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c5fec72ade84748" /><Relationship Type="http://schemas.openxmlformats.org/officeDocument/2006/relationships/extended-properties" Target="/docProps/app.xml" Id="Rd337185982de4f8b" /><Relationship Type="http://schemas.openxmlformats.org/officeDocument/2006/relationships/officeDocument" Target="/ppt/presentation.xml" Id="R524b74127c9d40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c4c92eedd54a9f"/>
  </p:sldMasterIdLst>
  <p:notesMasterIdLst>
    <p:notesMasterId xmlns:r="http://schemas.openxmlformats.org/officeDocument/2006/relationships" r:id="Rd19e34aab3a84f2b"/>
  </p:notesMasterIdLst>
  <p:sldIdLst>
    <p:sldId xmlns:r="http://schemas.openxmlformats.org/officeDocument/2006/relationships" id="256" r:id="Redc1df7fe74343f8"/>
    <p:sldId xmlns:r="http://schemas.openxmlformats.org/officeDocument/2006/relationships" id="257" r:id="R35284eb5dfc54d5c"/>
    <p:sldId xmlns:r="http://schemas.openxmlformats.org/officeDocument/2006/relationships" id="258" r:id="Rc5c683cd20ad4fec"/>
    <p:sldId xmlns:r="http://schemas.openxmlformats.org/officeDocument/2006/relationships" id="259" r:id="Rd684a33e686f4384"/>
    <p:sldId xmlns:r="http://schemas.openxmlformats.org/officeDocument/2006/relationships" id="260" r:id="R43d9769c94684e40"/>
    <p:sldId xmlns:r="http://schemas.openxmlformats.org/officeDocument/2006/relationships" id="261" r:id="R04a5cdd9ed094fa8"/>
    <p:sldId xmlns:r="http://schemas.openxmlformats.org/officeDocument/2006/relationships" id="262" r:id="R99afa2dd4e6a4efc"/>
    <p:sldId xmlns:r="http://schemas.openxmlformats.org/officeDocument/2006/relationships" id="263" r:id="R912831638e4e4578"/>
    <p:sldId xmlns:r="http://schemas.openxmlformats.org/officeDocument/2006/relationships" id="264" r:id="Raacc6e3bdc0f454a"/>
    <p:sldId xmlns:r="http://schemas.openxmlformats.org/officeDocument/2006/relationships" id="265" r:id="R2a26bd431b9b4e18"/>
    <p:sldId xmlns:r="http://schemas.openxmlformats.org/officeDocument/2006/relationships" id="266" r:id="R85bbc8db8c934533"/>
    <p:sldId xmlns:r="http://schemas.openxmlformats.org/officeDocument/2006/relationships" id="267" r:id="Rf2a0b806a7c34f06"/>
    <p:sldId xmlns:r="http://schemas.openxmlformats.org/officeDocument/2006/relationships" id="268" r:id="R3e9df9f9262f4282"/>
    <p:sldId xmlns:r="http://schemas.openxmlformats.org/officeDocument/2006/relationships" id="269" r:id="R3c05a86cb1d84f1c"/>
    <p:sldId xmlns:r="http://schemas.openxmlformats.org/officeDocument/2006/relationships" id="270" r:id="Rd03aa73d785c4284"/>
    <p:sldId xmlns:r="http://schemas.openxmlformats.org/officeDocument/2006/relationships" id="271" r:id="R3038860247084305"/>
    <p:sldId xmlns:r="http://schemas.openxmlformats.org/officeDocument/2006/relationships" id="272" r:id="R8d1e9bed3c354d18"/>
    <p:sldId xmlns:r="http://schemas.openxmlformats.org/officeDocument/2006/relationships" id="273" r:id="R0472ffe8ea97479e"/>
    <p:sldId xmlns:r="http://schemas.openxmlformats.org/officeDocument/2006/relationships" id="274" r:id="R68cbf02f83bd4dea"/>
    <p:sldId xmlns:r="http://schemas.openxmlformats.org/officeDocument/2006/relationships" id="275" r:id="Ra434d3bb0dc243c1"/>
    <p:sldId xmlns:r="http://schemas.openxmlformats.org/officeDocument/2006/relationships" id="276" r:id="R2b952ec4caee43bf"/>
    <p:sldId xmlns:r="http://schemas.openxmlformats.org/officeDocument/2006/relationships" id="277" r:id="Re86d413000204928"/>
    <p:sldId xmlns:r="http://schemas.openxmlformats.org/officeDocument/2006/relationships" id="278" r:id="R445189094aed4aa3"/>
    <p:sldId xmlns:r="http://schemas.openxmlformats.org/officeDocument/2006/relationships" id="279" r:id="R842705f7a8664e3a"/>
    <p:sldId xmlns:r="http://schemas.openxmlformats.org/officeDocument/2006/relationships" id="280" r:id="R7126e1ab34704c95"/>
    <p:sldId xmlns:r="http://schemas.openxmlformats.org/officeDocument/2006/relationships" id="281" r:id="R5ef9ba34717240f2"/>
    <p:sldId xmlns:r="http://schemas.openxmlformats.org/officeDocument/2006/relationships" id="282" r:id="Rafac072a93624fa9"/>
    <p:sldId xmlns:r="http://schemas.openxmlformats.org/officeDocument/2006/relationships" id="283" r:id="R4702b3a7f4e74f0f"/>
    <p:sldId xmlns:r="http://schemas.openxmlformats.org/officeDocument/2006/relationships" id="284" r:id="R26e8ff5d67be4b63"/>
    <p:sldId xmlns:r="http://schemas.openxmlformats.org/officeDocument/2006/relationships" id="285" r:id="R4b36c455fad643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cc1b09396c74372" /><Relationship Type="http://schemas.openxmlformats.org/officeDocument/2006/relationships/slideMaster" Target="/ppt/slideMasters/slideMaster1.xml" Id="Rebc4c92eedd54a9f" /><Relationship Type="http://schemas.openxmlformats.org/officeDocument/2006/relationships/notesMaster" Target="/ppt/notesMasters/notesMaster1.xml" Id="Rd19e34aab3a84f2b" /><Relationship Type="http://schemas.openxmlformats.org/officeDocument/2006/relationships/presProps" Target="/ppt/presProps.xml" Id="Rea16928e194c4756" /><Relationship Type="http://schemas.openxmlformats.org/officeDocument/2006/relationships/tableStyles" Target="/ppt/tableStyles.xml" Id="R2da2fb3cc5984cf2" /><Relationship Type="http://schemas.openxmlformats.org/officeDocument/2006/relationships/slide" Target="/ppt/slides/slide1.xml" Id="Redc1df7fe74343f8" /><Relationship Type="http://schemas.openxmlformats.org/officeDocument/2006/relationships/slide" Target="/ppt/slides/slide2.xml" Id="R35284eb5dfc54d5c" /><Relationship Type="http://schemas.openxmlformats.org/officeDocument/2006/relationships/slide" Target="/ppt/slides/slide3.xml" Id="Rc5c683cd20ad4fec" /><Relationship Type="http://schemas.openxmlformats.org/officeDocument/2006/relationships/slide" Target="/ppt/slides/slide4.xml" Id="Rd684a33e686f4384" /><Relationship Type="http://schemas.openxmlformats.org/officeDocument/2006/relationships/slide" Target="/ppt/slides/slide5.xml" Id="R43d9769c94684e40" /><Relationship Type="http://schemas.openxmlformats.org/officeDocument/2006/relationships/slide" Target="/ppt/slides/slide6.xml" Id="R04a5cdd9ed094fa8" /><Relationship Type="http://schemas.openxmlformats.org/officeDocument/2006/relationships/slide" Target="/ppt/slides/slide7.xml" Id="R99afa2dd4e6a4efc" /><Relationship Type="http://schemas.openxmlformats.org/officeDocument/2006/relationships/slide" Target="/ppt/slides/slide8.xml" Id="R912831638e4e4578" /><Relationship Type="http://schemas.openxmlformats.org/officeDocument/2006/relationships/slide" Target="/ppt/slides/slide9.xml" Id="Raacc6e3bdc0f454a" /><Relationship Type="http://schemas.openxmlformats.org/officeDocument/2006/relationships/slide" Target="/ppt/slides/slide10.xml" Id="R2a26bd431b9b4e18" /><Relationship Type="http://schemas.openxmlformats.org/officeDocument/2006/relationships/slide" Target="/ppt/slides/slide11.xml" Id="R85bbc8db8c934533" /><Relationship Type="http://schemas.openxmlformats.org/officeDocument/2006/relationships/slide" Target="/ppt/slides/slide12.xml" Id="Rf2a0b806a7c34f06" /><Relationship Type="http://schemas.openxmlformats.org/officeDocument/2006/relationships/slide" Target="/ppt/slides/slide13.xml" Id="R3e9df9f9262f4282" /><Relationship Type="http://schemas.openxmlformats.org/officeDocument/2006/relationships/slide" Target="/ppt/slides/slide14.xml" Id="R3c05a86cb1d84f1c" /><Relationship Type="http://schemas.openxmlformats.org/officeDocument/2006/relationships/slide" Target="/ppt/slides/slide15.xml" Id="Rd03aa73d785c4284" /><Relationship Type="http://schemas.openxmlformats.org/officeDocument/2006/relationships/slide" Target="/ppt/slides/slide16.xml" Id="R3038860247084305" /><Relationship Type="http://schemas.openxmlformats.org/officeDocument/2006/relationships/slide" Target="/ppt/slides/slide17.xml" Id="R8d1e9bed3c354d18" /><Relationship Type="http://schemas.openxmlformats.org/officeDocument/2006/relationships/slide" Target="/ppt/slides/slide18.xml" Id="R0472ffe8ea97479e" /><Relationship Type="http://schemas.openxmlformats.org/officeDocument/2006/relationships/slide" Target="/ppt/slides/slide19.xml" Id="R68cbf02f83bd4dea" /><Relationship Type="http://schemas.openxmlformats.org/officeDocument/2006/relationships/slide" Target="/ppt/slides/slide20.xml" Id="Ra434d3bb0dc243c1" /><Relationship Type="http://schemas.openxmlformats.org/officeDocument/2006/relationships/slide" Target="/ppt/slides/slide21.xml" Id="R2b952ec4caee43bf" /><Relationship Type="http://schemas.openxmlformats.org/officeDocument/2006/relationships/slide" Target="/ppt/slides/slide22.xml" Id="Re86d413000204928" /><Relationship Type="http://schemas.openxmlformats.org/officeDocument/2006/relationships/slide" Target="/ppt/slides/slide23.xml" Id="R445189094aed4aa3" /><Relationship Type="http://schemas.openxmlformats.org/officeDocument/2006/relationships/slide" Target="/ppt/slides/slide24.xml" Id="R842705f7a8664e3a" /><Relationship Type="http://schemas.openxmlformats.org/officeDocument/2006/relationships/slide" Target="/ppt/slides/slide25.xml" Id="R7126e1ab34704c95" /><Relationship Type="http://schemas.openxmlformats.org/officeDocument/2006/relationships/slide" Target="/ppt/slides/slide26.xml" Id="R5ef9ba34717240f2" /><Relationship Type="http://schemas.openxmlformats.org/officeDocument/2006/relationships/slide" Target="/ppt/slides/slide27.xml" Id="Rafac072a93624fa9" /><Relationship Type="http://schemas.openxmlformats.org/officeDocument/2006/relationships/slide" Target="/ppt/slides/slide28.xml" Id="R4702b3a7f4e74f0f" /><Relationship Type="http://schemas.openxmlformats.org/officeDocument/2006/relationships/slide" Target="/ppt/slides/slide29.xml" Id="R26e8ff5d67be4b63" /><Relationship Type="http://schemas.openxmlformats.org/officeDocument/2006/relationships/slide" Target="/ppt/slides/slide30.xml" Id="R4b36c455fad643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0edf9816f74ce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9b0188064b84bd6" /><Relationship Type="http://schemas.openxmlformats.org/officeDocument/2006/relationships/notesMaster" Target="/ppt/notesMasters/notesMaster1.xml" Id="Raa885e810a0d48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7494c54c7a547d1" /><Relationship Type="http://schemas.openxmlformats.org/officeDocument/2006/relationships/notesMaster" Target="/ppt/notesMasters/notesMaster1.xml" Id="R497b92be178b488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2deacb760c472a" /><Relationship Type="http://schemas.openxmlformats.org/officeDocument/2006/relationships/notesMaster" Target="/ppt/notesMasters/notesMaster1.xml" Id="R4a4fc7a372de4e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313a94d45e84122" /><Relationship Type="http://schemas.openxmlformats.org/officeDocument/2006/relationships/notesMaster" Target="/ppt/notesMasters/notesMaster1.xml" Id="R6ac647d5759a4ce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5d462f643d8417f" /><Relationship Type="http://schemas.openxmlformats.org/officeDocument/2006/relationships/notesMaster" Target="/ppt/notesMasters/notesMaster1.xml" Id="R9767a630a3244c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5a273414234082" /><Relationship Type="http://schemas.openxmlformats.org/officeDocument/2006/relationships/notesMaster" Target="/ppt/notesMasters/notesMaster1.xml" Id="R17caad9a2f4d4b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5def65a69148ee" /><Relationship Type="http://schemas.openxmlformats.org/officeDocument/2006/relationships/notesMaster" Target="/ppt/notesMasters/notesMaster1.xml" Id="Rcb7c25f7b4a842f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652e251abfb42f7" /><Relationship Type="http://schemas.openxmlformats.org/officeDocument/2006/relationships/notesMaster" Target="/ppt/notesMasters/notesMaster1.xml" Id="Rba1406b98d08481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7218f8e1174411" /><Relationship Type="http://schemas.openxmlformats.org/officeDocument/2006/relationships/notesMaster" Target="/ppt/notesMasters/notesMaster1.xml" Id="R5e68b25529c041d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79db0677414109" /><Relationship Type="http://schemas.openxmlformats.org/officeDocument/2006/relationships/notesMaster" Target="/ppt/notesMasters/notesMaster1.xml" Id="Ref0db0b2dfdc492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7b7453d16f74650" /><Relationship Type="http://schemas.openxmlformats.org/officeDocument/2006/relationships/notesMaster" Target="/ppt/notesMasters/notesMaster1.xml" Id="R3351f1f9394e4f2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8f9546cf7f94449" /><Relationship Type="http://schemas.openxmlformats.org/officeDocument/2006/relationships/notesMaster" Target="/ppt/notesMasters/notesMaster1.xml" Id="Rc8d047fc0c3d4bd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4465424e80f4ffa" /><Relationship Type="http://schemas.openxmlformats.org/officeDocument/2006/relationships/notesMaster" Target="/ppt/notesMasters/notesMaster1.xml" Id="Ra3c51048f441490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be0f6e7ffd04e5d" /><Relationship Type="http://schemas.openxmlformats.org/officeDocument/2006/relationships/notesMaster" Target="/ppt/notesMasters/notesMaster1.xml" Id="Rc3929ea484064d0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381ce0abf53499a" /><Relationship Type="http://schemas.openxmlformats.org/officeDocument/2006/relationships/notesMaster" Target="/ppt/notesMasters/notesMaster1.xml" Id="Rbf78fc696f174e6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51a31cef9ac431a" /><Relationship Type="http://schemas.openxmlformats.org/officeDocument/2006/relationships/notesMaster" Target="/ppt/notesMasters/notesMaster1.xml" Id="R073dc5e46edd486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6369364d0d340f7" /><Relationship Type="http://schemas.openxmlformats.org/officeDocument/2006/relationships/notesMaster" Target="/ppt/notesMasters/notesMaster1.xml" Id="R2daf1f995c91494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a2cc46ace414a43" /><Relationship Type="http://schemas.openxmlformats.org/officeDocument/2006/relationships/notesMaster" Target="/ppt/notesMasters/notesMaster1.xml" Id="Rcf87d6010c4f4bb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4420d329a7b45f3" /><Relationship Type="http://schemas.openxmlformats.org/officeDocument/2006/relationships/notesMaster" Target="/ppt/notesMasters/notesMaster1.xml" Id="R22a7bc327dee417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f4a8915a79f44ab" /><Relationship Type="http://schemas.openxmlformats.org/officeDocument/2006/relationships/notesMaster" Target="/ppt/notesMasters/notesMaster1.xml" Id="Rd109c1a54dc5443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5fb0cb550c3454d" /><Relationship Type="http://schemas.openxmlformats.org/officeDocument/2006/relationships/notesMaster" Target="/ppt/notesMasters/notesMaster1.xml" Id="R5bf8960a47d6404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71f8a1d92d84d24" /><Relationship Type="http://schemas.openxmlformats.org/officeDocument/2006/relationships/notesMaster" Target="/ppt/notesMasters/notesMaster1.xml" Id="R288b1bee107e4da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192017acf684a9f" /><Relationship Type="http://schemas.openxmlformats.org/officeDocument/2006/relationships/notesMaster" Target="/ppt/notesMasters/notesMaster1.xml" Id="Rbf4431bc3d6e4f5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37dec1b7b3241fc" /><Relationship Type="http://schemas.openxmlformats.org/officeDocument/2006/relationships/notesMaster" Target="/ppt/notesMasters/notesMaster1.xml" Id="R320db74f5b20435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7927dea1c074151" /><Relationship Type="http://schemas.openxmlformats.org/officeDocument/2006/relationships/notesMaster" Target="/ppt/notesMasters/notesMaster1.xml" Id="Rdf0ab47bef904ab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ea5243dd614419a" /><Relationship Type="http://schemas.openxmlformats.org/officeDocument/2006/relationships/notesMaster" Target="/ppt/notesMasters/notesMaster1.xml" Id="R9e3acd6b505540c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463cc1b8ae649c1" /><Relationship Type="http://schemas.openxmlformats.org/officeDocument/2006/relationships/notesMaster" Target="/ppt/notesMasters/notesMaster1.xml" Id="R069afa077fd74e2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79e975f52de4fd7" /><Relationship Type="http://schemas.openxmlformats.org/officeDocument/2006/relationships/notesMaster" Target="/ppt/notesMasters/notesMaster1.xml" Id="R1ec6802877e84a6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ffacfb272234cd8" /><Relationship Type="http://schemas.openxmlformats.org/officeDocument/2006/relationships/notesMaster" Target="/ppt/notesMasters/notesMaster1.xml" Id="R5e36b817e54b4b3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b1872f4828a4955" /><Relationship Type="http://schemas.openxmlformats.org/officeDocument/2006/relationships/notesMaster" Target="/ppt/notesMasters/notesMaster1.xml" Id="Rfcc981ce9f954c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的“成本分类与成本行为”学习单元。本套课件共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讲稿】明确告诉学生：本单元只训练“成本分类与成本行为”。先解释知识范围，再用一句话建立核心判断，最后示范标准方法。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【互动提问】请用自己的话复述“成本分类取决于成本对象、活动范围和决策目的”，并举一个会触发“同一成本在所有题目永久属于同一类”的错误例子。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Q1：家具厂一批桌子的可追踪木材为 HK$4,100、直接生产工资为 HK$2,600，工厂主管薪金为 HK$1,800。直接成本合计是： 选项为 A.HK$8,500；B.HK$6,700；C.HK$5,900；D.HK$4,400。讲解时强调：成本分类取决于成本对象、活动范围和决策目的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【预期回答】学生能说出“定成本对象—看可追踪性—看行为—看决策差异”中的起始动作，并避开“同一成本在所有题目永久属于同一类”。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成本对象—看可追踪性—看行为—看决策差异”，最后给出正确结论“HK$6,700”。完整解析：直接成本=可直接追踪的材料+直接人工=HK$4,100+HK$2,600=HK$6,700；主管薪金属生产间接成本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2A·直接与间接成本计算。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【预期回答】学生能把失分归入“同一成本在所有题目永久属于同一类”或更精确的个人错因，并写出可执行检查动作。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讲稿】逐项解释“成本分类与成本行为”中的专有名词、符号、对象和单位。特别强调：同一成本在所有题目永久属于同一类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讲稿】用“条件—表示—方法—核验”重建本知识点。示范时逐步引用：定成本对象—看可追踪性—看行为—看决策差异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讲稿】带学生逐句读取任务，不先求答案。要求指出材料中的有效条件，再按“定成本对象—看可追踪性—看行为—看决策差异”作答。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2A·沉没成本决策；用于知识范围与设问结构校准，题目身份为DSE原创模考题，不冒充历届真题（访问日期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2A·固定成本总额与单位成本；用于知识范围与设问结构校准，题目身份为DSE原创模考题，不冒充历届真题（访问日期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讲稿】先展示错误路径，再用解析链复原第一失分点。禁止只说“粗心”；必须落到“同一成本在所有题目永久属于同一类”或更精确的动作。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2A·沉没成本决策；用于知识范围与设问结构校准，题目身份为DSE原创模考题，不冒充历届真题（访问日期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2A·固定成本总额与单位成本；用于知识范围与设问结构校准，题目身份为DSE原创模考题，不冒充历届真题（访问日期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Q11：企业使用自有仓库承接第 2 项订单，须付增量加工成本 HK$4,400；若不接订单，仓库可出租赚取 HK$3,200。仓库历史购置成本 HK$10,000 已不可收回。忽略质性因素，订单增量收入至少须达到： 选项为 A.HK$4,400；B.HK$7,600；C.HK$3,200；D.HK$14,400。讲解时强调：成本分类取决于成本对象、活动范围和决策目的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【预期回答】学生能说出“定成本对象—看可追踪性—看行为—看决策差异”中的起始动作，并避开“同一成本在所有题目永久属于同一类”。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2A·机会成本与最低接单收入；用于知识范围与设问结构校准，题目身份为DSE原创模考题，不冒充历届真题（访问日期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成本对象—看可追踪性—看行为—看决策差异”，最后给出正确结论“HK$7,600”。完整解析：相关成本=增量加工成本+放弃租金=HK$4,400+HK$3,200=HK$7,600；不可收回的历史成本不随选择改变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2A·机会成本与最低接单收入；用于知识范围与设问结构校准，题目身份为DSE原创模考题，不冒充历届真题（访问日期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2A·机会成本与最低接单收入。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【预期回答】学生能把失分归入“同一成本在所有题目永久属于同一类”或更精确的个人错因，并写出可执行检查动作。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2A·机会成本与最低接单收入；用于知识范围与设问结构校准，题目身份为DSE原创模考题，不冒充历届真题（访问日期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讲稿】逐项解释“成本分类与成本行为”中的专有名词、符号、对象和单位。特别强调：同一成本在所有题目永久属于同一类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2A·机会成本与最低接单收入；用于知识范围与设问结构校准，题目身份为DSE原创模考题，不冒充历届真题（访问日期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讲稿】用“条件—表示—方法—核验”重建本知识点。示范时逐步引用：定成本对象—看可追踪性—看行为—看决策差异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2A·机会成本与最低接单收入；用于知识范围与设问结构校准，题目身份为DSE原创模考题，不冒充历届真题（访问日期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讲稿】带学生逐句读取任务，不先求答案。要求指出材料中的有效条件，再按“定成本对象—看可追踪性—看行为—看决策差异”作答。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2A·固定成本总额与单位成本；用于知识范围与设问结构校准，题目身份为DSE原创模考题，不冒充历届真题（访问日期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2A·相关成本与机会成本综合；用于知识范围与设问结构校准，题目身份为DSE原创模考题，不冒充历届真题（访问日期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讲稿】先展示错误路径，再用解析链复原第一失分点。禁止只说“粗心”；必须落到“同一成本在所有题目永久属于同一类”或更精确的动作。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2A·固定成本总额与单位成本；用于知识范围与设问结构校准，题目身份为DSE原创模考题，不冒充历届真题（访问日期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2A·相关成本与机会成本综合；用于知识范围与设问结构校准，题目身份为DSE原创模考题，不冒充历届真题（访问日期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Q21：每单位直接材料 HK$3、直接人工 HK$2，每月固定生产间接成本 HK$7,000。生产 1400 单位时，上述生产成本合计为： 选项为 A.HK$7,000；B.HK$9,800,005；C.HK$14,000；D.HK$9,807,000。讲解时强调：成本分类取决于成本对象、活动范围和决策目的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【预期回答】学生能说出“定成本对象—看可追踪性—看行为—看决策差异”中的起始动作，并避开“同一成本在所有题目永久属于同一类”。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2A·变动与固定生产成本；用于知识范围与设问结构校准，题目身份为DSE原创模考题，不冒充历届真题（访问日期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成本对象—看可追踪性—看行为—看决策差异”，最后给出正确结论“HK$14,000”。完整解析：总生产成本=单位变动直接成本×产量+固定生产间接成本=(3+2)×1400+7000=HK$14,000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2A·变动与固定生产成本；用于知识范围与设问结构校准，题目身份为DSE原创模考题，不冒充历届真题（访问日期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2A·变动与固定生产成本。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【预期回答】学生能把失分归入“同一成本在所有题目永久属于同一类”或更精确的个人错因，并写出可执行检查动作。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2A·变动与固定生产成本；用于知识范围与设问结构校准，题目身份为DSE原创模考题，不冒充历届真题（访问日期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讲稿】逐项解释“成本分类与成本行为”中的专有名词、符号、对象和单位。特别强调：同一成本在所有题目永久属于同一类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2A·变动与固定生产成本；用于知识范围与设问结构校准，题目身份为DSE原创模考题，不冒充历届真题（访问日期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讲稿】用“条件—表示—方法—核验”重建本知识点。示范时逐步引用：定成本对象—看可追踪性—看行为—看决策差异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2A·变动与固定生产成本；用于知识范围与设问结构校准，题目身份为DSE原创模考题，不冒充历届真题（访问日期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讲稿】带学生逐句读取任务，不先求答案。要求指出材料中的有效条件，再按“定成本对象—看可追踪性—看行为—看决策差异”作答。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2A·相关成本与机会成本综合；用于知识范围与设问结构校准，题目身份为DSE原创模考题，不冒充历届真题（访问日期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2A·沉没成本决策；用于知识范围与设问结构校准，题目身份为DSE原创模考题，不冒充历届真题（访问日期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讲稿】先展示错误路径，再用解析链复原第一失分点。禁止只说“粗心”；必须落到“同一成本在所有题目永久属于同一类”或更精确的动作。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2A·相关成本与机会成本综合；用于知识范围与设问结构校准，题目身份为DSE原创模考题，不冒充历届真题（访问日期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2A·沉没成本决策；用于知识范围与设问结构校准，题目身份为DSE原创模考题，不冒充历届真题（访问日期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fe814cef1744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35f92bf5a3441c" /><Relationship Type="http://schemas.openxmlformats.org/officeDocument/2006/relationships/slideLayout" Target="/ppt/slideLayouts/slideLayout1.xml" Id="R546cfaf3f9ef4b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6cfaf3f9ef4b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fdb406d1e24dcf" /><Relationship Type="http://schemas.openxmlformats.org/officeDocument/2006/relationships/image" Target="/ppt/media/image.png" Id="R480cd5623a694805" /><Relationship Type="http://schemas.openxmlformats.org/officeDocument/2006/relationships/notesSlide" Target="/ppt/notesSlides/notesSlide1.xml" Id="Rffc42abb47434b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796c562b3b423e" /><Relationship Type="http://schemas.openxmlformats.org/officeDocument/2006/relationships/image" Target="/ppt/media/image2.png" Id="R830179cc615742f1" /><Relationship Type="http://schemas.openxmlformats.org/officeDocument/2006/relationships/notesSlide" Target="/ppt/notesSlides/notesSlide2.xml" Id="R241e816a43594c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0b7f57a644c10" /><Relationship Type="http://schemas.openxmlformats.org/officeDocument/2006/relationships/image" Target="/ppt/media/image3.png" Id="Rd80b15ab09024830" /><Relationship Type="http://schemas.openxmlformats.org/officeDocument/2006/relationships/notesSlide" Target="/ppt/notesSlides/notesSlide3.xml" Id="R1d4e729b92b543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31ee092339420e" /><Relationship Type="http://schemas.openxmlformats.org/officeDocument/2006/relationships/image" Target="/ppt/media/image4.png" Id="Rbd9ed6093ee84446" /><Relationship Type="http://schemas.openxmlformats.org/officeDocument/2006/relationships/notesSlide" Target="/ppt/notesSlides/notesSlide4.xml" Id="R4cc351d9092543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a7f1b5ebce4a6f" /><Relationship Type="http://schemas.openxmlformats.org/officeDocument/2006/relationships/image" Target="/ppt/media/image5.png" Id="R2dc22fb90ec34046" /><Relationship Type="http://schemas.openxmlformats.org/officeDocument/2006/relationships/notesSlide" Target="/ppt/notesSlides/notesSlide5.xml" Id="R5c15ac40e27342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c87e455c1243b4" /><Relationship Type="http://schemas.openxmlformats.org/officeDocument/2006/relationships/image" Target="/ppt/media/image6.png" Id="R0068f3eaf85446b5" /><Relationship Type="http://schemas.openxmlformats.org/officeDocument/2006/relationships/notesSlide" Target="/ppt/notesSlides/notesSlide6.xml" Id="R72c8e929312042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34a850d8674a37" /><Relationship Type="http://schemas.openxmlformats.org/officeDocument/2006/relationships/image" Target="/ppt/media/image7.png" Id="R84b4a35e65fe4d00" /><Relationship Type="http://schemas.openxmlformats.org/officeDocument/2006/relationships/notesSlide" Target="/ppt/notesSlides/notesSlide7.xml" Id="R67f02bc6f32445e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909d61d0e14eee" /><Relationship Type="http://schemas.openxmlformats.org/officeDocument/2006/relationships/image" Target="/ppt/media/image8.png" Id="R60609e846ad64c64" /><Relationship Type="http://schemas.openxmlformats.org/officeDocument/2006/relationships/notesSlide" Target="/ppt/notesSlides/notesSlide8.xml" Id="R6f6aad1dd3224a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f6ea1fc4f4db9" /><Relationship Type="http://schemas.openxmlformats.org/officeDocument/2006/relationships/image" Target="/ppt/media/image9.png" Id="Ra77fc1cbd7d14119" /><Relationship Type="http://schemas.openxmlformats.org/officeDocument/2006/relationships/notesSlide" Target="/ppt/notesSlides/notesSlide9.xml" Id="Radc8f970ae5e463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d8b28b68f1481a" /><Relationship Type="http://schemas.openxmlformats.org/officeDocument/2006/relationships/image" Target="/ppt/media/image10.png" Id="Re3ab9a084c854a3a" /><Relationship Type="http://schemas.openxmlformats.org/officeDocument/2006/relationships/notesSlide" Target="/ppt/notesSlides/notesSlide10.xml" Id="R8fb7b1103dce4c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08c165a824d61" /><Relationship Type="http://schemas.openxmlformats.org/officeDocument/2006/relationships/image" Target="/ppt/media/image11.png" Id="R74a0340e6493440e" /><Relationship Type="http://schemas.openxmlformats.org/officeDocument/2006/relationships/notesSlide" Target="/ppt/notesSlides/notesSlide11.xml" Id="Raa00b804cd274ed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dfbb103e4a454f" /><Relationship Type="http://schemas.openxmlformats.org/officeDocument/2006/relationships/image" Target="/ppt/media/image12.png" Id="R452d1b95ef8140be" /><Relationship Type="http://schemas.openxmlformats.org/officeDocument/2006/relationships/notesSlide" Target="/ppt/notesSlides/notesSlide12.xml" Id="R38293dc27267497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377c69d10e4580" /><Relationship Type="http://schemas.openxmlformats.org/officeDocument/2006/relationships/image" Target="/ppt/media/image13.png" Id="R2b8d16f9b639467c" /><Relationship Type="http://schemas.openxmlformats.org/officeDocument/2006/relationships/notesSlide" Target="/ppt/notesSlides/notesSlide13.xml" Id="R897cfc751957472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9cb1007b3b4c53" /><Relationship Type="http://schemas.openxmlformats.org/officeDocument/2006/relationships/image" Target="/ppt/media/image14.png" Id="Rafcba081a66843d7" /><Relationship Type="http://schemas.openxmlformats.org/officeDocument/2006/relationships/notesSlide" Target="/ppt/notesSlides/notesSlide14.xml" Id="R28312733a0ab4be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ffb910a6bb4f99" /><Relationship Type="http://schemas.openxmlformats.org/officeDocument/2006/relationships/image" Target="/ppt/media/image15.png" Id="R01a661a1c8794679" /><Relationship Type="http://schemas.openxmlformats.org/officeDocument/2006/relationships/notesSlide" Target="/ppt/notesSlides/notesSlide15.xml" Id="Rc343c389b7dc476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bd4152efd4b4d" /><Relationship Type="http://schemas.openxmlformats.org/officeDocument/2006/relationships/image" Target="/ppt/media/image16.png" Id="Rf8cb703e6cbf4852" /><Relationship Type="http://schemas.openxmlformats.org/officeDocument/2006/relationships/notesSlide" Target="/ppt/notesSlides/notesSlide16.xml" Id="R20f2dcad4a8d4b4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a47b2192884d63" /><Relationship Type="http://schemas.openxmlformats.org/officeDocument/2006/relationships/image" Target="/ppt/media/image17.png" Id="Rc93bb0bdb8ac4d3d" /><Relationship Type="http://schemas.openxmlformats.org/officeDocument/2006/relationships/notesSlide" Target="/ppt/notesSlides/notesSlide17.xml" Id="R4bc81665a8594b3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f0aa21c4e64f46" /><Relationship Type="http://schemas.openxmlformats.org/officeDocument/2006/relationships/image" Target="/ppt/media/image18.png" Id="R63485a3a653746f0" /><Relationship Type="http://schemas.openxmlformats.org/officeDocument/2006/relationships/notesSlide" Target="/ppt/notesSlides/notesSlide18.xml" Id="R47181f6ae27c455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51e29d40e4432c" /><Relationship Type="http://schemas.openxmlformats.org/officeDocument/2006/relationships/image" Target="/ppt/media/image19.png" Id="Ra6f118dada9f4282" /><Relationship Type="http://schemas.openxmlformats.org/officeDocument/2006/relationships/notesSlide" Target="/ppt/notesSlides/notesSlide19.xml" Id="Re80b67956e8a47a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a446a6ac914209" /><Relationship Type="http://schemas.openxmlformats.org/officeDocument/2006/relationships/image" Target="/ppt/media/image20.png" Id="R0a371b61ea214ce0" /><Relationship Type="http://schemas.openxmlformats.org/officeDocument/2006/relationships/notesSlide" Target="/ppt/notesSlides/notesSlide20.xml" Id="R675f184b1228460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f09e168c2f44bb" /><Relationship Type="http://schemas.openxmlformats.org/officeDocument/2006/relationships/image" Target="/ppt/media/image21.png" Id="R2f8e62104c49403b" /><Relationship Type="http://schemas.openxmlformats.org/officeDocument/2006/relationships/notesSlide" Target="/ppt/notesSlides/notesSlide21.xml" Id="Rdd246846e939477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e838c0a4dd487c" /><Relationship Type="http://schemas.openxmlformats.org/officeDocument/2006/relationships/image" Target="/ppt/media/image22.png" Id="Red3dc97034f64542" /><Relationship Type="http://schemas.openxmlformats.org/officeDocument/2006/relationships/notesSlide" Target="/ppt/notesSlides/notesSlide22.xml" Id="R23b55d6d4ab541d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78027d5b504cd9" /><Relationship Type="http://schemas.openxmlformats.org/officeDocument/2006/relationships/image" Target="/ppt/media/image23.png" Id="Ra3814531eab34b64" /><Relationship Type="http://schemas.openxmlformats.org/officeDocument/2006/relationships/notesSlide" Target="/ppt/notesSlides/notesSlide23.xml" Id="Rc839d3ec201146c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cce9686f54fe9" /><Relationship Type="http://schemas.openxmlformats.org/officeDocument/2006/relationships/image" Target="/ppt/media/image24.png" Id="R97c9f166d8454deb" /><Relationship Type="http://schemas.openxmlformats.org/officeDocument/2006/relationships/notesSlide" Target="/ppt/notesSlides/notesSlide24.xml" Id="R22f78b264ab94e8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177e9d6e83406e" /><Relationship Type="http://schemas.openxmlformats.org/officeDocument/2006/relationships/image" Target="/ppt/media/image25.png" Id="R407ce749f7d5486a" /><Relationship Type="http://schemas.openxmlformats.org/officeDocument/2006/relationships/notesSlide" Target="/ppt/notesSlides/notesSlide25.xml" Id="R41df2df3abb0492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5388b16af144e8" /><Relationship Type="http://schemas.openxmlformats.org/officeDocument/2006/relationships/image" Target="/ppt/media/image26.png" Id="R912508b1880d47b8" /><Relationship Type="http://schemas.openxmlformats.org/officeDocument/2006/relationships/notesSlide" Target="/ppt/notesSlides/notesSlide26.xml" Id="Rad6d679ae50645e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24f2a394df4850" /><Relationship Type="http://schemas.openxmlformats.org/officeDocument/2006/relationships/image" Target="/ppt/media/image27.png" Id="R67b4fa63ff4d4d19" /><Relationship Type="http://schemas.openxmlformats.org/officeDocument/2006/relationships/notesSlide" Target="/ppt/notesSlides/notesSlide27.xml" Id="R99b4df2c812e46b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f8f1c33c834472" /><Relationship Type="http://schemas.openxmlformats.org/officeDocument/2006/relationships/image" Target="/ppt/media/image28.png" Id="Rb8ad21231c294b83" /><Relationship Type="http://schemas.openxmlformats.org/officeDocument/2006/relationships/notesSlide" Target="/ppt/notesSlides/notesSlide28.xml" Id="Ra7696daa71054a3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c627bac964d48" /><Relationship Type="http://schemas.openxmlformats.org/officeDocument/2006/relationships/image" Target="/ppt/media/image29.png" Id="R3af4b91f23084869" /><Relationship Type="http://schemas.openxmlformats.org/officeDocument/2006/relationships/notesSlide" Target="/ppt/notesSlides/notesSlide29.xml" Id="Redb1631d02a344c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73144eb33b4aba" /><Relationship Type="http://schemas.openxmlformats.org/officeDocument/2006/relationships/image" Target="/ppt/media/image30.png" Id="R88a7d1455f7e46e7" /><Relationship Type="http://schemas.openxmlformats.org/officeDocument/2006/relationships/notesSlide" Target="/ppt/notesSlides/notesSlide30.xml" Id="R7f7f0435e82a40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79AF08-9036-467F-B28B-5AB1C7492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7A28AC-678E-4627-AD7A-EEA941A7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1E7E5C-0C1E-41C0-AC60-79FCF4DB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AC47DB-DD18-4185-B91F-EEAA5F506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成本分类与成本行为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4C7493-BC52-43EB-86FD-FA25E9E9E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直接/间接、固定/变动/半变动、沉没、机会和相关成本。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D608B4-ECEF-4252-8804-B97B6430A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049350-3094-417F-A2A1-FE0643A8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6AD6A0-D598-493B-94A7-277EEBAB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2A426D-CF8F-4AAA-A505-9FD71B353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0cd5623a6948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2C12F8-FF50-44AC-9182-107D690A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0CFE02-AAE4-4A29-99F8-B2D4CAE3D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5F8435-5261-4EE1-8888-003F82D36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62E360-4CEE-4BED-A7C0-82E58874E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1145B7-6131-46FF-950C-18BD92E2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BA4188-C000-4E07-8B45-F3C081317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2C2B70-2FF2-48B9-8B6D-F10A7ADE0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44100C-8245-4CBD-8B24-EC49456AB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84A7F3-F602-4F6D-A9FD-849395DD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923353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A87CE4-A65D-4E75-9FC6-13F9F8D5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63EE71-C678-49CB-BB1F-F3EEE5355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0179cc615742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42E92-D8CE-472C-89D8-1756A4278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17B18-65B0-48BE-85F7-21472F2C1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3D789-BB80-4361-917C-B7447114B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C63F9A-FDFA-46A6-9414-D59986F7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CAD2C3-488A-48DB-B0C6-01EFDE3A3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37F3C4-2856-4213-87BB-0C7E70E6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57B9E7-7720-4BFA-829F-D63500F0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753C8C-846E-46D7-9C10-EA5F09136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0E05E6-AB24-4FF4-83A7-19FBA96B4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71952D-8670-45E8-9797-CAB8F1D8F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DD0659-BFD1-4E7D-9B4D-70994A525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731960-81C0-497E-B2FC-7B779955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60CED6-0762-4E11-94F5-CBB05FEBE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D196CC-EC2B-44AC-B451-3F31C5201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B0761F-230B-4ED9-8FE5-A16E3C399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37D9A3-BDC0-49C8-9604-EEE60C78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3FBEF6-A990-4AF5-9641-ECB9D9EB5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成功标准｜成本分类取决于成本对象、活动范围和决策目的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7052B0-EBB6-4A32-8652-F797AAA6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77F9F7-6F10-435B-9FDC-4C66A10F6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9DBE46-E7A2-48B5-9A07-A86AE4363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856202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2F7B9F-8015-47A9-828B-C5A4C16A9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A6F5D1-0EB1-463D-BA67-06D91CC3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0b15ab090248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08CF36-9FA6-4DFE-8374-0605224B0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成本分类与成本行为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18320D-B9EA-416C-B561-4AB825DB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31620C-4383-4A81-842B-2D8BE9CC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9F8997-3DFC-4261-B877-39333810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A56557-2DA7-439A-9574-BE192B1BB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7758C5-231A-4D0E-A87C-AFADE69B7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边界提醒｜同一成本在所有题目永久属于同一类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A50A4A-A4F5-484E-BEEE-019A686B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6819AA-1890-4B3F-A130-751CFED4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45DC44-8955-4E38-ADF5-E7611429F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直接/间接、固定/变动/半变动、沉没、机会和相关成本。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7FC931-3AF2-452A-8FD2-9873991A6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80209A-876D-4BF0-8440-B3EBBEA2B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8BCFCE-18BC-4CCB-9EC3-C8838FAD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7D713F-D02B-4FE9-85F1-6665C00BC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2A·直接与间接成本计算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412CF6-D21D-47F4-B03D-E14304A4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5CD5B6-8DBB-4335-A3E2-0E4A041EC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24EE9D-F61D-48EA-AEC5-FB408E04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E2F9A1-D14F-408D-BEAF-1190B6557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54705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A282B7-B10C-4BBA-91E6-4FDDE012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9C028D-EDD5-45F2-AC9C-C79796D0D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9ed6093ee844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64088C-8A35-4C75-9563-38F47F37C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AAC7B-029A-4AB9-8114-50DCA250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F6C17F-372F-4F94-B2B5-D708CEE68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能解释“成本分类取决于成本对象、活动范围和决策目的”，并识别一个反例或边界。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841FD-382B-445C-8A6D-DD3774DE7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F6252B-3E22-4CEB-A938-B38620F7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9469DB-725E-4EB0-9B89-89E9794AE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家具厂一批桌子的可追踪木材为 HK$4,100、直接生产工资为 HK$2,600，工厂主管薪金为 HK$1,800。直接成本合计是：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2EC31-AAE2-4192-9D22-E363ABA0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高频错因：同一成本在所有题目永久属于同一类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BD3538-24FA-46BF-9136-C66FA3AE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01F033-B84D-4434-A94D-F9B33003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E25C97-EB05-41DA-90E9-0BD39721B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67DE97-4AFD-440E-9912-BFE47F0DB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A72B8B-3217-4836-BD3B-1FB96563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2B82B2-DB7B-47E4-AD3C-E5997EE5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6BCD79-A8CF-4F33-B7FD-05A70008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879827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B6C09B-B004-4B3A-947D-493A0BCB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F2CA49-01F0-438D-847D-856DACA89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c22fb90ec340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ACA3A6-8F92-412A-A647-1644584C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92A97-C06C-4CBB-B4D8-B5C54CC72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ECAF5E-D3C0-435C-B2AC-0C48C1D6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B67E13-7F62-4DAD-842B-513109787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902BB9-4244-4C9D-880B-FAFD8DDB0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2110C6-BB9A-407F-A6B8-5505693E6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0B92BE-E38C-46D2-80C0-50AD91AFA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看可追踪性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FD233C-5046-4609-BD15-75EA058C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954933-CE50-402E-9628-2CF8335BD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看行为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473AAC-55C0-4BD6-8715-86D2E1156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ECA600-170E-4A72-9339-2BEA13D2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看决策差异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747B7F-EFCE-4C03-B730-69C497B63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327697-41A3-4E17-B94F-2002295A8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002C1C-8788-48F6-B09D-26ED309A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家具厂一批桌子的可追踪木材为 HK$4,100、直接生产工资为 HK$2,600，工厂主管薪金为 HK$1,800。直接成本合计是：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D5E535-242C-43C0-AA6A-B0237C5F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4F0DBD-7F66-4833-A89B-D3DAD65A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4CB173-CFBC-43FC-9F3F-84778590D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正确结论：HK$6,700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解析：直接成本=可直接追踪的材料+直接人工=HK$4,100+HK$2,600=HK$6,700；主管薪金属生产间接成本。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A6FE4E-E0FA-4782-9D83-8028D2872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806A79-7B65-4069-9E65-16187CFA2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57798C-793B-45D3-B079-3442C4C4D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F2B028-8EBA-46AA-89D8-70F7E9F39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7635245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2BE31E-69FB-4221-8D7F-FE9F997DE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BF3FB1-B166-4CEB-994C-4BD95A8B8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8f3eaf85446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019048-FA20-4C12-8778-CB367F20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A42A24-5783-4DC4-A898-79D642F67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B0F17F-562B-4016-9390-C06CA0B1F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8EF18D-25C6-4875-8674-D3E5AAD2A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32463D-AAE7-45CB-88E8-EBFCA88D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9B9D96-3D22-4075-A6B7-748EDEBEC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C9657C-D0A1-4986-8466-55113435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273DE2-C9C8-49F3-9024-737AFB8C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E1480-C278-4204-A0DA-C328AB65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FB6E31-0648-4B95-8DA3-DAE68A61D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326CE8-E238-4524-876F-C596E6C7B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84CF29-6121-4263-9FF6-310B0165F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C8CAC7-1AD5-4428-9968-FE3E2948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4BE3D5-49EF-4E46-8F6C-6E28EE491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CE81F4-15D3-4440-9A28-00516EE6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6ED88C-7B3C-47E8-A841-0D2A00B00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E94930-47BE-432A-8CF5-805E19E5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0F9EAA-5B99-4AAD-99AD-8611F1B16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5E8461-E5A9-4A78-98C2-68BC48AB3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218043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D76801-3E1E-4F7E-87F5-C9B1A9969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558C93-8BDA-47A3-817E-E81EB8948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b4a35e65fe4d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AC911C-8E29-45B4-B6EF-3814CB91D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DBF601-BACE-44D2-8CED-3CC9385C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48622B-4290-4D37-88F8-FF3E337E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A3CD0-96AB-4DF5-A86C-2244D92CC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成本分类与成本行为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636D12-BBCD-4FD2-898A-582DF5DB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613FD0-C5B6-4DE9-B0B6-F50BFC7E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C6528A-067C-4107-9F81-200982EA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B005C2-1E58-40E5-9FD2-D3A7D4BE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0D8138-978B-48D6-9AB4-561DF85D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E8ACC6-4AF3-4470-9DED-8237B37D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D10FE5-685C-404D-BAC4-96229364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B2E11C-9529-41B2-A3E3-17391F196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47BAE3-D88B-4A81-BAF4-ACFB40F0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88CB7E-47B2-41AE-8D80-4A62D472B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598124-65A4-4F53-883E-AB6482E4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0A4F24-65EE-4809-B8EB-AC69D898A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C341DA-BA98-4527-9186-A60245624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142162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C1A32D-C287-433E-8CA8-3FC5A853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684BD1-CE65-4301-ACC9-DE48B32EB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09e846ad64c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1D69FA-E59B-4A1A-A397-E60866447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AD0FFB-EC88-49BB-81DD-4B1E2A24D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23F4CC-0895-4FD7-9F59-0EEEAA50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E6A128-50B7-4081-B889-4CE6A51BE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25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家具厂一批桌子的可追踪木材为 HK$4,100、直接生产工资为 HK$2,600，工厂主管薪金为 HK$1,800。直接成本合计是：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00F198-4722-47D5-82CC-50A2E3BD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787533-3CAD-4C50-9AC8-9BD114978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997A26-06A3-4CE8-9D81-E257FD2F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07178A-5388-497E-B331-1ECD7CC9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414BDE-D036-4744-B890-C1704E0B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2B7344-53D7-4107-882A-1CCB90B2A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4CA6CB-80F4-4F82-AAA2-F7F4736E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A73FA-2800-45AB-B334-CC470A544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54BC5F-512A-42E4-A082-5E630ABEE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059C20-A7E9-4623-91C9-288BBF95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59E4E2-ECA7-4D3A-BFC5-82DCDF57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FA24B9-713E-4203-85C3-D6FBB7E64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229B76-C09B-4776-AC26-9E0B26C06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724027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CC9F9A-F790-4BAD-8CF4-AE9749AA7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40315-EF9E-49E6-B420-EA1F6CA89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7fc1cbd7d141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1C7A7-11EC-437F-8421-2A3B97C7A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2E4C31-88F5-4DA3-9677-CE669A167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0BEE87-179A-4973-896D-90E24041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B1F14E-1F47-4F53-8546-BA580456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企业已为第 1 个设计支付且无法收回 HK$3,100。由现在起，继续项目可取得收入 HK$7,200，并另付成本 HK$5,100；停止项目没有其他现金流。只按相关成本，应：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9E2C12-EE10-41C2-A0A0-ED28ECB4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3CD555-0ED7-41C0-AD85-53F540FA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686EA2-B47D-46ED-85D3-7E880C70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3CE689-215D-4119-BD27-ED2054318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99E004-4D6F-48F4-8571-81AFE88A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E49809-8009-4025-9047-A190C9BEF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C1BE7D-0B52-43D7-BEAB-30A3BD8F7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C4E061-82E0-4A5F-A5D5-D49535A6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3F3B01-2B0E-4953-B438-70772CC88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0FAB89-3890-412B-A51D-E4E3752C6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23FA0D-4E90-4178-9091-35D4389E6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9D01AD-A164-4DA8-8663-BD3174EAB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F2E4A8-EE56-43A7-9FE4-21C8430D2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DDC89C-2289-4140-81D7-1B5B8EE0D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EA3CAB-265D-4587-BCD4-C3811A05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103956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BF0E42-58AA-43AA-8A44-90CC4AC31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7ADBA0-E2EC-4F39-8F0E-60B7ED5D9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ab9a084c854a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62741D-2450-450B-B14F-709B7CD3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D33441-400A-406D-A6F5-63E8C093F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876E52-B428-4291-8C4B-B3E4CB5D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5BF759-3306-4101-8CC9-4A9DF610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77452A-50B0-4096-B6F7-7402B40F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家具厂一批桌子的可追踪木材为 HK$4,100、直接生产工资为 HK$2,600，工厂主管薪金为 HK$1,800。直接成本合计是：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81D67B-A5DD-49C9-96A3-833DE438F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FFE40A-45E9-437C-90AD-F3B76FF77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F8E863-6F99-480C-A5E4-D34B024C1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EE2951-0A50-4D9E-92FC-BF4115EB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企业已为第 1 个设计支付且无法收回 HK$3,100。由现在起，继续项目可取得收入 HK$7,200，并另付成本 HK$5,100；停止项目没有其他现金流。只按相关成本，应：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EF1FDD-B3C6-4274-8DBE-A6210D20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1ED844-63FE-4A36-92DC-78FB1A865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83E3E8-C5E6-4ED5-8E83-6D5A0CE4C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024FE6-C935-4237-BC9D-E0EF0E4B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工厂每月租金在相关范围内为 HK$14,400。产量由1,000件增至1,200件而租金不变，总租金和单位租金将分别如何改变？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22D5BF-E741-4890-B348-C29F05CDE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55C927-24D1-44CA-A0CF-8EEB3FF15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7DDE39-1E10-4DC1-8390-87C97EA1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AF3713-4A59-4276-8349-96A005C0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4772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911BED-C6B4-4541-BD48-CC0D90B87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E996E6-A5D7-4A1C-92CB-2C362D4C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a0340e649344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A46358-3A17-4E0D-BE4E-757FDA5E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2A7F4B-D73A-4E64-8997-04D16B38F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F4410-4746-4E7B-ADBB-2804C928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87A802-05CC-45E9-BCA9-F48C946F6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29461-B4A5-4B4F-B5C1-56C629E1B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AFE12C-A02D-4657-B1B1-7B8E5502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3135EB-1F1F-44C3-92DA-07EA652B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9A9451-0D83-45D3-920A-D9145ADC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正确结论：继续，因为未来增量利润为 HK$2,100；已付设计费不随当前选择改变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解析链：设计费已经发生且不可收回，是沉没成本；当前选择只比较未来收入与未来成本，增量利润=HK$7,200−HK$5,100=HK$2,100。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6E88F0-E9A1-48F1-B0ED-033D115FA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E4A569-5DFF-4F43-86B0-F8B2AA185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35F564-E45B-42B3-9038-4699AA7A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008A3-73F7-48DE-B8AD-CCACA26B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082690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84B319-6A5B-4023-8D95-CDE5047BC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497FC-FC6D-4C8A-AA1B-E0ABB011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2d1b95ef8140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5C1E4D-D3DD-4F05-B26E-3D1FD3054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7DACD-4783-4906-8D68-C833FC56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4A4F66-7DF9-43CC-A74E-19353FCC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9D54B1-9371-4CF2-B4B7-C89CB778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工厂每月租金在相关范围内为 HK$14,400。产量由1,000件增至1,200件而租金不变，总租金和单位租金将分别如何改变？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D73E9D-33C2-47FF-84D7-EAAFE607F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7911EA-9A84-4157-996D-B0DC75A4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03B8A3-C4C1-4640-97A9-831B883FB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7D2643-807F-420E-9C00-87AADFAF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41A052-0AC3-4F7D-91CC-C7243948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EF5D34-9104-4AC1-A5B4-59983CFDB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D96513-2684-450C-89CC-81F38F63B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FB4F0F-691A-4151-9F3C-DDAD7408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A482A3-39DC-42CD-ABC6-D45864C8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12492206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8FB366-5D8C-45AA-9167-D405FC74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94CF6B-2689-4488-A358-84F20DF06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8d16f9b63946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5F6C89-E70F-4A5F-B4CF-A4AD1C5B4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1AF565-B160-4A30-A386-7506B9887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C56395-2462-49E8-82BA-DA9FA827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能独立执行“定成本对象—看可追踪性—看行为—看决策差异”，并说明每一步理由。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046190-9866-4D91-B02B-91ABEFA5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3DA988-9995-494A-9C65-B07747889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FC718-9CB4-4F03-AA74-3F373DBB5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9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企业使用自有仓库承接第 2 项订单，须付增量加工成本 HK$4,400；若不接订单，仓库可出租赚取 HK$3,200。仓库历史购置成本 HK$10,000 已不可收回。忽略质性因素，订单增量收入至少须达到：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580C02-817A-47F8-8E21-57D6491F5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高频错因：同一成本在所有题目永久属于同一类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0EACD7-268B-4709-83A4-E425A9C8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7E31C3-AC14-41D4-BF43-8C64AF76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446CAC-C2AE-4F46-B93F-551BB099E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27CB78-C490-4147-B422-91DDBCF8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8E90C6-39B9-4422-BBFD-CE1F3F90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5803E1-9B47-40D1-839E-66E14B9B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831C0F-73C8-4BED-8087-7BAFAA288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3199052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B7C418-2AB2-4E3E-8336-EFB4F2795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9E5E8E-A859-43A2-86A8-7261DDA9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cba081a66843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842D3D-6DAF-4C13-A5DE-1E4287B69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7D9236-85E9-423D-BDE1-E945ECECA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9A8F1-9F3F-40D7-B8A8-87D0FD87F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F11A4-90B6-4157-A499-0EF6D9269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4EE9E8-D148-4CEB-9141-7B36B523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2596B1-A408-45DF-BD75-0115CE7A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57D83-2340-4C32-BC98-80EAA71A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看可追踪性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D8A6FE-9082-41A0-9B5F-644237A69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52DFA9-D594-47EF-B7D7-6F6B4FD64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看行为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FF5B1F-FF46-45AD-A956-A3E270911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7AC363-05A8-4287-B4AB-72B7A5784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看决策差异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7BABB0-D208-43DE-B59D-307666171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026D08-CBE9-41A5-BF35-1F618ADE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382B5-7241-466D-A316-85778C51F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企业使用自有仓库承接第 2 项订单，须付增量加工成本 HK$4,400；若不接订单，仓库可出租赚取 HK$3,200。仓库历史购置成本 HK$10,000 已不可收回。忽略质性因素，订单增量收入至少须达到：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509AFD-7F93-468D-84A1-71A8A310B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37BF35-4330-40A1-B500-691D71CB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8F2DD8-6CD8-4F25-BB46-F1FFABD11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正确结论：HK$7,600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解析：相关成本=增量加工成本+放弃租金=HK$4,400+HK$3,200=HK$7,600；不可收回的历史成本不随选择改变。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285048-889A-474A-B95B-8F4CED6B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F5F7F7-9BEB-4603-8E7C-55C227E8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2BB904-2107-4D74-89C6-F695756A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CD9F4A-4E53-42AD-8BF8-C28E17D5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3607998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E47BF2-4B63-4D41-97CF-A111766CA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765E2D-DCDC-4264-A45E-F98EB114F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a661a1c87946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F740E5-45F5-4B8A-9445-45ACF01FD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E140B3-EC3C-443E-B5AC-CF13B75D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823B0A-D8DD-4D64-89E3-BA70F7F3C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235E75-7DC9-4B64-92EA-F9154F12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FACDF-77D9-4D12-AB88-8750F205F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E088FE-3F75-433C-B19D-EC3A7226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7B2403-EAC5-4332-87BE-FAC73D13E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AD5478-B4BD-43AC-9B25-B9179533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CF0FA9-A849-4E66-9D2E-6DA8FD1E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8F9081-32E3-4DB1-8DDB-43C5B664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833065-309F-4C52-A044-F7A6830C7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6E02C1-EED9-4C62-9506-A6A42F2B4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A2887C-C273-4A0D-A6D5-9F9DB3039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B4AF93-85D4-4956-8191-601DBE397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C556CF-E3CF-4D77-99DE-DF980FCB9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EEF7E9-B640-42DC-B80A-A0F927444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14FB5C-8FCD-4468-B8C7-A4F12F7B8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2EF7E1-A86C-463E-822E-745C9FE8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4EE067-5331-4AE8-BFC4-645877D92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14118462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6903F3-69AF-4A25-9FF6-1B956942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A8345E-FAAB-42B4-AA8E-0AAF458FB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cb703e6cbf485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DC5101-CF1F-4583-BD43-027AB14C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E1845-00BC-489B-B6A6-F9C4149C9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8C9294-2394-4DA7-8174-EDEB0A004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B1B158-56DA-4A76-8A11-ECDC122A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成本分类与成本行为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6E76B6-07DF-460E-9B9E-C8C983AF4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4A20BB-2458-4E9E-A237-227D8B007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D5176C-A644-48C2-B84A-F646724D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5FA71C-FFB9-4778-8A69-D666AA2A8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F1690D-1534-48B1-9511-693F7C6B8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2D48EA-98D4-4B3B-AE0F-848BA7850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F626F2-CEE4-491B-9FFC-925305F39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B872C-3A76-41BC-9C5C-1D4003E7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F41BFD-A219-4A5B-8C25-9BF29AC6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709F56-0F4E-4869-81ED-538C0D9C9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2E9036-D6E0-4AA5-B718-79CC40C00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FFC9F8-5B7F-4E6F-B4E4-AB39478A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737542-C924-4E42-85CA-ED5ACF18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1536047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6F45C0-47D1-4CC0-86E2-F8D7A6042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F2A7F7-CE72-45AB-9C64-71F3F8122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3bb0bdb8ac4d3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2DEADC-9C71-4656-ADD3-A096C7BD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AA9231-7DAA-4FBE-ACCC-92134A9F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D4BD66-99D8-48F0-A353-F60DD136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5B710-05B1-480A-B5AF-C1AB1A550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企业使用自有仓库承接第 2 项订单，须付增量加工成本 HK$4,400；若不接订单，仓库可出租赚取 HK$3,200。仓库历史购置成本 HK$10,000 已不可收回。…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B8302B-19FA-4837-942E-B286EF4C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716BD7-8093-483C-91BC-CDBFAAFC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008ABF-DE5C-4D02-B595-015205D1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8B87CB-84C0-4EFF-92BD-70EE7E49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CE0BC9-C7FF-4CF2-BC06-A995D5019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818059-DC7B-4772-929F-2ACC67EC5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142E3-4CBE-4A5B-81AC-8491EABD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F5C830-024A-4D72-99CC-A4CA6DFE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D3AFFF-5CB6-4C95-A291-BB93FA6A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7CC5FF-5C3F-44EB-903E-95FD0B3C8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E13F74-B3C5-4F31-8FE2-80D24DBEB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ECA518-5887-4216-9F49-0AF4A3531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5C746D-D04D-41C3-9230-0EEE1180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4014068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65A95C-71F5-463D-8140-4AE055234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048B79-D4B6-4B4C-B511-93B5EC822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485a3a653746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8DD6EF-8FE7-466A-9FC5-D3A272E2E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468374-69C0-41C5-BFD7-75EDA272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9BB50-59D5-4184-A333-FCE0A4C8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378D19-60B9-4F9D-86A7-B8B151AF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工厂每月租金在相关范围内为 HK$15,600。产量由1,000件增至1,200件而租金不变，总租金和单位租金将分别如何改变？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03859D-87D5-4CE7-9344-7BE1B09B2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49B641-C389-46A3-8390-FFC7478A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906579-CF13-4459-86C0-5BF3DAF7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5CF47F-AFB6-4432-96F8-22B0778B3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EF255E-99E7-4A60-9114-9D1876DAD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689E52-AD0B-43ED-AD52-62DA1273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093C2E-585E-4255-8586-ED093CFB1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24AEF9-B06A-45E2-8566-B6108364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8038C9-73D2-4E5D-ACCE-6DAFB885B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D4147D-9CF0-4CCB-A0CE-10FD27491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C06FF8-5394-45CC-BE2E-B1E81F38D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5077D6-E18F-43ED-8A8C-04C9FDBA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E8D724-EA45-43CA-866B-AA26CC61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6A6DFD-0811-4AC8-A379-B299634B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1E6E27-0F80-4D47-A7DD-F3A011B8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3132004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999957-A2AE-4894-BEB2-D92340AA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B0BF85-9186-4D32-8400-298E8BFD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f118dada9f42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5D9ED6-77ED-4C17-BBFC-EEE414223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80B628-048B-4F08-9316-170F79D0D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5E4760-7E52-4C8E-9BEB-7EA35F4A4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91B00-71BE-4AC7-A616-C2C52244B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A6023B-F58D-4EFD-8CE5-8FF4EB3C9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企业使用自有仓库承接第 2 项订单，须付增量加工成本 HK$4,400；若不接订单，仓库可出租赚取 HK$3,200。仓库历史购置成本 HK$10,000 已不可收回。忽略质性因素，订单增量收入至少须达到：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8ADCF4-8396-4935-9622-4062101B6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8EDC93-611D-4042-80D8-6792F521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BDB4DA-EE09-4CFB-B182-1EEDF1B5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161DC3-AAB2-4FAB-A0EA-0D7160BD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工厂每月租金在相关范围内为 HK$15,600。产量由1,000件增至1,200件而租金不变，总租金和单位租金将分别如何改变？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06C4F6-0664-44BE-B1B1-13611686F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0DA249-F639-4D58-8DF1-870745381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768AE2-A951-485F-B1A3-EE472FD5A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92E43B-5431-4B1F-8843-FCAAD7D16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承接一项短期订单须额外材料 HK$4,800、可避免工资 HK$2,900，并占用原可出租赚取 HK$1,800 的设备；另分摊现有不可避免厂租 HK$3,000。该订单相关成本是：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A19804-9B1E-44BA-8188-6E6D7F7B4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9CF926-4F56-4166-BA34-43CDA9DF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73425F-1F6E-491A-9D7D-4C9CAF660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32CE40-F2E2-4B00-A30A-3ABAE118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725967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B3BF6C-789B-4C2A-80BA-DF3D5AC1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FEFB0-89A9-4BA2-87E2-DC2E4950D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371b61ea214c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75D6CB-EC00-4E73-BC48-4EE4CB69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F351A1-8616-4E0C-9601-FA176571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ABE835-885B-41A7-A166-D531BFE4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C8AE1E-5F1C-4E31-BEF2-FB41B8EB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8D956-57DF-4027-B5E5-4B9B7AD5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97997B-F045-4BD8-9BCF-CC2436C0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36EDEF-A8EF-44D1-A368-E396B8B8D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24B305-5EE6-4934-AFFE-C0F5A0DE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正确结论：总额仍为 HK$15,600；单位租金由 HK$15.6 降至 HK$13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解析链：相关范围内固定成本总额不随产量改变；单位固定成本由 HK$15,600/1,000 降至 HK$15,600/1,200。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9804C2-1C75-4C51-A9D2-6C3B6795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84FB07-7E62-40E6-AA98-49ADD335D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892136-E45E-4920-8AE8-610300C5C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8672A7-39D1-4D82-98AC-6AD4821A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2986069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5EBB1C-770D-485E-BCC6-82DD73E0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ED96F-DC6A-4D08-94C0-F6B06756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8e62104c4940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70CBD5-58C8-4870-9ECD-69CEC889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FDC457-87AA-41BB-8AB3-B75046C45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E50C47-9592-4CA3-A67A-801914A38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2F608F-D382-4298-9202-83A2901A5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承接一项短期订单须额外材料 HK$4,800、可避免工资 HK$2,900，并占用原可出租赚取 HK$1,800 的设备；另分摊现有不可避免厂租 HK$3,000。该订单相关成本是：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2282C3-A27D-4937-994C-E03EB6C79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A9CBF9-4BAA-4638-9481-3EC228CE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4D0749-7B5D-4B8B-A974-927584723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33E641-C773-4FAF-B212-4F6EA22A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A94F9F-7BBD-43E5-8B1C-D179AFC0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04B243-7862-42D6-86BC-338431539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43B613-39FD-49C6-8144-C6C1EC1A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D6B981-8E17-402B-9178-C50DAB055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BB7558-F43A-47C5-B3D2-C84B5050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123643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79DDB6-26C3-42DB-A761-A7E2FCC5E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FFA743-D3DB-4221-A9F6-8ADC44B90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3dc97034f645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39DCF7-0C10-4090-948A-BB1CC8C9D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CCF9F8-AB2D-4CFE-8896-C18CD7C11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26FB73-8B59-4DD9-8A8D-DA472FC6C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C9E98A-74F8-4EC8-B851-F3B77758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F1A308-CBA1-4FF6-8D4C-300236D53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DABEED-7B0D-4713-91BA-61896968D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每单位直接材料 HK$3、直接人工 HK$2，每月固定生产间接成本 HK$7,000。生产 1400 单位时，上述生产成本合计为：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763460-AE8F-4239-B08D-FAFE072B4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高频错因：同一成本在所有题目永久属于同一类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CCECF8-137A-40A9-8088-20366E7C9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4AB8E5-7A06-4E69-9AD7-489C58467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8B2C95-4C58-455E-85C0-EB431770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FFBB91-FA39-4FA5-8F58-48330A593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DA1AEA-25F1-4DD3-9087-6A252A56B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AC40AD-3323-4B8D-B6B3-E7B9DBD5A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01ACAF-D3F0-499F-9245-719602BB4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9449383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CAD76C-9BDC-4C7D-93E1-9A1781EB7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89A302-6BE4-416E-B450-81D22250D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814531eab34b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5D9996-AA0C-4C4E-8361-2134BDDC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06BCCB-0FB3-48C5-A140-8FAF8586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250E0-644A-4BC7-9B4E-D665C085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0A888B-10DC-434D-9283-51C302E0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43CD35-04A3-4665-8754-9C34834D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91B92F-79DA-424C-9360-80E2D75C3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517BEF-2070-4EE7-8DE9-A545E8C67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看可追踪性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58C671-C7B2-4E18-AAA3-AA2E98914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F30977-8F91-49E8-95D5-553F91CA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看行为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816626-64C2-4132-AB78-8E077F51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7231D5-CD9D-4FAE-BCDD-F54366373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看决策差异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8CC990-92B8-489F-BE5E-DE6228D44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1B79EA-17AD-41EE-896E-901E034C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0678E9-AD9C-47C5-A4F5-4882C043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每单位直接材料 HK$3、直接人工 HK$2，每月固定生产间接成本 HK$7,000。生产 1400 单位时，上述生产成本合计为：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B69206-0E78-43E4-A9D8-88445133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80722D-5B0C-4671-9DCA-002F3823A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BBA99C-7386-4D50-B2C1-8AD4F343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正确结论：HK$14,000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解析：总生产成本=单位变动直接成本×产量+固定生产间接成本=(3+2)×1400+7000=HK$14,000。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0221AE-3DBB-42F1-8F36-AB0DA1CF2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83850F-820D-44CE-AF3F-E23DE951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FC555E-060F-480A-8FF9-292C4038D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B12B07-306F-48DF-A901-2585642D3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9268896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5A49A2-C085-4D1C-9971-70B0F1869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87ED9-4890-4912-A02D-AFF9159F8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c9f166d8454d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57881-90B1-4B84-9BC1-7CA28C798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BB80A3-C6FA-4D32-A611-EC668B24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3F266E-8068-42A9-B53D-7C1B5123A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C2532F-1666-4CC3-A3A8-177059C5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F59C34-B1E6-4B6D-9DC1-0733B225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D3BD37-9892-4A0A-981A-5BD481C7F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067DC6-5923-4D77-BD9C-CD712AD4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6641E0-5468-48AC-BB33-552A7410F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681F3B-4D93-4079-921A-1D98F457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40D5FC-87DE-443F-9704-F3A404BA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03D304-9377-4DBF-88DF-B51EEF4DA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0A502C-E710-4228-86AA-25E80433D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1CEAF5-57CF-45E1-B91A-BD562404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844253-2ABB-4116-9F9D-C4501905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DF3A5F-B49C-4015-BC0F-D7EEF1C0C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AE74CE-24B8-4756-A610-BFACDF7AD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D1EA5F-BBBB-4B89-8ABA-ED6F48FE9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4BAC40-584B-4ACF-859E-859FB215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25FB60-4B32-4202-91E5-A6A68F59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12297108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011756-976E-4A6B-9F52-BB08805F4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A984C-F583-4A1F-AE96-9E2CDA9E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7ce749f7d548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3FAAE3-006C-4ED0-9973-41EC5741E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672B83-1CAB-4651-9ED0-014497205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9557A0-91D0-468A-A14C-C6538296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90668-3774-468C-B854-345A19A4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成本分类与成本行为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121A2-7119-4C40-ACAF-749D9823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36FEE7-A065-4398-993F-05409240F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C906C7-CC66-460E-9978-86EC768C9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E333BD-AE1B-4D7D-B4EB-CCDA063F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EB0FE5-FB0E-4155-98BC-C2BB4EA51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7EAB23-9675-4CBB-9AFD-366B9BAD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9CDDD3-8586-4E55-B922-D5605929C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7EF904-DFFC-45DC-86A3-3AEB8814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3B3172-FE4E-478C-A08C-BDAC174A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585938-0F7C-43DD-8A3C-419085458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FD7561-D475-44C9-905D-554DAAABB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E5410E-DA86-43E7-9E2F-40C61A9C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14CE36-243A-4DAD-92B5-D61131CD4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3263106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122DCB-ED2D-456B-845D-5EFBA7D54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136D84-184F-4932-B4A3-0E0E6F334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2508b1880d47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0B041D-BEE5-4D9A-A2F0-FB813311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FB69B0-32D1-4E0B-B250-43BA4865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F9649-9D73-4299-9217-8DCC7D476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7A822-D2F0-4B61-98C8-2FD6B297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每单位直接材料 HK$3、直接人工 HK$2，每月固定生产间接成本 HK$7,000。生产 1400 单位时，上述生产成本合计为：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D4386-2A9F-4198-8D0C-9EB14A937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F4846D-016B-4F0F-B755-6091AD30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2448C3-D6FB-4C4C-8133-187773C7E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8AFCFB-5D7D-4D64-BE89-DAC660C91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8F079C-BEE0-46B0-B7FB-EEA2A1574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00390F-B657-471C-BF68-6D46BB3EC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852A23-8255-4414-9390-F083E47E6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45B33B-A8BF-4DA9-BE77-EBD9B36A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BD748A-D6E4-4BF2-B433-CD97DE54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031BE1-0A42-4942-84E3-F235D26A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098229-32CE-45C0-9D41-2A613BC68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399785-CC9C-4A3C-9648-B2819F60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DD5B42-C235-4CDA-9732-77A4BA9F8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2585784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14120D-CBA7-4A81-BB6E-0535B7307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59B04F-88B6-43AB-8B87-4AF8C74F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b4fa63ff4d4d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69199D-F170-4B07-A130-6CA107BFE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223466-F917-4AAD-8AE8-E68049AD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8F5561-8B66-49A4-B346-D35A0A30B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9CF111-B7A7-4DB9-AA08-73C92962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承接一项短期订单须额外材料 HK$5,000、可避免工资 HK$3,000，并占用原可出租赚取 HK$1,800 的设备；另分摊现有不可避免厂租 HK$3,000。该订单相关成本是：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6C8303-9CB9-46CA-A49D-267B22D14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A01323-AEE3-454E-ABAF-1A4FD9C8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E9BD5B-CBAF-483B-BFDE-903D1122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91DFC5-24D1-49EA-947C-DAFD0ECA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9580AC-20E4-4A64-B5A6-BE202D832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54C76F-2DEE-4A82-A342-91886D53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9D27D4-92BC-415C-9C9D-97E50F16D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5FD275-537C-46D7-9210-9783DA61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BB955A-0CE7-425A-B7D0-D9839C89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809563-386C-4562-BF87-3FC59545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FC548B-82B0-407A-9F9E-F804481E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CC6D30-9959-4E07-BE83-79177C7E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972510-0317-45FC-83BF-04548356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EE9254-2778-41AD-8EF9-7FD4875B6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B6A6B2-51F3-4A00-9B59-FCE40A744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939487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9420DA-819D-4B3A-9988-A3B685B2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EC14DB-5F76-4300-8C59-FBE6765E8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ad21231c294b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5F7A58-2C29-4BEA-8DA0-20ABD48BD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DF3CE4-B896-40BA-ADEF-B12D8DAF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435532-9BFD-4CC2-9D85-7BF491AEF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0A4419-0F1B-4781-BED7-A4A87D541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8212FF-3B75-473E-85B8-34B997A1D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每单位直接材料 HK$3、直接人工 HK$2，每月固定生产间接成本 HK$7,000。生产 1400 单位时，上述生产成本合计为：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2727D2-31A5-428D-B5B6-080B0FBD8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22D33F-1A77-4E45-B217-0959B1D68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7AF6F9-2B3A-4275-8860-3A03291B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A43D1B-9FE3-4FD0-AD71-A7BEB280C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承接一项短期订单须额外材料 HK$5,000、可避免工资 HK$3,000，并占用原可出租赚取 HK$1,800 的设备；另分摊现有不可避免厂租 HK$3,000。该订单相关成本是：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BA6E1F-485A-4E90-8634-304A8BD3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7258F7-514E-4F49-9024-7A7AD1C23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A4F665-F130-4B8A-85B3-CE5EBC98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209408-A29D-4189-B153-61A8341F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企业已为第 5 个设计支付且无法收回 HK$3,500。由现在起，继续项目可取得收入 HK$8,000，并另付成本 HK$5,500；停止项目没有其他现金流。只按相关成本，应：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B47C49-3E31-4F51-A910-13994AE77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B13937-12C5-47E3-9C22-0CA3FC16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B7623E-D504-4361-A5C5-A8E4ABA2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9E0255-69CB-485A-8F75-2E57A6DE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4700739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DB6060-3C2A-46AF-B85E-24DF830C3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73E9DE-A65A-4D7D-984A-EB557F20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4b91f230848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3D9CA-7F44-46E4-8B8F-745826ED6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5B37F5-9EE4-4385-929D-4345B4616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C1F7BC-C93E-436F-90E0-C82456F0B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458508-4625-4424-B588-D0264F9DE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27A112-FAA8-4BC0-A8A4-9E4B5A38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A6741D-BD33-4EB4-B305-424456B1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963828-6A89-4C14-B2B8-CD12771E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D3F839-63A4-426F-9A27-0670C9AD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正确结论：HK$9,800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解析链：随决策改变的现金成本为材料及可避免工资，并须加入放弃租金的机会成本；不可避免厂租两方案相同。相关成本=HK$5,000+HK$3,000+HK$1,800=HK$9,800。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7B1F16-0D9C-4231-8A11-056405CA2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EF4A28-3EFC-486F-BAA2-A8E3BB56A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A3EE00-17EC-486E-A018-DDF1DB593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BB5993-25BD-47F7-8E8A-4EE7EEA77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8664542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20AD0D-7AB6-4851-A5C5-64ACC79C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31217C-1CB6-4CC5-8BA3-8F4C54889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a7d1455f7e46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0D3F01-4AF0-403A-B98C-AB62ADE6D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28A995-4171-4AFF-96A3-E8C4E272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CE2CDA-4291-4E7D-9080-C9E78A75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758309-D483-4F5D-8F3A-DFAE2C7B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企业已为第 5 个设计支付且无法收回 HK$3,500。由现在起，继续项目可取得收入 HK$8,000，并另付成本 HK$5,500；停止项目没有其他现金流。只按相关成本，应：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93AABC-41E0-4CBC-BCA7-D9F66F8A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2E5C4E-C382-4F36-9CB9-133FBEF3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1B6EE3-3082-441A-B7E2-81C21AAA8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04866E-FC06-4BE1-9479-43721CBA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58129-3EE3-4125-96E4-BCB202BC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3D5006-95C1-48A1-B0D0-E4429EF2B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F1359C-50DE-46BA-9D89-C0A42B08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D615A2-2818-4D82-BAF1-604A92277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成本分类与成本行为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98D8C3-1E2E-4B02-9231-394737577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969309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2026-08-19T08:50:09.2630000Z</dcterms:created>
  <dcterms:modified xsi:type="dcterms:W3CDTF">2026-08-19T08:50:09.2630000Z</dcterms:modified>
</coreProperties>
</file>