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04550a26e7479a" /><Relationship Type="http://schemas.openxmlformats.org/officeDocument/2006/relationships/extended-properties" Target="/docProps/app.xml" Id="R72b23a69e4ad46de" /><Relationship Type="http://schemas.openxmlformats.org/officeDocument/2006/relationships/officeDocument" Target="/ppt/presentation.xml" Id="Rbbb26bd83d7f4a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1ede39bc4b4489"/>
  </p:sldMasterIdLst>
  <p:notesMasterIdLst>
    <p:notesMasterId xmlns:r="http://schemas.openxmlformats.org/officeDocument/2006/relationships" r:id="Rdbad1dacab654631"/>
  </p:notesMasterIdLst>
  <p:sldIdLst>
    <p:sldId xmlns:r="http://schemas.openxmlformats.org/officeDocument/2006/relationships" id="256" r:id="R5d9072ddb1694bcb"/>
    <p:sldId xmlns:r="http://schemas.openxmlformats.org/officeDocument/2006/relationships" id="257" r:id="R35b6d938c2e642d0"/>
    <p:sldId xmlns:r="http://schemas.openxmlformats.org/officeDocument/2006/relationships" id="258" r:id="R42172c79d6e4401a"/>
    <p:sldId xmlns:r="http://schemas.openxmlformats.org/officeDocument/2006/relationships" id="259" r:id="Rcacac6b87e1e41d1"/>
    <p:sldId xmlns:r="http://schemas.openxmlformats.org/officeDocument/2006/relationships" id="260" r:id="R2b0dd3a0f4654f93"/>
    <p:sldId xmlns:r="http://schemas.openxmlformats.org/officeDocument/2006/relationships" id="261" r:id="R5678c9f6bfb84453"/>
    <p:sldId xmlns:r="http://schemas.openxmlformats.org/officeDocument/2006/relationships" id="262" r:id="R1d4fec3bc893457a"/>
    <p:sldId xmlns:r="http://schemas.openxmlformats.org/officeDocument/2006/relationships" id="263" r:id="R2bcb32792552472f"/>
    <p:sldId xmlns:r="http://schemas.openxmlformats.org/officeDocument/2006/relationships" id="264" r:id="Recb3a9b1199745ca"/>
    <p:sldId xmlns:r="http://schemas.openxmlformats.org/officeDocument/2006/relationships" id="265" r:id="Rddaf15497e784ae8"/>
    <p:sldId xmlns:r="http://schemas.openxmlformats.org/officeDocument/2006/relationships" id="266" r:id="R215c1d2eb91247fd"/>
    <p:sldId xmlns:r="http://schemas.openxmlformats.org/officeDocument/2006/relationships" id="267" r:id="R7a749096e1e443e5"/>
    <p:sldId xmlns:r="http://schemas.openxmlformats.org/officeDocument/2006/relationships" id="268" r:id="R261fe5523813466b"/>
    <p:sldId xmlns:r="http://schemas.openxmlformats.org/officeDocument/2006/relationships" id="269" r:id="R3280388ca5eb44e9"/>
    <p:sldId xmlns:r="http://schemas.openxmlformats.org/officeDocument/2006/relationships" id="270" r:id="R2377537c8377405f"/>
    <p:sldId xmlns:r="http://schemas.openxmlformats.org/officeDocument/2006/relationships" id="271" r:id="R05b3839baa674df1"/>
    <p:sldId xmlns:r="http://schemas.openxmlformats.org/officeDocument/2006/relationships" id="272" r:id="R9ec6f50d61e040b1"/>
    <p:sldId xmlns:r="http://schemas.openxmlformats.org/officeDocument/2006/relationships" id="273" r:id="R45e1df6487a74bad"/>
    <p:sldId xmlns:r="http://schemas.openxmlformats.org/officeDocument/2006/relationships" id="274" r:id="R1eb897fe8c164cec"/>
    <p:sldId xmlns:r="http://schemas.openxmlformats.org/officeDocument/2006/relationships" id="275" r:id="Re1aa19d964dc460d"/>
    <p:sldId xmlns:r="http://schemas.openxmlformats.org/officeDocument/2006/relationships" id="276" r:id="Ra748249970e34ff7"/>
    <p:sldId xmlns:r="http://schemas.openxmlformats.org/officeDocument/2006/relationships" id="277" r:id="R983eff44c769454b"/>
    <p:sldId xmlns:r="http://schemas.openxmlformats.org/officeDocument/2006/relationships" id="278" r:id="R8c6f03739c0947cf"/>
    <p:sldId xmlns:r="http://schemas.openxmlformats.org/officeDocument/2006/relationships" id="279" r:id="Rd70f7fdd54e64cf6"/>
    <p:sldId xmlns:r="http://schemas.openxmlformats.org/officeDocument/2006/relationships" id="280" r:id="R43e6fb485ca44128"/>
    <p:sldId xmlns:r="http://schemas.openxmlformats.org/officeDocument/2006/relationships" id="281" r:id="Rf88118e1d54c41da"/>
    <p:sldId xmlns:r="http://schemas.openxmlformats.org/officeDocument/2006/relationships" id="282" r:id="R70f0366f8fe44ac6"/>
    <p:sldId xmlns:r="http://schemas.openxmlformats.org/officeDocument/2006/relationships" id="283" r:id="R64c2107c311e40ac"/>
    <p:sldId xmlns:r="http://schemas.openxmlformats.org/officeDocument/2006/relationships" id="284" r:id="R42136dfecffd469e"/>
    <p:sldId xmlns:r="http://schemas.openxmlformats.org/officeDocument/2006/relationships" id="285" r:id="Rb8741aa967f849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767cd2bce6d4e14" /><Relationship Type="http://schemas.openxmlformats.org/officeDocument/2006/relationships/slideMaster" Target="/ppt/slideMasters/slideMaster1.xml" Id="R331ede39bc4b4489" /><Relationship Type="http://schemas.openxmlformats.org/officeDocument/2006/relationships/notesMaster" Target="/ppt/notesMasters/notesMaster1.xml" Id="Rdbad1dacab654631" /><Relationship Type="http://schemas.openxmlformats.org/officeDocument/2006/relationships/presProps" Target="/ppt/presProps.xml" Id="R848504cc38d14eb0" /><Relationship Type="http://schemas.openxmlformats.org/officeDocument/2006/relationships/tableStyles" Target="/ppt/tableStyles.xml" Id="R1d4639aa62de4b14" /><Relationship Type="http://schemas.openxmlformats.org/officeDocument/2006/relationships/slide" Target="/ppt/slides/slide1.xml" Id="R5d9072ddb1694bcb" /><Relationship Type="http://schemas.openxmlformats.org/officeDocument/2006/relationships/slide" Target="/ppt/slides/slide2.xml" Id="R35b6d938c2e642d0" /><Relationship Type="http://schemas.openxmlformats.org/officeDocument/2006/relationships/slide" Target="/ppt/slides/slide3.xml" Id="R42172c79d6e4401a" /><Relationship Type="http://schemas.openxmlformats.org/officeDocument/2006/relationships/slide" Target="/ppt/slides/slide4.xml" Id="Rcacac6b87e1e41d1" /><Relationship Type="http://schemas.openxmlformats.org/officeDocument/2006/relationships/slide" Target="/ppt/slides/slide5.xml" Id="R2b0dd3a0f4654f93" /><Relationship Type="http://schemas.openxmlformats.org/officeDocument/2006/relationships/slide" Target="/ppt/slides/slide6.xml" Id="R5678c9f6bfb84453" /><Relationship Type="http://schemas.openxmlformats.org/officeDocument/2006/relationships/slide" Target="/ppt/slides/slide7.xml" Id="R1d4fec3bc893457a" /><Relationship Type="http://schemas.openxmlformats.org/officeDocument/2006/relationships/slide" Target="/ppt/slides/slide8.xml" Id="R2bcb32792552472f" /><Relationship Type="http://schemas.openxmlformats.org/officeDocument/2006/relationships/slide" Target="/ppt/slides/slide9.xml" Id="Recb3a9b1199745ca" /><Relationship Type="http://schemas.openxmlformats.org/officeDocument/2006/relationships/slide" Target="/ppt/slides/slide10.xml" Id="Rddaf15497e784ae8" /><Relationship Type="http://schemas.openxmlformats.org/officeDocument/2006/relationships/slide" Target="/ppt/slides/slide11.xml" Id="R215c1d2eb91247fd" /><Relationship Type="http://schemas.openxmlformats.org/officeDocument/2006/relationships/slide" Target="/ppt/slides/slide12.xml" Id="R7a749096e1e443e5" /><Relationship Type="http://schemas.openxmlformats.org/officeDocument/2006/relationships/slide" Target="/ppt/slides/slide13.xml" Id="R261fe5523813466b" /><Relationship Type="http://schemas.openxmlformats.org/officeDocument/2006/relationships/slide" Target="/ppt/slides/slide14.xml" Id="R3280388ca5eb44e9" /><Relationship Type="http://schemas.openxmlformats.org/officeDocument/2006/relationships/slide" Target="/ppt/slides/slide15.xml" Id="R2377537c8377405f" /><Relationship Type="http://schemas.openxmlformats.org/officeDocument/2006/relationships/slide" Target="/ppt/slides/slide16.xml" Id="R05b3839baa674df1" /><Relationship Type="http://schemas.openxmlformats.org/officeDocument/2006/relationships/slide" Target="/ppt/slides/slide17.xml" Id="R9ec6f50d61e040b1" /><Relationship Type="http://schemas.openxmlformats.org/officeDocument/2006/relationships/slide" Target="/ppt/slides/slide18.xml" Id="R45e1df6487a74bad" /><Relationship Type="http://schemas.openxmlformats.org/officeDocument/2006/relationships/slide" Target="/ppt/slides/slide19.xml" Id="R1eb897fe8c164cec" /><Relationship Type="http://schemas.openxmlformats.org/officeDocument/2006/relationships/slide" Target="/ppt/slides/slide20.xml" Id="Re1aa19d964dc460d" /><Relationship Type="http://schemas.openxmlformats.org/officeDocument/2006/relationships/slide" Target="/ppt/slides/slide21.xml" Id="Ra748249970e34ff7" /><Relationship Type="http://schemas.openxmlformats.org/officeDocument/2006/relationships/slide" Target="/ppt/slides/slide22.xml" Id="R983eff44c769454b" /><Relationship Type="http://schemas.openxmlformats.org/officeDocument/2006/relationships/slide" Target="/ppt/slides/slide23.xml" Id="R8c6f03739c0947cf" /><Relationship Type="http://schemas.openxmlformats.org/officeDocument/2006/relationships/slide" Target="/ppt/slides/slide24.xml" Id="Rd70f7fdd54e64cf6" /><Relationship Type="http://schemas.openxmlformats.org/officeDocument/2006/relationships/slide" Target="/ppt/slides/slide25.xml" Id="R43e6fb485ca44128" /><Relationship Type="http://schemas.openxmlformats.org/officeDocument/2006/relationships/slide" Target="/ppt/slides/slide26.xml" Id="Rf88118e1d54c41da" /><Relationship Type="http://schemas.openxmlformats.org/officeDocument/2006/relationships/slide" Target="/ppt/slides/slide27.xml" Id="R70f0366f8fe44ac6" /><Relationship Type="http://schemas.openxmlformats.org/officeDocument/2006/relationships/slide" Target="/ppt/slides/slide28.xml" Id="R64c2107c311e40ac" /><Relationship Type="http://schemas.openxmlformats.org/officeDocument/2006/relationships/slide" Target="/ppt/slides/slide29.xml" Id="R42136dfecffd469e" /><Relationship Type="http://schemas.openxmlformats.org/officeDocument/2006/relationships/slide" Target="/ppt/slides/slide30.xml" Id="Rb8741aa967f849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84048bdd1c47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601bc2640945ea" /><Relationship Type="http://schemas.openxmlformats.org/officeDocument/2006/relationships/notesMaster" Target="/ppt/notesMasters/notesMaster1.xml" Id="Rde571eaa733348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b73c75ba1e4974" /><Relationship Type="http://schemas.openxmlformats.org/officeDocument/2006/relationships/notesMaster" Target="/ppt/notesMasters/notesMaster1.xml" Id="Rdf57b4f1987f4d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fe64f469fa40e0" /><Relationship Type="http://schemas.openxmlformats.org/officeDocument/2006/relationships/notesMaster" Target="/ppt/notesMasters/notesMaster1.xml" Id="Rbc4b2860a4fd49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dde323da074c3e" /><Relationship Type="http://schemas.openxmlformats.org/officeDocument/2006/relationships/notesMaster" Target="/ppt/notesMasters/notesMaster1.xml" Id="Rcf1a21204c7e42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5a883f36cc492c" /><Relationship Type="http://schemas.openxmlformats.org/officeDocument/2006/relationships/notesMaster" Target="/ppt/notesMasters/notesMaster1.xml" Id="R5890e0cba4e840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ce191cfb4c4a2e" /><Relationship Type="http://schemas.openxmlformats.org/officeDocument/2006/relationships/notesMaster" Target="/ppt/notesMasters/notesMaster1.xml" Id="R2b76f7c24d4e438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4454afadf14d1f" /><Relationship Type="http://schemas.openxmlformats.org/officeDocument/2006/relationships/notesMaster" Target="/ppt/notesMasters/notesMaster1.xml" Id="R16b8363bdc7946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103a2095fb4e2c" /><Relationship Type="http://schemas.openxmlformats.org/officeDocument/2006/relationships/notesMaster" Target="/ppt/notesMasters/notesMaster1.xml" Id="Rf73822b7a543496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2cfe1e44d6a4fd4" /><Relationship Type="http://schemas.openxmlformats.org/officeDocument/2006/relationships/notesMaster" Target="/ppt/notesMasters/notesMaster1.xml" Id="Reee9825309484f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60a6253dd746cc" /><Relationship Type="http://schemas.openxmlformats.org/officeDocument/2006/relationships/notesMaster" Target="/ppt/notesMasters/notesMaster1.xml" Id="R9d47ea9486c746e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e69f39f89af4a89" /><Relationship Type="http://schemas.openxmlformats.org/officeDocument/2006/relationships/notesMaster" Target="/ppt/notesMasters/notesMaster1.xml" Id="R624da52dc6914d8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2d9c3f53772407f" /><Relationship Type="http://schemas.openxmlformats.org/officeDocument/2006/relationships/notesMaster" Target="/ppt/notesMasters/notesMaster1.xml" Id="Ra8e15b4d4d5e476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9fbc3529a70491b" /><Relationship Type="http://schemas.openxmlformats.org/officeDocument/2006/relationships/notesMaster" Target="/ppt/notesMasters/notesMaster1.xml" Id="R5abd330e1c5a42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c29920c0683458f" /><Relationship Type="http://schemas.openxmlformats.org/officeDocument/2006/relationships/notesMaster" Target="/ppt/notesMasters/notesMaster1.xml" Id="R165e09d930044c4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a606625006e422e" /><Relationship Type="http://schemas.openxmlformats.org/officeDocument/2006/relationships/notesMaster" Target="/ppt/notesMasters/notesMaster1.xml" Id="Rc39da4f776cb48e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180db1bdb094085" /><Relationship Type="http://schemas.openxmlformats.org/officeDocument/2006/relationships/notesMaster" Target="/ppt/notesMasters/notesMaster1.xml" Id="R52b2e9440c084aa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25805e95b844287" /><Relationship Type="http://schemas.openxmlformats.org/officeDocument/2006/relationships/notesMaster" Target="/ppt/notesMasters/notesMaster1.xml" Id="R8969bef839e441d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f60d78b47cc4a65" /><Relationship Type="http://schemas.openxmlformats.org/officeDocument/2006/relationships/notesMaster" Target="/ppt/notesMasters/notesMaster1.xml" Id="R420ba1b267bb4df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2a14fb3519b46ab" /><Relationship Type="http://schemas.openxmlformats.org/officeDocument/2006/relationships/notesMaster" Target="/ppt/notesMasters/notesMaster1.xml" Id="R65319a4180b1492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5c11b728020463b" /><Relationship Type="http://schemas.openxmlformats.org/officeDocument/2006/relationships/notesMaster" Target="/ppt/notesMasters/notesMaster1.xml" Id="R225236ce0b0d47f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2f08c969d814f79" /><Relationship Type="http://schemas.openxmlformats.org/officeDocument/2006/relationships/notesMaster" Target="/ppt/notesMasters/notesMaster1.xml" Id="Rd2cbdcf49fc54a8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116708045a1464a" /><Relationship Type="http://schemas.openxmlformats.org/officeDocument/2006/relationships/notesMaster" Target="/ppt/notesMasters/notesMaster1.xml" Id="Rb6ea4643091a46e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d78c2ffc1024d70" /><Relationship Type="http://schemas.openxmlformats.org/officeDocument/2006/relationships/notesMaster" Target="/ppt/notesMasters/notesMaster1.xml" Id="R5ca3485197cc413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77bdd9ec77e46ab" /><Relationship Type="http://schemas.openxmlformats.org/officeDocument/2006/relationships/notesMaster" Target="/ppt/notesMasters/notesMaster1.xml" Id="R15aca0ab3abe412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3a8cef03f6144d3" /><Relationship Type="http://schemas.openxmlformats.org/officeDocument/2006/relationships/notesMaster" Target="/ppt/notesMasters/notesMaster1.xml" Id="Ree38f75b436948b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e8f91e546fb47b1" /><Relationship Type="http://schemas.openxmlformats.org/officeDocument/2006/relationships/notesMaster" Target="/ppt/notesMasters/notesMaster1.xml" Id="R80cc45a9882a418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4edbe9df4e24922" /><Relationship Type="http://schemas.openxmlformats.org/officeDocument/2006/relationships/notesMaster" Target="/ppt/notesMasters/notesMaster1.xml" Id="R5b1df7107f374e6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623344441c64cc9" /><Relationship Type="http://schemas.openxmlformats.org/officeDocument/2006/relationships/notesMaster" Target="/ppt/notesMasters/notesMaster1.xml" Id="R79ad04c14227444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2b866a8bb4640d9" /><Relationship Type="http://schemas.openxmlformats.org/officeDocument/2006/relationships/notesMaster" Target="/ppt/notesMasters/notesMaster1.xml" Id="R2293d9046793431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89332382dc8463f" /><Relationship Type="http://schemas.openxmlformats.org/officeDocument/2006/relationships/notesMaster" Target="/ppt/notesMasters/notesMaster1.xml" Id="Re2a12d383c8444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的“CVP 与管理决策”学习单元。本套课件共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讲稿】明确告诉学生：本单元只训练“CVP 与管理决策”。先解释知识范围，再用一句话建立核心判断，最后示范标准方法。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【互动提问】请用自己的话复述“短期决策只比较因方案改变的未来收益与成本”，并举一个会触发“把沉没或不可避免共同成本计入差异”的错误例子。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Q1：单位贡献 HK$21，固定成本 HK$10,710。收支平衡销量是： 选项为 A.510 单位；B.10710 单位；C.21 单位；D.610 单位。讲解时强调：短期决策只比较因方案改变的未来收益与成本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【预期回答】学生能说出“算贡献—找约束—列相关差异—加入质性条件—结论”中的起始动作，并避开“把沉没或不可避免共同成本计入差异”。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分步讲评：先重述题目条件，再逐步示范“算贡献—找约束—列相关差异—加入质性条件—结论”，最后给出正确结论“510 单位”。完整解析：收支平衡单位=固定成本/单位贡献=10710/21=510。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2A·CVP收支平衡。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【预期回答】学生能把失分归入“把沉没或不可避免共同成本计入差异”或更精确的个人错因，并写出可执行检查动作。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讲稿】逐项解释“CVP 与管理决策”中的专有名词、符号、对象和单位。特别强调：把沉没或不可避免共同成本计入差异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讲稿】用“条件—表示—方法—核验”重建本知识点。示范时逐步引用：算贡献—找约束—列相关差异—加入质性条件—结论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2A·CVP收支平衡；用于知识范围与设问结构校准，题目身份为DSE原创模考题，不冒充历届真题（访问日期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讲稿】带学生逐句读取任务，不先求答案。要求指出材料中的有效条件，再按“算贡献—找约束—列相关差异—加入质性条件—结论”作答。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2A·特别订单；用于知识范围与设问结构校准，题目身份为DSE原创模考题，不冒充历届真题（访问日期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2A·安全边际；用于知识范围与设问结构校准，题目身份为DSE原创模考题，不冒充历届真题（访问日期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讲稿】先展示错误路径，再用解析链复原第一失分点。禁止只说“粗心”；必须落到“把沉没或不可避免共同成本计入差异”或更精确的动作。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2A·特别订单；用于知识范围与设问结构校准，题目身份为DSE原创模考题，不冒充历届真题（访问日期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2A·安全边际；用于知识范围与设问结构校准，题目身份为DSE原创模考题，不冒充历届真题（访问日期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Q11：自制第 2 项零件每单位变动成本 HK$20，可避免固定成本 HK$4；不可避免固定成本另计。外购价 HK$26。不考虑质素等因素，应： 选项为 A.自制，因为相关自制成本 HK$24 低于外购价 HK$26；B.外购，因为外购价低于全部会计成本；C.两者必相同，因为都有固定成本；D.把不可避免固定成本加入外购价后再选。讲解时强调：短期决策只比较因方案改变的未来收益与成本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【预期回答】学生能说出“算贡献—找约束—列相关差异—加入质性条件—结论”中的起始动作，并避开“把沉没或不可避免共同成本计入差异”。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分步讲评：先重述题目条件，再逐步示范“算贡献—找约束—列相关差异—加入质性条件—结论”，最后给出正确结论“自制，因为相关自制成本 HK$24 低于外购价 HK$26”。完整解析：相关自制成本=20+4=HK$24；不可避免固定成本两方案相同，不影响差异。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2A·自制或外购。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【预期回答】学生能把失分归入“把沉没或不可避免共同成本计入差异”或更精确的个人错因，并写出可执行检查动作。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讲稿】逐项解释“CVP 与管理决策”中的专有名词、符号、对象和单位。特别强调：把沉没或不可避免共同成本计入差异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讲稿】用“条件—表示—方法—核验”重建本知识点。示范时逐步引用：算贡献—找约束—列相关差异—加入质性条件—结论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2A·自制或外购；用于知识范围与设问结构校准，题目身份为DSE原创模考题，不冒充历届真题（访问日期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讲稿】带学生逐句读取任务，不先求答案。要求指出材料中的有效条件，再按“算贡献—找约束—列相关差异—加入质性条件—结论”作答。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2A·安全边际；用于知识范围与设问结构校准，题目身份为DSE原创模考题，不冒充历届真题（访问日期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2A·限制因素与每单位稀缺资源贡献；用于知识范围与设问结构校准，题目身份为DSE原创模考题，不冒充历届真题（访问日期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讲稿】先展示错误路径，再用解析链复原第一失分点。禁止只说“粗心”；必须落到“把沉没或不可避免共同成本计入差异”或更精确的动作。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2A·安全边际；用于知识范围与设问结构校准，题目身份为DSE原创模考题，不冒充历届真题（访问日期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2A·限制因素与每单位稀缺资源贡献；用于知识范围与设问结构校准，题目身份为DSE原创模考题，不冒充历届真题（访问日期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Q21：固定成本 HK$12,960、单位贡献 HK$24。要赚取目标利润 HK$4,800，所需销量为： 选项为 A.540 单位；B.200 单位；C.340 单位；D.740 单位。讲解时强调：短期决策只比较因方案改变的未来收益与成本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【预期回答】学生能说出“算贡献—找约束—列相关差异—加入质性条件—结论”中的起始动作，并避开“把沉没或不可避免共同成本计入差异”。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分步讲评：先重述题目条件，再逐步示范“算贡献—找约束—列相关差异—加入质性条件—结论”，最后给出正确结论“740 单位”。完整解析：目标销量=(固定成本+目标利润)/单位贡献=(12960+4800)/24=740。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2A·目标利润。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【预期回答】学生能把失分归入“把沉没或不可避免共同成本计入差异”或更精确的个人错因，并写出可执行检查动作。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讲稿】逐项解释“CVP 与管理决策”中的专有名词、符号、对象和单位。特别强调：把沉没或不可避免共同成本计入差异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讲稿】用“条件—表示—方法—核验”重建本知识点。示范时逐步引用：算贡献—找约束—列相关差异—加入质性条件—结论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2A·目标利润；用于知识范围与设问结构校准，题目身份为DSE原创模考题，不冒充历届真题（访问日期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讲稿】带学生逐句读取任务，不先求答案。要求指出材料中的有效条件，再按“算贡献—找约束—列相关差异—加入质性条件—结论”作答。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2A·限制因素与每单位稀缺资源贡献；用于知识范围与设问结构校准，题目身份为DSE原创模考题，不冒充历届真题（访问日期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2A·特别订单；用于知识范围与设问结构校准，题目身份为DSE原创模考题，不冒充历届真题（访问日期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讲稿】先展示错误路径，再用解析链复原第一失分点。禁止只说“粗心”；必须落到“把沉没或不可避免共同成本计入差异”或更精确的动作。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2A·限制因素与每单位稀缺资源贡献；用于知识范围与设问结构校准，题目身份为DSE原创模考题，不冒充历届真题（访问日期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2A·特别订单；用于知识范围与设问结构校准，题目身份为DSE原创模考题，不冒充历届真题（访问日期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16385648b045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c2b8c609e84f95" /><Relationship Type="http://schemas.openxmlformats.org/officeDocument/2006/relationships/slideLayout" Target="/ppt/slideLayouts/slideLayout1.xml" Id="Rdb65b7dc866447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65b7dc866447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941da9f313485d" /><Relationship Type="http://schemas.openxmlformats.org/officeDocument/2006/relationships/image" Target="/ppt/media/image.png" Id="R708f59a915dc4210" /><Relationship Type="http://schemas.openxmlformats.org/officeDocument/2006/relationships/notesSlide" Target="/ppt/notesSlides/notesSlide1.xml" Id="R6e286981a41343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89b258b18e4bf8" /><Relationship Type="http://schemas.openxmlformats.org/officeDocument/2006/relationships/image" Target="/ppt/media/image2.png" Id="Rd8dd0b03a09b4a35" /><Relationship Type="http://schemas.openxmlformats.org/officeDocument/2006/relationships/notesSlide" Target="/ppt/notesSlides/notesSlide2.xml" Id="R00b57c78efa740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eda24baa74f20" /><Relationship Type="http://schemas.openxmlformats.org/officeDocument/2006/relationships/image" Target="/ppt/media/image3.png" Id="R6b8665d4d6e4468e" /><Relationship Type="http://schemas.openxmlformats.org/officeDocument/2006/relationships/notesSlide" Target="/ppt/notesSlides/notesSlide3.xml" Id="Rada48203a23442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90244425d9420b" /><Relationship Type="http://schemas.openxmlformats.org/officeDocument/2006/relationships/image" Target="/ppt/media/image4.png" Id="Ra156ad6eb8f8496e" /><Relationship Type="http://schemas.openxmlformats.org/officeDocument/2006/relationships/notesSlide" Target="/ppt/notesSlides/notesSlide4.xml" Id="Rb51dba7decb441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28a5ecccbb4433" /><Relationship Type="http://schemas.openxmlformats.org/officeDocument/2006/relationships/image" Target="/ppt/media/image5.png" Id="Rc99b98ec148a44a7" /><Relationship Type="http://schemas.openxmlformats.org/officeDocument/2006/relationships/notesSlide" Target="/ppt/notesSlides/notesSlide5.xml" Id="R59c1026082ba48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f240a2d884f7d" /><Relationship Type="http://schemas.openxmlformats.org/officeDocument/2006/relationships/image" Target="/ppt/media/image6.png" Id="Rd1a306420e6249e2" /><Relationship Type="http://schemas.openxmlformats.org/officeDocument/2006/relationships/notesSlide" Target="/ppt/notesSlides/notesSlide6.xml" Id="R270d5c41dd2c4e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ad1983b8ba4671" /><Relationship Type="http://schemas.openxmlformats.org/officeDocument/2006/relationships/image" Target="/ppt/media/image7.png" Id="R366684bf5fe743b6" /><Relationship Type="http://schemas.openxmlformats.org/officeDocument/2006/relationships/notesSlide" Target="/ppt/notesSlides/notesSlide7.xml" Id="Rf000146429bf41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257145dff3491e" /><Relationship Type="http://schemas.openxmlformats.org/officeDocument/2006/relationships/image" Target="/ppt/media/image8.png" Id="Rd6ea5798c1674c28" /><Relationship Type="http://schemas.openxmlformats.org/officeDocument/2006/relationships/notesSlide" Target="/ppt/notesSlides/notesSlide8.xml" Id="R0ef2b26190c142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fd3ed56bca434d" /><Relationship Type="http://schemas.openxmlformats.org/officeDocument/2006/relationships/image" Target="/ppt/media/image9.png" Id="Rdcfa30afd8874e0b" /><Relationship Type="http://schemas.openxmlformats.org/officeDocument/2006/relationships/notesSlide" Target="/ppt/notesSlides/notesSlide9.xml" Id="Rd7b50f23015649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8b2ea7a4c4502" /><Relationship Type="http://schemas.openxmlformats.org/officeDocument/2006/relationships/image" Target="/ppt/media/image10.png" Id="Rfd0599e269ce4e82" /><Relationship Type="http://schemas.openxmlformats.org/officeDocument/2006/relationships/notesSlide" Target="/ppt/notesSlides/notesSlide10.xml" Id="R7e2121b105ce43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2f911ca634e5b" /><Relationship Type="http://schemas.openxmlformats.org/officeDocument/2006/relationships/image" Target="/ppt/media/image11.png" Id="R26c33218126f4aff" /><Relationship Type="http://schemas.openxmlformats.org/officeDocument/2006/relationships/notesSlide" Target="/ppt/notesSlides/notesSlide11.xml" Id="R101178fe84b7430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9f9d14a0d487b" /><Relationship Type="http://schemas.openxmlformats.org/officeDocument/2006/relationships/image" Target="/ppt/media/image12.png" Id="R8835901171de4c86" /><Relationship Type="http://schemas.openxmlformats.org/officeDocument/2006/relationships/notesSlide" Target="/ppt/notesSlides/notesSlide12.xml" Id="R0283e7801843455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d53b94d2f348c6" /><Relationship Type="http://schemas.openxmlformats.org/officeDocument/2006/relationships/image" Target="/ppt/media/image13.png" Id="R94599ddd685148aa" /><Relationship Type="http://schemas.openxmlformats.org/officeDocument/2006/relationships/notesSlide" Target="/ppt/notesSlides/notesSlide13.xml" Id="Rd8840201e2684f3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1b7345bc74876" /><Relationship Type="http://schemas.openxmlformats.org/officeDocument/2006/relationships/image" Target="/ppt/media/image14.png" Id="R8956d816ddf24e40" /><Relationship Type="http://schemas.openxmlformats.org/officeDocument/2006/relationships/notesSlide" Target="/ppt/notesSlides/notesSlide14.xml" Id="Rca62337d705943b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37dad55dce441d" /><Relationship Type="http://schemas.openxmlformats.org/officeDocument/2006/relationships/image" Target="/ppt/media/image15.png" Id="R3b3d8f2851934610" /><Relationship Type="http://schemas.openxmlformats.org/officeDocument/2006/relationships/notesSlide" Target="/ppt/notesSlides/notesSlide15.xml" Id="Rf12fad49c4f8419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a01d1342324cd0" /><Relationship Type="http://schemas.openxmlformats.org/officeDocument/2006/relationships/image" Target="/ppt/media/image16.png" Id="Rb23ea01068a8440e" /><Relationship Type="http://schemas.openxmlformats.org/officeDocument/2006/relationships/notesSlide" Target="/ppt/notesSlides/notesSlide16.xml" Id="Ref16d7975f68406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20db577f14040" /><Relationship Type="http://schemas.openxmlformats.org/officeDocument/2006/relationships/image" Target="/ppt/media/image17.png" Id="Rec47b193e0ba43bb" /><Relationship Type="http://schemas.openxmlformats.org/officeDocument/2006/relationships/notesSlide" Target="/ppt/notesSlides/notesSlide17.xml" Id="R8ab73b3d9e8a443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416e2f392b4038" /><Relationship Type="http://schemas.openxmlformats.org/officeDocument/2006/relationships/image" Target="/ppt/media/image18.png" Id="R54e521e5898b4be9" /><Relationship Type="http://schemas.openxmlformats.org/officeDocument/2006/relationships/notesSlide" Target="/ppt/notesSlides/notesSlide18.xml" Id="Red7225a15626414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0f52d4c414cc6" /><Relationship Type="http://schemas.openxmlformats.org/officeDocument/2006/relationships/image" Target="/ppt/media/image19.png" Id="R290cbfeeb27e4920" /><Relationship Type="http://schemas.openxmlformats.org/officeDocument/2006/relationships/notesSlide" Target="/ppt/notesSlides/notesSlide19.xml" Id="R055d57b533b54c2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2bd4fa9bb40fd" /><Relationship Type="http://schemas.openxmlformats.org/officeDocument/2006/relationships/image" Target="/ppt/media/image20.png" Id="R69a0d85fed1b4318" /><Relationship Type="http://schemas.openxmlformats.org/officeDocument/2006/relationships/notesSlide" Target="/ppt/notesSlides/notesSlide20.xml" Id="Rd6dab3569a96433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e05b0c00244e2" /><Relationship Type="http://schemas.openxmlformats.org/officeDocument/2006/relationships/image" Target="/ppt/media/image21.png" Id="R4dd69df4063c4f44" /><Relationship Type="http://schemas.openxmlformats.org/officeDocument/2006/relationships/notesSlide" Target="/ppt/notesSlides/notesSlide21.xml" Id="R5619de374d21450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4946b851b4b68" /><Relationship Type="http://schemas.openxmlformats.org/officeDocument/2006/relationships/image" Target="/ppt/media/image22.png" Id="R07a38a66e71b4c9e" /><Relationship Type="http://schemas.openxmlformats.org/officeDocument/2006/relationships/notesSlide" Target="/ppt/notesSlides/notesSlide22.xml" Id="R40e50572e5c6431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565f52514a476c" /><Relationship Type="http://schemas.openxmlformats.org/officeDocument/2006/relationships/image" Target="/ppt/media/image23.png" Id="R320e72df2ea740e1" /><Relationship Type="http://schemas.openxmlformats.org/officeDocument/2006/relationships/notesSlide" Target="/ppt/notesSlides/notesSlide23.xml" Id="Rca922ff56a634b5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fce0d158c24c3f" /><Relationship Type="http://schemas.openxmlformats.org/officeDocument/2006/relationships/image" Target="/ppt/media/image24.png" Id="R4459b129f86d4d73" /><Relationship Type="http://schemas.openxmlformats.org/officeDocument/2006/relationships/notesSlide" Target="/ppt/notesSlides/notesSlide24.xml" Id="R89805853b5eb49f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e02ddefea480b" /><Relationship Type="http://schemas.openxmlformats.org/officeDocument/2006/relationships/image" Target="/ppt/media/image25.png" Id="R03674bca71834903" /><Relationship Type="http://schemas.openxmlformats.org/officeDocument/2006/relationships/notesSlide" Target="/ppt/notesSlides/notesSlide25.xml" Id="Rbd6f4bd36a6942e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34dfb3f9c47b9" /><Relationship Type="http://schemas.openxmlformats.org/officeDocument/2006/relationships/image" Target="/ppt/media/image26.png" Id="R2300250cc5674ecf" /><Relationship Type="http://schemas.openxmlformats.org/officeDocument/2006/relationships/notesSlide" Target="/ppt/notesSlides/notesSlide26.xml" Id="R9430e5b2c9a1404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86bb2d53243a3" /><Relationship Type="http://schemas.openxmlformats.org/officeDocument/2006/relationships/image" Target="/ppt/media/image27.png" Id="R219810932f454af5" /><Relationship Type="http://schemas.openxmlformats.org/officeDocument/2006/relationships/notesSlide" Target="/ppt/notesSlides/notesSlide27.xml" Id="R60e971ef7b76453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a98498b98149f3" /><Relationship Type="http://schemas.openxmlformats.org/officeDocument/2006/relationships/image" Target="/ppt/media/image28.png" Id="Re8693674d6334687" /><Relationship Type="http://schemas.openxmlformats.org/officeDocument/2006/relationships/notesSlide" Target="/ppt/notesSlides/notesSlide28.xml" Id="Rb322fbfe408b415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563acb555e45a4" /><Relationship Type="http://schemas.openxmlformats.org/officeDocument/2006/relationships/image" Target="/ppt/media/image29.png" Id="R018283f48b404349" /><Relationship Type="http://schemas.openxmlformats.org/officeDocument/2006/relationships/notesSlide" Target="/ppt/notesSlides/notesSlide29.xml" Id="R8809a776f15248e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6713a99464409" /><Relationship Type="http://schemas.openxmlformats.org/officeDocument/2006/relationships/image" Target="/ppt/media/image30.png" Id="R8623b12ac79244bc" /><Relationship Type="http://schemas.openxmlformats.org/officeDocument/2006/relationships/notesSlide" Target="/ppt/notesSlides/notesSlide30.xml" Id="R9be366335a3845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BD1676-25B9-4947-A3CA-E260E83B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B2BCC0-DB04-41FD-BA37-F999D9400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C0FC21-8EC7-4564-A08E-9013A7F1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56FED8-9D60-480F-B827-EA44AF89B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F68BC-C7F5-473E-AC8F-F9894E513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收支平衡、安全边际、目标利润、特别订单和自制外购。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F6A4CF-D5BC-40AA-9DE1-A8B0B8EFC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A9C882-D798-4657-ABB0-3CF58A2D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E4911-DF05-44CD-8908-87950A00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EAEC4C-4BDE-4F09-A1BD-5BD3EF8C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f59a915dc42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2E3AF8-1EE5-4136-A2FA-FF10873B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D9A301-CE7E-4079-A56F-44EB78F1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F41814-8A74-45FB-9EDD-7BC4431B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2272C9-1B79-4031-87F6-2DFDBDF0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95F5AF-19EA-42D1-AE4E-D8DD1E0B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E47C39-04DD-4CB2-A428-AC8859FD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72104-F3FB-4672-B396-E253CF4F3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44FDF6-0657-4564-B0DE-56EBA82E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DBC424-7C23-4075-B51A-D822C11E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073268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6D3381C-7D74-4973-B69E-355D2F51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3B22C2-D2BB-49FE-B52F-D0D52B02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dd0b03a09b4a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402B7-A718-487E-986F-830413A1F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92F776-D073-48C9-A593-1931B6A3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347CA-3D48-48F5-BC05-9184C57C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5CA537-725F-417E-BD2F-0195CE60F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2B6467-69A5-4F32-9633-677206C49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FAEA58-3151-4C5C-9BAF-8BD0D022F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FB62E5-7975-4687-B7AF-A3BA0A87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FCFD7D-6474-4615-B20D-999AD2741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D5EE2-5F23-4621-9FAE-13CBC0C9A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9BB12-1B81-4DA5-AB48-1318C3256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6C7C4C-B7B4-4E5B-B739-5A758CDB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3EC787-BE57-4910-AA07-44528734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7C4C27-F14E-4281-B56D-DC063EA4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5B315C-1DF8-4A33-81DC-F33242A8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8E826F-1373-4626-9CBB-A0FA1E70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EE7496-B082-42C3-80A2-0DA9E1678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C5FE81-29F1-46CB-B380-6BC6774D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成功标准｜短期决策只比较因方案改变的未来收益与成本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4C0E12-C46D-48E8-A0F6-88535ACE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156365-2F52-4231-8B9D-D0ABD008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A3546C-6861-45C2-935D-91BACC6C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301216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694653-D912-4A46-AA21-457853A2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C84565-4E2E-472A-9CC3-3F80D6F2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8665d4d6e446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E4FECB-638A-45AF-A1B1-90A7D9DB9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32EB2D-66A1-4611-B693-68DECF80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C287DA-F95C-4317-A3E3-C8A04262A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916CA-CE2A-433B-A58B-6FB8AD0E7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A37041-D8E7-4900-B92D-A504D99A5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069530-2683-4DA1-ACF6-B273DE96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边界提醒｜把沉没或不可避免共同成本计入差异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6241B-0889-41B9-A500-613B999E9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9F0891-3CC9-4148-A8D2-4FE0B4FC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A3830D-AC1E-411E-9C65-D0F2CF90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收支平衡、安全边际、目标利润、特别订单和自制外购。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7A310-8A4D-4C42-9937-C0AF6760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C0CC77-E776-43A9-B1FB-99B661C2E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E189E9-1F9E-4081-961D-C45F36D4F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8C314C-A40C-4D88-B6E4-0DCEA9AC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2A·CVP收支平衡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16AF7-37F2-4182-BD6A-5CF90705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6B0B79-3DA0-4E59-AD27-3DCF4553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FEB649-51BB-4FA1-88CE-5361CE9F9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68100B-9F49-4CE8-82FB-CA22BE216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37135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2F94FE-B504-450F-9A52-8F15A43D2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2F351B-3CBA-4ACE-A6F1-DA8886A2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6ad6eb8f849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6ED7B6-D9BB-4C7B-AABE-C6FA88805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2BAB2-A438-4156-8E94-8AD302C0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2C6DE-CE6C-4773-AB0E-17C8EEB1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能解释“短期决策只比较因方案改变的未来收益与成本”，并识别一个反例或边界。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46B046-101B-4D87-A752-C8A7EA68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BA70BB-C8DE-4811-90F8-6D430123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337693-82AD-4DF0-A3B2-809E8CAB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单位贡献 HK$21，固定成本 HK$10,710。收支平衡销量是：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F1B291-9A01-427A-8A63-CB7A24B42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高频错因：把沉没或不可避免共同成本计入差异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B273CE-1C6E-42C7-A969-893BB2A7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F8FBEE-CC95-445E-96D7-BDD20DC1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372387-47B4-43B3-A9DE-C5B469E9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C29864-4649-464D-8DE3-1B5764645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9D0085-BA87-46E4-8258-B9D4E145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5524DC-DAA5-484F-81F1-3A304EF1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4BF88F-884E-48FD-90CE-605BC155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903423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A4AA52-BC80-424E-BCF1-AD3911E3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6B1D8-EA7B-4BFC-A949-B35ADD4F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b98ec148a44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300C3-B6DF-4D62-9BB3-70202D89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E3131-0909-45B4-8EAF-483C2792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617510-789B-4F48-966B-B24CDCF2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0907FB-1963-4C28-80C1-B5CA4BCF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64676-F444-415E-85B8-FF819D42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9CF358-2DB2-451B-AE69-62E6A1C4F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CD3EF-0F52-4F36-ADE8-00AA4172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66DE88-AACD-4A1C-A269-12A2909CF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9C6C60-5142-4E06-A82A-5343370C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列相关差异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781B81-B24F-475C-BB83-0DEF3788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27360A-649E-4318-B6AB-B6EFBB6A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加入质性条件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57E8E7-351D-474A-8F2C-996C232E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671588-7278-405F-B518-7FA78D45D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F60EE2-C172-4EC3-A734-836E4C3C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单位贡献 HK$21，固定成本 HK$10,710。收支平衡销量是：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DEC90-3DE5-415E-AA59-C48AE232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F0FD80-E6E5-49B8-96A5-5E2BBDACA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FAA530-CEC2-4E03-9194-CB0ACC68C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正确结论：510 单位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解析：收支平衡单位=固定成本/单位贡献=10710/21=510。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1EFDDC-926E-4177-9415-4AF0A6EB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B57B9E-3304-4EB0-B803-91032E1C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4A3AB3-7F47-4B24-AF26-DB36899C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A41310-CC6F-4731-8185-A901FF2D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234636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7F9CBE-7CEF-48F6-A2BB-6B7063A0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40BC6-1C05-438C-9030-B30A7AC4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a306420e6249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0610BF-321D-4AC5-8E61-C8A302A40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06412-A387-46CF-ACAB-0B691498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40070-0CDA-43D2-9FAA-C5CBBD23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972F5-4DF9-4117-A22A-461B9EFA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153FD-179C-4B9C-B9E1-B3ED55CF6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51E9CC-6D11-4DB0-8398-796BBEC2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BA65D7-ADEA-456F-8846-8BDD43DC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3D0B41-84AE-4436-9334-EF990D9A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54508A-41C9-41B0-A9B8-7912F6240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C1B4B2-D0D2-4099-B1B3-A4C19F004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73F336-E8ED-4096-B095-CC9A802F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ABA8C-DB03-42B8-8E5F-4CC8AF6B5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6C2C37-2565-4EDC-B4B2-342C564A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034CFD-427E-44DE-B9AB-8B4AEA1DC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50B61F-2DAF-4247-BB77-EFAA19FFF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CA4C8A-99FF-4D81-8AF1-2017B163C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C5626B-2B74-4E77-8225-D131750FF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3CD70C-5A59-4117-919A-23A0B122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6FABBB-2AFE-4E07-98FB-047C2858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515989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69BB14-4298-4AFD-8D39-3B715EF0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48491D-9D8E-40D7-A80E-C18A7B24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6684bf5fe743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0104E-E81A-4550-A7A3-D003B16C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A6F421-21BA-4662-9676-5FC79725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E2D5BB-3DEF-430E-B03C-7393BF11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55E9AB-139A-4894-B100-1175E9CA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96AE2-D6B7-462D-8507-250EFB23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CBA8A9-B727-472A-AE11-49EA2417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52AC84-DD76-4434-B56A-F44D7E6B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813A27-AD19-417C-83C5-47971939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13ED40-65B5-420C-98A7-FE1D18DEA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E8C28-B11B-4D08-AD43-23143FC8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818AE3-D833-4A76-A365-C2267C08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2BA67D-3FC6-465E-A329-EA707EE3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308652-08C5-441F-BF93-1CCD0300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537C0E-B68D-4294-8A61-AF3B649E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7D2420-07A7-4864-8E09-41664A2B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9BE6AE-051D-46BE-8D79-165A7E94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6ED11A-9A6D-4486-82DB-DAD4AB834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0031459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C7144F-7B01-4BBA-AC32-038DC58CD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FC424F-8B88-496C-9AF1-A94B13FB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ea5798c1674c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1CD889-18C6-4E71-89D1-F6A4F5AA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98FFC-CC31-4660-A91B-FF4B8101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996103-FDE2-47AC-8C67-4DC8F1229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E59AE9-6FDC-49B0-B916-8FDF73A0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单位贡献 HK$21，固定成本 HK$10,710。收支平衡销量是：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D53DE8-6AC0-4563-91A2-CFE57634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0A4DA5-9EA7-49A0-859F-F0C51FE7C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321A09-B370-44E8-963A-190BB5DC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4E5714-7D4F-477B-8B8F-9B69AE234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8574C6-09C6-41AA-91CE-E21C0E3E8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1C2387-803E-4C61-A75F-BA348C61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F92EA9-2909-4C20-9D79-3BE6D377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2EC66F-BDA0-45DB-9611-4822156B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05C7E0-03D5-4463-8A70-857ACC4B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3BBC53-80F8-41C2-B561-4B8003C5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4B619B-2CFA-403E-88DE-8546E7333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E29D7C-2F39-490F-8AEB-1E1D8ECB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28B03B-5EDB-4ACC-964A-FA70706C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294559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5954E4-C96B-4CAE-A8CC-6F311252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56AEC5-9148-41E1-A475-DFD818FF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fa30afd8874e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B71B5B-5AC9-4F0B-9AFB-DDC6116A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3A945D-4898-45BB-B542-C99AC11C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97472-E534-49A6-B3F8-A4D05CCB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CDB9A0-7244-4D0A-8C42-6AFE9B32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企业有闲置产能。第 1 张特别订单单位售价 HK$36，单位变动成本 HK$28，另有每单位专属成本 HK$2，固定成本不变。只考虑财务相关成本，该订单单位增量利润是：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7D9EE1-6CE4-49F3-98D2-5F908B7D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36FE2B-B53B-4BD0-BFF4-7A439BF9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ABFB01-3AA2-4C2B-90FC-77487513C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66BF46-3777-42FE-A896-AE7A08768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8B5AEE-EEB6-4D75-9B59-A1111C92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0CE078-F45A-4967-8C22-3B560C6F2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97A90B-77FC-4EA1-9AC8-0F2854E4E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AD3361-F1E3-47CF-9AFF-C16D421F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F9BA0D-3716-4815-A6DA-699F93201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C49306-980E-4178-B538-EF0E38B1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93F2EC-B1D5-4CD1-9E05-01AEA565C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7CE824-6C79-4C79-9E97-C85A09AD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20FB27-54EF-45EF-A5DA-CD71DDAA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F2A9B7-8DD2-49A2-854F-110BDE32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515815-8932-4AF9-894C-6A7D737D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89265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52799E-C922-4956-9B36-D834BF8FD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19AA5-898E-4FEA-ACD4-68B17A4F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0599e269ce4e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3DB295-EBEF-407B-AE45-C4A9527D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0DF6A3-5961-4DF8-A250-73DB50899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072B1E-344D-4228-AFD1-0107CDB3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3FAA28-0C04-47E5-867A-72C12168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800482-A221-4521-A3F2-60F156F7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单位贡献 HK$21，固定成本 HK$10,710。收支平衡销量是：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D36B4A-740B-4AE7-AD99-62A1AC2F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BA633-8CAF-4C2D-88A7-AB01EBFB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66555E-6254-4B64-9AB7-E87A371E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FF20B9-FC4D-4AED-9D02-BC53EFDA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企业有闲置产能。第 1 张特别订单单位售价 HK$36，单位变动成本 HK$28，另有每单位专属成本 HK$2，固定成本不变。只考虑财务相关成本，该订单单位增量利润是：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804F93-1C4E-4DDC-8576-8B944928B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27C66A-F8AC-4129-BADA-42632085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FFDF8D-EDC9-449E-A986-516D1417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7E0A6E-07AB-4B4F-AED5-013A5014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实际销量 820 单位，收支平衡销量 520 单位。安全边际是：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846C88-B315-4154-A318-BB477AE5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29AA0-712D-4AF8-93E8-6E0A601B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693DB7-6E85-4723-A99A-4B4D9F1C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F2D8D4-FAC8-4363-BFEC-DEAD9187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683492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0694C0-8C92-4786-BE5E-805BED805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DFB6BD-F66A-4EF4-B6AF-8BA2D486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c33218126f4a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6878E-4568-472A-A5AF-43C30AA7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80DF9-D680-4EA8-848A-81B92B78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767C7-71EF-4BEF-BB8E-74E09CBF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8C32E7-A238-48DF-ABF2-12CEBFD1B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FDA1E6-2018-4AF1-B8F8-E3DF5AB8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BB3866-1AF0-423C-B3BA-DCA05F59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356850-3A23-4B07-B0E8-162E0836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EF30D3-2DDF-43B7-ADA0-53C7EFEA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解析链：有闲置产能且固定成本不变，单位增量利润=36−28−2=HK$6。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700440-83FE-4D00-B048-116DB1600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AB186D-E3E9-4A9D-899C-EF318895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114355-2B34-4C48-9D9E-7AA9C7C0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76AFDF-6F74-424A-9D4C-39BF0BC0C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7744051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B1CAE4-5FDA-45AA-BE44-5E4DB578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033C0-0694-4758-8922-C0F4F5B4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5901171de4c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2BF5B7-D690-4C9F-A0EF-A9E652615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5EAFD-E972-499F-84DE-CD9F5454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759409-3D69-4AE6-9582-857F97A2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A228F-7107-4B4F-A8BD-03CB2FE6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实际销量 820 单位，收支平衡销量 520 单位。安全边际是：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2005B9-74DC-4D24-85C0-EC1E918B7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F6563B-2747-482E-94A7-68EF9C7F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DA447-7904-4C0A-A537-50C9E6D9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2030A0-A0D9-4109-8A95-CBE6E412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C227F5-56D0-45CE-AE1A-5B171BAA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170E4-51F8-45BF-A4A5-B28290D12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C108DB-2220-4C6C-868C-C1250AF9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9060A-50D7-4EF1-8995-56C20877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AEE853-3DF9-4D0E-B6FF-C6FB4D11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0929756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18329D-8B92-4B1D-94C8-EE1F6D74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8208CF-5C27-4A56-9AEF-BB9A0C54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599ddd685148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A4E96F-D5B2-405B-BD9C-5A18AA33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5BF93-EF16-49F8-9FFD-85D1C439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025E7-AF05-49C1-AB95-A8C9796D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能独立执行“算贡献—找约束—列相关差异—加入质性条件—结论”，并说明每一步理由。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993D8-8C38-4548-8AB5-CF101C307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6747AD-AD57-46AD-9339-0757F32B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ABB734-F415-4C67-9738-FEE3473F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自制第 2 项零件每单位变动成本 HK$20，可避免固定成本 HK$4；不可避免固定成本另计。外购价 HK$26。不考虑质素等因素，应：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A46E4A-9FA1-45B9-AD8C-CB64D8B1D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高频错因：把沉没或不可避免共同成本计入差异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EFEA60-521E-4FAE-8BA5-4B2F5795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AE5804-8455-4594-8214-2DF2458B3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3A0BA1-3849-4D56-94BE-20C2CD8F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FC3424-6612-4651-9A84-6884E40D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7EC8A3-2566-4847-A0F9-550AE316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D46A5A-93AE-4B8A-81C1-AEC81182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65D7E2-7F0B-419C-81CA-8225B9B6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759033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38D82F-B3C8-44D6-9CD6-AEC2738F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CEBB6-B5E1-4269-9E44-02A72547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6d816ddf24e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397CE6-E999-4B55-8290-210F2246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336D3-1FAE-4658-8210-BD77099F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50F77A-B3F1-4749-8F36-604A9FA5E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63CCD7-1B32-4091-97CE-3E6491BF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386DE4-2BE3-4C69-B926-F4523B4A5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27DF73-777B-4469-9A6D-FFC375A5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D59B39-A244-41D3-8660-8A34A81F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A5DD2-BAC9-4EBF-BC14-5D43AB342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E11D35-3D7F-4960-B0EF-5274C1C1A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列相关差异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AE9A7D-6BDE-430D-B204-FCBC25969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3E2850-B86B-47E4-9549-CF8D93DD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加入质性条件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B5F5FB-C760-432A-A1B4-87635C7C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068B40-F749-4480-A809-02A7603C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85AF1C-9968-4915-9CE7-C95F2CA49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自制第 2 项零件每单位变动成本 HK$20，可避免固定成本 HK$4；不可避免固定成本另计。外购价 HK$26。不考虑质素等因素，应：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6C8AEF-6B92-4A67-B898-CEEB7BE78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178656-CF84-4823-9985-8ED2030C1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83FAD8-215B-4308-9998-EE07C0FA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正确结论：自制，因为相关自制成本 HK$24 低于外购价 HK$26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解析：相关自制成本=20+4=HK$24；不可避免固定成本两方案相同，不影响差异。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E9B9F7-0FFA-4B9A-8ADE-1619D1DA9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E8FA79-472F-43D8-BCDB-84B1E20A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07DFCA-4461-46AA-B090-BC659AF1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765290-3596-46C9-BC4B-CEC742D6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6583444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AA5EFE-0F56-46C1-B72E-3B7630F7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97F470-F7F5-4294-BA36-9F73E76D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3d8f28519346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FF1AD3-6BAC-434A-B3DA-53905B69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EFB17B-FA9C-488D-B833-D9FB6C58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060626-0CAB-4007-940A-F2008A24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21E738-4D93-4D03-A43D-0AC0A149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41AE8-66D5-42B8-9F13-72BCAFD2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87E567-04BB-4D3F-8B94-789F4E46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6D8CA5-895C-455E-BD47-648EC03BA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5B62BE-9EE6-4CA3-BE52-71EFE5522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19F152-C44B-4CE1-AC51-4C2CA1F8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7461E1-96C5-4B52-90E0-52F65FD0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47562F-266F-4A75-B5B0-7A62AF12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1839DC-FC61-4900-85EB-E25610DB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68A267-2A4B-4ABF-BD4D-C3AE7E89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1C9B14-40B7-4487-AA65-1BF61D34E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483233-A35B-473C-8945-B4BB4A4A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AEBB06-AD36-450E-A41A-FA64D3B7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2D59A0-7850-4D97-BE01-F14124A3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7C100A-0B04-4D28-9066-36746095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837F1A-B102-499F-AE7D-F4729F00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805708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14A84A-33C4-4005-8183-CE4F87345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FB7A8-650D-465A-B016-6583BE1B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3ea01068a844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CCE5A3-14FF-4DBB-B665-FFB0A035B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01161-1241-4408-B0B4-E84D9977C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6636F1-2284-431C-816B-CCC8EC679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F219FC-8A6B-4F23-B7F3-5AEE68C1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564266-86CF-4F40-A77D-E4F9AC4AA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1C369-C48C-4EA1-BAF3-6D8996C5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780147-DFFE-4F9E-8E30-8A10DF4C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4A60FF-C198-443C-9AC9-7EAC43AE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C51275-3BEC-49CC-ADDE-4B99A6DD6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8B6491-8E82-4D18-91A6-B7096C88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A395B4-356E-4D87-A151-3C13C396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42307E-FC13-4F17-80BD-44F9E7B2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3A769-C4E9-478F-AC82-938A64B6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0AAD3E-AABF-477E-AC8C-5688FF4C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8FEC4D-B1ED-4048-8075-95D444E4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749EA5-3C12-4562-89AF-13594F88F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E3111E-4F87-4BC4-9A23-CB27C197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1250285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F65053-A318-4906-AAD9-C076F37F0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95D147-B200-4A19-B501-2BCA1AD0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47b193e0ba43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7B9F6F-E1B4-47BF-BDCD-D73EC9B0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39FADA-73B6-4D30-9637-313ED42F0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9A0472-64AD-4C8A-A306-D663C71E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1CA51-867E-450C-9D98-B2895ABF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自制第 2 项零件每单位变动成本 HK$20，可避免固定成本 HK$4；不可避免固定成本另计。外购价 HK$26。不考虑质素等因素，应：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ED9D4C-A0B1-446A-9364-1732E39AF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70B643-7534-43BB-8044-1062206B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A51632-A5DE-4258-BCD7-05F63D7F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39E495-47AC-4630-B1ED-8B8C05B7A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6EAC13-8E99-4ED3-AEF1-2B6A7FBB6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88FA95-CB2B-4C36-81BE-A2587DFF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DC6B2D-5253-480B-89B8-D593E7D8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91708B-E84D-47A6-8D46-5DBA218A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141EA3-0222-426A-8F34-E5DF06EB4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3263C3-72EF-42BE-B25A-6D2E407F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B97F2E-D141-47AC-AC5A-84BB5842F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1B2BF7-FFC3-4C1D-B75E-56211D8E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B70CD1-AD88-40C3-9A39-905D6A410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65412050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12EDA5-8843-421A-9EEE-18F427E9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EB4701-0CD3-489F-B52E-E9A7122F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521e5898b4b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0B2DF8-DCEF-4701-9B91-3DB2D187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BC4ECE-5EAC-4DAD-9944-FFA8E8901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38F1EF-9E5B-4663-B3B6-D5C4C687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DD01E1-3E99-49EC-9304-A3378DC4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实际销量 830 单位，收支平衡销量 530 单位。安全边际是：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C4EBB9-9BBB-4870-84E7-AF44F188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BDAD7A-6DCE-4286-A19B-2CAE4FA0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4C8E90-0BA8-477B-864D-0762329F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9446FA-3E06-44E6-8BCE-7ABD059A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23FEFB-3DD8-4044-87A5-8F3F3811D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CD07B4-414F-4D14-8372-EC53A9920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935425-CBBE-4FE6-9A25-F1A126C2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D08B95-6B37-4C0E-BB7C-4C3209ED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33E15-83F4-4B2A-BBD6-1596B1E4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F02A3-C9ED-489E-B1E3-727CA13D9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B15AAA-ED24-4008-8C85-0F28500C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25A426-653F-45EC-850D-3F912CC9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3FDA3A-9575-433A-82F6-C02C3D7C7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0C6E33-F3DC-4D17-98DD-F5571EA11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B82072-B2AD-4ED5-9F8D-7A5C159F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6062441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BBCEE9-CF81-4A0E-891F-B3A8A0FC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CE8C1-4D04-4595-8A24-B4665041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0cbfeeb27e49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F3D6AD-A82C-453F-BEC4-986904D9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45C253-1D60-4A38-B1D9-C06EBBD2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544A8-6391-4905-8B08-403280522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EB473A-B916-412F-9E7B-D43D8986D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5ED276-3ACD-4272-A629-50518930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自制第 2 项零件每单位变动成本 HK$20，可避免固定成本 HK$4；不可避免固定成本另计。外购价 HK$26。不考虑质素等因素，应：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4CA128-44B1-473B-BB03-7CF3ECE8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43E7E-C801-4F4F-88DB-59E88FF9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4F8E01-A495-4DC3-91CE-3F922323B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81EE18-4B6E-4638-99C4-B3C687FD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实际销量 830 单位，收支平衡销量 530 单位。安全边际是：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32BF25-B88F-495F-B572-9EAD4582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ED7089-38CA-4EA5-8489-5FA58901D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A8371F-22E0-4879-B843-1D0579C9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D012E5-9499-4CDB-B764-4680A59A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机器小时为限制因素。产品 A 每单位贡献 HK$45、耗用 3 小时；产品 B 每单位贡献 HK$37、耗用 2 小时。若需求均未满足，机器小时应优先用于：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61E027-BFC0-4DA4-A207-BD450D9F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3E4E6D-2E29-4F8C-B0A6-8276C9D7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A0133D-41AC-4B50-865A-B2C87F03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F03A50-9E84-47E7-A0E2-AA0C443D6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37660619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B43093-6C51-4DF1-8A68-4C139DD1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C10DA1-CA03-4F1F-9556-8697DE91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a0d85fed1b43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1245E2-E29A-490B-B11B-7D932CF4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F7638-A61F-442F-83E7-F6421E33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022537-E113-4B7B-AE5E-208A71F2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54AB51-3C70-4188-8D4D-383A4DCB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5078DC-BD4E-4B53-8BFC-4A6CCB72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207B71-4EDE-4D1A-B6D1-7253D304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B451CC-0102-45EC-9F41-BBECE469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19DCB-C37C-4E4E-A9EA-F2304B90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正确结论：300 单位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解析链：安全边际=实际/预算销量−收支平衡销量=830−530=300 单位。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4F5113-AF27-4E70-8B61-19FEB079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DB29EA-5B39-4FF5-B9C8-7A6BAECE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670D7A-6804-480A-BC5D-E2218CD5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5478DC-E15E-479F-98E1-C072AEAB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870994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BB750B-FE22-4752-9DAA-769314B4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95B8D9-8A96-4EAF-B73F-5DDB23DA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d69df4063c4f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B98FE3-F5E2-4469-8963-E3AAC531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480328-4552-4AD7-82A9-48BC604E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61ADC7-1166-40A4-A82A-62BAA260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D4A683-59E6-441E-9198-1C27F682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机器小时为限制因素。产品 A 每单位贡献 HK$45、耗用 3 小时；产品 B 每单位贡献 HK$37、耗用 2 小时。若需求均未满足，机器小时应优先用于：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223BE0-B0C3-4DBC-9401-42505DCA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D5B6F-9BFF-4189-9FF4-6DB6F0F6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F5DCA-D5DB-4F9C-B749-CDA0B9BD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BC2A38-FA69-45E4-B833-3A48D5F9B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300947-6520-406E-B2EB-6F11C18D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E0D0F9-10E0-400F-A22A-3D329501A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A9735B-FB98-4A7A-B07B-0320A335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5E0B5F-72C0-4225-899A-D459D057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F3A853-F2AC-4107-B6D1-4B64E3E3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1804383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09760-8483-47DC-9B2B-7D5C6F6A6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B151C8-E2D2-40E4-83C1-FFBA11D4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a38a66e71b4c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D52AF-D975-483B-AB60-D13B174B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18B9DF-2355-4DCE-92BE-AEFB1085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4615D0-BFF7-4CB7-B3AD-84DD5D7E1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56ACDA-8DD7-4670-A549-5E124149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AA717-DB55-4859-A8F3-EA60BDC6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97E0C2-65A2-481A-8C1D-6D8DCEFA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固定成本 HK$12,960、单位贡献 HK$24。要赚取目标利润 HK$4,800，所需销量为：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1FEEFF-6F54-44F6-AD23-3B29905C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高频错因：把沉没或不可避免共同成本计入差异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751BD2-F158-40BD-AB20-9212F088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8B612D-F5EA-4796-A855-5E79902F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4EEB65-8BC9-46CF-A7AD-95781BFF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1C9E90-2E3F-4A42-98AC-C522369D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C1423E-9DA2-4CFD-AB52-19F0DA1DF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DD21BF-62F1-4029-8269-C636B0AC1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71BEBD-150D-40DC-A960-4921E28A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692793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B0A297-518B-49AA-9F3F-8095A7F4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CC58D2-8273-432C-BA35-D0C08B03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0e72df2ea740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7E54E-E1C9-486D-8C04-2E3C6BD4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DAE1E-F8DE-4DCC-A6C0-1729CC0E4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856B38-35C1-46A9-9661-393B4EA1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0ACAF1-C407-4DF8-A8B1-BF100C08A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D9883-12B4-4F91-93A3-673E209C3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373323-E270-4DB8-9588-9F1EA55E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0C506-6B89-4815-B071-A7EC8D2E6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40CDB9-616C-46B0-A0FA-1032A5CB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EE14A2-50EB-476F-A52A-6AD17E38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列相关差异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9C6FC2-B761-4ABD-9A61-C4C953FE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F95C4C-F2AE-44C7-9AA9-11C821DB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加入质性条件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05D422-0595-4B26-9998-22AE60FE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6F4CD1-C5DD-4F20-A0C5-4FA43F65C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0B397-8BEB-427A-8E70-3B5BDDE8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固定成本 HK$12,960、单位贡献 HK$24。要赚取目标利润 HK$4,800，所需销量为：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794260-9D96-4ECA-8FC6-020DD94B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556DB9-463F-4079-8529-849BB5A90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BBB884-21BD-4493-9E91-A8FA6D11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正确结论：740 单位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解析：目标销量=(固定成本+目标利润)/单位贡献=(12960+4800)/24=740。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85AA11-6445-46C7-9426-912E4A5C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57A62A-808F-4791-83B2-05AC0F115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10E932-0A95-40D8-B37D-3991B3E9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3C6F90-2E48-485C-B974-CE22D2BE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9736689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14BC46-C061-4CE1-888D-89AFFCC0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007FC-DA33-40A4-88A1-61BF43E30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59b129f86d4d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4ADD0-60BB-4F1B-BC12-5E51E5B80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D6BBC-DD01-4DAB-8515-4006E038A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F6918-B1B0-4975-94A8-2A6F0417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EF5481-53AF-4087-8C84-86EF913F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54DD8-7AC3-414D-9B9C-14A00BB1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529EAC-4DC5-4ABA-B4FA-DB1D65B5C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21D1F1-5484-4D6F-838D-7D8008508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3871E2-8659-4065-B2E8-BDED3463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D103F4-BEF4-4104-AD66-B40E8CFB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6DC001-0843-4215-A9AF-0D5C787A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DE73FF-8847-4A63-BB00-26D17643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648EBC-1472-4A8E-9AD8-EB8568140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3021A3-90B0-4E55-B48E-BFB8DD83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9F84AC-4324-40B1-88EC-1EE905627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D34B16-FCAC-4897-9CE1-C1A7A8A8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E412B0-514F-4A0D-AE61-41923A88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1E7781-041B-4E4E-A28C-4A43BB91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689A91-CCAF-48CD-B04A-60524A02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EF61BB-9507-4C4C-B6FA-98419D77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6604666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692781-9F1A-4003-B5E2-462EC54B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22604-1230-41A4-9960-0E6F6F2C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674bca718349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8FF125-93AA-42A2-AFA5-850E815E7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70C19A-7EBA-4DDB-818B-CAFE9048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56D27-105C-4915-B066-D2EDF1220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4E0329-32BC-424A-9C29-B929FA6E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CVP 与管理决策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8E893-81EC-4AEA-A934-D8BE870C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E8C79B-3052-4CE3-9C9C-AD9FB846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B0E455-EE6B-4227-B0A1-48370619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BEB538-9ABE-4734-A029-6AC4CFB18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75C1A3-7917-42BC-9CCA-A6C8FC0F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979A62-B20D-43CA-A491-97EB5139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F5D0FB-C961-4421-BD68-25AA230B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3CB199-4D84-49F4-83EA-CC0E3FB72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E68D75-D635-4BAB-BB08-18EE099D1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FBB567-31F6-423C-AF70-16644603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93D69F-1636-41DF-9235-D2C5A40F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6D86C3-5300-4800-B4E6-30385948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8DC06A-876D-4401-ABC7-F0B6098F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98022665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5584AA-9612-4265-A027-90E43634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24800-9C0C-4677-85C2-08F5EA19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00250cc5674e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B4AC8-42F1-426C-B6C6-4B4DF4B0F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9F5EF9-2A8E-490C-934B-4D0A8D794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6C679-A6D4-4112-8241-51A67065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3794EB-BA56-4B34-9A3E-A0648DB75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固定成本 HK$12,960、单位贡献 HK$24。要赚取目标利润 HK$4,800，所需销量为：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11119-EF6B-4A6A-B226-DE0B1323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6DC3FC-8922-4064-A742-B16D91AE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B99BE7-5FB7-4078-908B-FF1A81C4B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短期决策只比较因方案改变的未来收益与成本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7F42A-C14A-4BA4-93F8-CD1AC6C1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B92A14-FC6D-4912-BFDE-A745539B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F7784-E326-4B56-8775-6AC2559A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算贡献—找约束—列相关差异—加入质性条件—结论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FD1E3E-51AA-4A15-A58E-3398B3C6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FDFA60-9B0C-4DF1-8CBF-9881E048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71D4DD-9C9E-4FE2-A330-3FFE9572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检查：把沉没或不可避免共同成本计入差异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83312F-922E-4204-9545-CA8ADEA3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F2B150-5484-4C0D-B61A-3F2EE0EF5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006588-AD28-4BE1-8BB0-B561D27C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1AD36E-BEA2-4065-901D-C653D414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3146063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35A30B-1BBA-4607-A026-C0756396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3819D-9CB3-465B-8AEB-A4152D978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9810932f454a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DFF30-2365-4771-A2DA-64F60908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76F77-2261-4FCE-B666-3126F208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F9ED7A-5859-45FD-8EFA-F2130AE9B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D8AF4A-EBC5-406E-9B84-95419233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机器小时为限制因素。产品 A 每单位贡献 HK$46、耗用 3 小时；产品 B 每单位贡献 HK$38、耗用 2 小时。若需求均未满足，机器小时应优先用于：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255581-68E0-4940-A129-93BD4064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3B983E-22BD-4042-8F0C-22C97E6E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8AAE2C-35FF-4EF0-AAB6-A77AAA41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EF0B52-8D25-4F71-B341-2B924377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71A2BD-8A60-42D1-A8A4-C4E788B8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C0ED8B-2C7B-41A4-8208-C6244657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DC8E2B-A6D4-48E4-BED4-96F6C123B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C31EE-0C0C-4B1F-9E00-53CA94919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F4B251-0165-4CD4-B8DC-343C5856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610896-74B6-4B66-99BA-BC8ACE07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5CBB40-A8C3-4CB4-87AB-B749F2F1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E38216-1DF6-4492-801F-6E3CD6B4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C981A0-999E-4E8A-88F5-D653B162E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8E0E47-981D-4B40-82FF-83E80FF9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9FC1E4-4161-4E0B-83AD-C46CE09D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1054513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44A776-A04D-46B2-9449-A1C3F6036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DABC4C-B128-4928-BA28-741C0933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693674d63346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CF5F96-8082-4A2F-B1A1-1735E93C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82E062-0CFF-43B5-AEB1-3CEDB96A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CF5C64-7FF4-4B74-A2A5-34DF5D9A9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D66D4D-0C1D-4232-A277-CBF66F40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B7FDCC-D600-4C8C-A8FA-0217AED4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固定成本 HK$12,960、单位贡献 HK$24。要赚取目标利润 HK$4,800，所需销量为：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589910-BDE4-4BDF-BEF4-455A7761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5B09AF-4229-4A43-B39B-EA396C46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DE542-B202-49DC-A9DD-57C5DD3F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2A0A6-148A-4C2A-AFCC-0183942A6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机器小时为限制因素。产品 A 每单位贡献 HK$46、耗用 3 小时；产品 B 每单位贡献 HK$38、耗用 2 小时。若需求均未满足，机器小时应优先用于：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C15CC7-0122-4BAC-9753-2D9F3129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314651-7860-4B37-9C06-0E0FCEFF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5AB1B7-B0BE-4784-95A1-55805A66C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5A9896-1532-44BA-8439-203B2787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企业有闲置产能。第 5 张特别订单单位售价 HK$40，单位变动成本 HK$28，另有每单位专属成本 HK$2，固定成本不变。只考虑财务相关成本，该订单单位增量利润是：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5B9BAF-7A33-4E01-8F92-FFC342D3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F6E75D-B782-4B3F-B4F8-D4D1F373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B6DCCD-82F6-4550-ACEA-93E05977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113E54-57F7-4C86-AEF2-D7AF0C53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2299118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73BEC1-13F0-4A98-A721-079283F8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8280F-2B2C-422E-A387-EDEC3E6E8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8283f48b4043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1B7BB0-3B60-469B-A9CB-A340FB268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6D9E8C-A3B3-47BE-8BDA-378F0E8BA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B588B3-768F-42B0-9F11-38036A52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F03C56-5A94-48C5-9203-DAA24D48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把沉没或不可避免共同成本计入差异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E49CD5-FE83-464D-A9BB-FF5952B0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ACEB6C-9CED-490E-A354-4E4D849D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61F6E8-B1CF-4335-B851-4BFC50F8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11046C-23CA-4A84-9D26-DB64E1AF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正确结论：产品 B，每限制小时贡献为 HK$19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解析链：按限制因素排序：A 每小时贡献=HK$46/3=HK$15.333；B=HK$38/2=HK$19。应优先生产每限制小时贡献较高者，而非只看单位贡献或单位耗时。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46BBEE-494E-44C1-9396-8DFB655E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E47804-E945-4A8A-B2CB-2896AF83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B83E7C-5983-4A91-A10D-207024AA4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88AF73-CB32-409C-B304-37F22556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4389554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889088-A82F-44E2-95F5-24A34D6B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62A3B4-5EAA-4CEC-8250-A016BA94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23b12ac79244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E840E4-8A46-4675-A071-F2B1FA37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127E9-0184-4ADF-8E78-CC15E92B1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CC328E-020D-4A04-BF01-51C3CDBB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008B7-6F0C-42E5-9582-3FC3EC75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企业有闲置产能。第 5 张特别订单单位售价 HK$40，单位变动成本 HK$28，另有每单位专属成本 HK$2，固定成本不变。只考虑财务相关成本，该订单单位增量利润是：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02A204-19A9-4EA4-A7CB-60ADAAE2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34AC6E-668C-48C1-83D6-D594FDA4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791365-8CCD-4A09-A866-03C363ED5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6907B4-156C-4695-BAB5-58D90E87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3D60A8-DFE3-4097-BFD9-AA9C4457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1603C3-F96E-4617-992E-73FEBB76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E21258-A6A6-48AA-AD4F-A0AA4DB95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F1B424-4F3C-42F1-B20D-2F0E12ED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CVP 与管理决策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6BEFF9-5099-41DC-8D17-47A2535A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933062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2026-08-19T08:50:26.7610000Z</dcterms:created>
  <dcterms:modified xsi:type="dcterms:W3CDTF">2026-08-19T08:50:26.7610000Z</dcterms:modified>
</coreProperties>
</file>