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0dbf7cdb7345d4" /><Relationship Type="http://schemas.openxmlformats.org/officeDocument/2006/relationships/extended-properties" Target="/docProps/app.xml" Id="Rca162976679f4cc0" /><Relationship Type="http://schemas.openxmlformats.org/officeDocument/2006/relationships/officeDocument" Target="/ppt/presentation.xml" Id="Rf4fb36721c1d44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1303d9cb7d43c9"/>
  </p:sldMasterIdLst>
  <p:notesMasterIdLst>
    <p:notesMasterId xmlns:r="http://schemas.openxmlformats.org/officeDocument/2006/relationships" r:id="Re4cc40248aa74958"/>
  </p:notesMasterIdLst>
  <p:sldIdLst>
    <p:sldId xmlns:r="http://schemas.openxmlformats.org/officeDocument/2006/relationships" id="256" r:id="R3745b365d1464f97"/>
    <p:sldId xmlns:r="http://schemas.openxmlformats.org/officeDocument/2006/relationships" id="257" r:id="R748db794645448ba"/>
    <p:sldId xmlns:r="http://schemas.openxmlformats.org/officeDocument/2006/relationships" id="258" r:id="R05504b054cce4bc6"/>
    <p:sldId xmlns:r="http://schemas.openxmlformats.org/officeDocument/2006/relationships" id="259" r:id="R8f0b60576a8149ad"/>
    <p:sldId xmlns:r="http://schemas.openxmlformats.org/officeDocument/2006/relationships" id="260" r:id="Re6c9d3b9c70a4810"/>
    <p:sldId xmlns:r="http://schemas.openxmlformats.org/officeDocument/2006/relationships" id="261" r:id="R1bf47951ad1e47f9"/>
    <p:sldId xmlns:r="http://schemas.openxmlformats.org/officeDocument/2006/relationships" id="262" r:id="R7349792dc2a74cfd"/>
    <p:sldId xmlns:r="http://schemas.openxmlformats.org/officeDocument/2006/relationships" id="263" r:id="Rfe4b55011b534679"/>
    <p:sldId xmlns:r="http://schemas.openxmlformats.org/officeDocument/2006/relationships" id="264" r:id="Raaf4ffedc38048ce"/>
    <p:sldId xmlns:r="http://schemas.openxmlformats.org/officeDocument/2006/relationships" id="265" r:id="R1089044e2ed149ed"/>
    <p:sldId xmlns:r="http://schemas.openxmlformats.org/officeDocument/2006/relationships" id="266" r:id="Rbf97241cbe994b9c"/>
    <p:sldId xmlns:r="http://schemas.openxmlformats.org/officeDocument/2006/relationships" id="267" r:id="R207225a6a790431f"/>
    <p:sldId xmlns:r="http://schemas.openxmlformats.org/officeDocument/2006/relationships" id="268" r:id="R6bc1ea41c144437f"/>
    <p:sldId xmlns:r="http://schemas.openxmlformats.org/officeDocument/2006/relationships" id="269" r:id="Rc76c8a41560b445b"/>
    <p:sldId xmlns:r="http://schemas.openxmlformats.org/officeDocument/2006/relationships" id="270" r:id="Re69010c72eea4a22"/>
    <p:sldId xmlns:r="http://schemas.openxmlformats.org/officeDocument/2006/relationships" id="271" r:id="R1cc322661afd4dbc"/>
    <p:sldId xmlns:r="http://schemas.openxmlformats.org/officeDocument/2006/relationships" id="272" r:id="Raa5d6b27f15c4856"/>
    <p:sldId xmlns:r="http://schemas.openxmlformats.org/officeDocument/2006/relationships" id="273" r:id="Rc8222e9bfdce49bf"/>
    <p:sldId xmlns:r="http://schemas.openxmlformats.org/officeDocument/2006/relationships" id="274" r:id="R2a2c199cce9844e1"/>
    <p:sldId xmlns:r="http://schemas.openxmlformats.org/officeDocument/2006/relationships" id="275" r:id="Ref8db465ce754d2f"/>
    <p:sldId xmlns:r="http://schemas.openxmlformats.org/officeDocument/2006/relationships" id="276" r:id="Rbf76fed2fdd5483c"/>
    <p:sldId xmlns:r="http://schemas.openxmlformats.org/officeDocument/2006/relationships" id="277" r:id="R9285c7b6df454451"/>
    <p:sldId xmlns:r="http://schemas.openxmlformats.org/officeDocument/2006/relationships" id="278" r:id="Rf4f7e874910f48cf"/>
    <p:sldId xmlns:r="http://schemas.openxmlformats.org/officeDocument/2006/relationships" id="279" r:id="R0f4a7a75efb749d9"/>
    <p:sldId xmlns:r="http://schemas.openxmlformats.org/officeDocument/2006/relationships" id="280" r:id="Rc2b02f0522c04589"/>
    <p:sldId xmlns:r="http://schemas.openxmlformats.org/officeDocument/2006/relationships" id="281" r:id="Rbdc1837b1f8a49e5"/>
    <p:sldId xmlns:r="http://schemas.openxmlformats.org/officeDocument/2006/relationships" id="282" r:id="R6e97d8f086984972"/>
    <p:sldId xmlns:r="http://schemas.openxmlformats.org/officeDocument/2006/relationships" id="283" r:id="R43b6ee59dd2a4224"/>
    <p:sldId xmlns:r="http://schemas.openxmlformats.org/officeDocument/2006/relationships" id="284" r:id="R839fa26d7d164611"/>
    <p:sldId xmlns:r="http://schemas.openxmlformats.org/officeDocument/2006/relationships" id="285" r:id="R092989924baf45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982c71f102484c" /><Relationship Type="http://schemas.openxmlformats.org/officeDocument/2006/relationships/slideMaster" Target="/ppt/slideMasters/slideMaster1.xml" Id="Rad1303d9cb7d43c9" /><Relationship Type="http://schemas.openxmlformats.org/officeDocument/2006/relationships/notesMaster" Target="/ppt/notesMasters/notesMaster1.xml" Id="Re4cc40248aa74958" /><Relationship Type="http://schemas.openxmlformats.org/officeDocument/2006/relationships/presProps" Target="/ppt/presProps.xml" Id="Ra326eb940b2e4d0b" /><Relationship Type="http://schemas.openxmlformats.org/officeDocument/2006/relationships/tableStyles" Target="/ppt/tableStyles.xml" Id="R52f3925c12974c63" /><Relationship Type="http://schemas.openxmlformats.org/officeDocument/2006/relationships/slide" Target="/ppt/slides/slide1.xml" Id="R3745b365d1464f97" /><Relationship Type="http://schemas.openxmlformats.org/officeDocument/2006/relationships/slide" Target="/ppt/slides/slide2.xml" Id="R748db794645448ba" /><Relationship Type="http://schemas.openxmlformats.org/officeDocument/2006/relationships/slide" Target="/ppt/slides/slide3.xml" Id="R05504b054cce4bc6" /><Relationship Type="http://schemas.openxmlformats.org/officeDocument/2006/relationships/slide" Target="/ppt/slides/slide4.xml" Id="R8f0b60576a8149ad" /><Relationship Type="http://schemas.openxmlformats.org/officeDocument/2006/relationships/slide" Target="/ppt/slides/slide5.xml" Id="Re6c9d3b9c70a4810" /><Relationship Type="http://schemas.openxmlformats.org/officeDocument/2006/relationships/slide" Target="/ppt/slides/slide6.xml" Id="R1bf47951ad1e47f9" /><Relationship Type="http://schemas.openxmlformats.org/officeDocument/2006/relationships/slide" Target="/ppt/slides/slide7.xml" Id="R7349792dc2a74cfd" /><Relationship Type="http://schemas.openxmlformats.org/officeDocument/2006/relationships/slide" Target="/ppt/slides/slide8.xml" Id="Rfe4b55011b534679" /><Relationship Type="http://schemas.openxmlformats.org/officeDocument/2006/relationships/slide" Target="/ppt/slides/slide9.xml" Id="Raaf4ffedc38048ce" /><Relationship Type="http://schemas.openxmlformats.org/officeDocument/2006/relationships/slide" Target="/ppt/slides/slide10.xml" Id="R1089044e2ed149ed" /><Relationship Type="http://schemas.openxmlformats.org/officeDocument/2006/relationships/slide" Target="/ppt/slides/slide11.xml" Id="Rbf97241cbe994b9c" /><Relationship Type="http://schemas.openxmlformats.org/officeDocument/2006/relationships/slide" Target="/ppt/slides/slide12.xml" Id="R207225a6a790431f" /><Relationship Type="http://schemas.openxmlformats.org/officeDocument/2006/relationships/slide" Target="/ppt/slides/slide13.xml" Id="R6bc1ea41c144437f" /><Relationship Type="http://schemas.openxmlformats.org/officeDocument/2006/relationships/slide" Target="/ppt/slides/slide14.xml" Id="Rc76c8a41560b445b" /><Relationship Type="http://schemas.openxmlformats.org/officeDocument/2006/relationships/slide" Target="/ppt/slides/slide15.xml" Id="Re69010c72eea4a22" /><Relationship Type="http://schemas.openxmlformats.org/officeDocument/2006/relationships/slide" Target="/ppt/slides/slide16.xml" Id="R1cc322661afd4dbc" /><Relationship Type="http://schemas.openxmlformats.org/officeDocument/2006/relationships/slide" Target="/ppt/slides/slide17.xml" Id="Raa5d6b27f15c4856" /><Relationship Type="http://schemas.openxmlformats.org/officeDocument/2006/relationships/slide" Target="/ppt/slides/slide18.xml" Id="Rc8222e9bfdce49bf" /><Relationship Type="http://schemas.openxmlformats.org/officeDocument/2006/relationships/slide" Target="/ppt/slides/slide19.xml" Id="R2a2c199cce9844e1" /><Relationship Type="http://schemas.openxmlformats.org/officeDocument/2006/relationships/slide" Target="/ppt/slides/slide20.xml" Id="Ref8db465ce754d2f" /><Relationship Type="http://schemas.openxmlformats.org/officeDocument/2006/relationships/slide" Target="/ppt/slides/slide21.xml" Id="Rbf76fed2fdd5483c" /><Relationship Type="http://schemas.openxmlformats.org/officeDocument/2006/relationships/slide" Target="/ppt/slides/slide22.xml" Id="R9285c7b6df454451" /><Relationship Type="http://schemas.openxmlformats.org/officeDocument/2006/relationships/slide" Target="/ppt/slides/slide23.xml" Id="Rf4f7e874910f48cf" /><Relationship Type="http://schemas.openxmlformats.org/officeDocument/2006/relationships/slide" Target="/ppt/slides/slide24.xml" Id="R0f4a7a75efb749d9" /><Relationship Type="http://schemas.openxmlformats.org/officeDocument/2006/relationships/slide" Target="/ppt/slides/slide25.xml" Id="Rc2b02f0522c04589" /><Relationship Type="http://schemas.openxmlformats.org/officeDocument/2006/relationships/slide" Target="/ppt/slides/slide26.xml" Id="Rbdc1837b1f8a49e5" /><Relationship Type="http://schemas.openxmlformats.org/officeDocument/2006/relationships/slide" Target="/ppt/slides/slide27.xml" Id="R6e97d8f086984972" /><Relationship Type="http://schemas.openxmlformats.org/officeDocument/2006/relationships/slide" Target="/ppt/slides/slide28.xml" Id="R43b6ee59dd2a4224" /><Relationship Type="http://schemas.openxmlformats.org/officeDocument/2006/relationships/slide" Target="/ppt/slides/slide29.xml" Id="R839fa26d7d164611" /><Relationship Type="http://schemas.openxmlformats.org/officeDocument/2006/relationships/slide" Target="/ppt/slides/slide30.xml" Id="R092989924baf45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e6ca22c22f4d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37ce1c383b4716" /><Relationship Type="http://schemas.openxmlformats.org/officeDocument/2006/relationships/notesMaster" Target="/ppt/notesMasters/notesMaster1.xml" Id="R2934347a5dff44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524da469a146bc" /><Relationship Type="http://schemas.openxmlformats.org/officeDocument/2006/relationships/notesMaster" Target="/ppt/notesMasters/notesMaster1.xml" Id="Ra8cc207cb76c4f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684650ff4f421c" /><Relationship Type="http://schemas.openxmlformats.org/officeDocument/2006/relationships/notesMaster" Target="/ppt/notesMasters/notesMaster1.xml" Id="Re806645584ee44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a8123300444135" /><Relationship Type="http://schemas.openxmlformats.org/officeDocument/2006/relationships/notesMaster" Target="/ppt/notesMasters/notesMaster1.xml" Id="R9684b381597540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0d7ccd55ac4abb" /><Relationship Type="http://schemas.openxmlformats.org/officeDocument/2006/relationships/notesMaster" Target="/ppt/notesMasters/notesMaster1.xml" Id="Ra1afcc34d15d44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ae27c3ef244d3e" /><Relationship Type="http://schemas.openxmlformats.org/officeDocument/2006/relationships/notesMaster" Target="/ppt/notesMasters/notesMaster1.xml" Id="Rc3f5211e8a2a45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9e79c0172e4d2b" /><Relationship Type="http://schemas.openxmlformats.org/officeDocument/2006/relationships/notesMaster" Target="/ppt/notesMasters/notesMaster1.xml" Id="Rdc24077d428449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44872691bc441d" /><Relationship Type="http://schemas.openxmlformats.org/officeDocument/2006/relationships/notesMaster" Target="/ppt/notesMasters/notesMaster1.xml" Id="R04a9d857d2e144f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83f709610a4d4b" /><Relationship Type="http://schemas.openxmlformats.org/officeDocument/2006/relationships/notesMaster" Target="/ppt/notesMasters/notesMaster1.xml" Id="R2f73fd9f835148b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46a77a03af4da1" /><Relationship Type="http://schemas.openxmlformats.org/officeDocument/2006/relationships/notesMaster" Target="/ppt/notesMasters/notesMaster1.xml" Id="R68b1cd05f4c041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1b96a768ee44f9" /><Relationship Type="http://schemas.openxmlformats.org/officeDocument/2006/relationships/notesMaster" Target="/ppt/notesMasters/notesMaster1.xml" Id="R86267e501165404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a2cb56956074c28" /><Relationship Type="http://schemas.openxmlformats.org/officeDocument/2006/relationships/notesMaster" Target="/ppt/notesMasters/notesMaster1.xml" Id="R480947c0a38541c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9a22e267d8e42d3" /><Relationship Type="http://schemas.openxmlformats.org/officeDocument/2006/relationships/notesMaster" Target="/ppt/notesMasters/notesMaster1.xml" Id="R1a00ea50e24848d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ab2c0ef0cc449f7" /><Relationship Type="http://schemas.openxmlformats.org/officeDocument/2006/relationships/notesMaster" Target="/ppt/notesMasters/notesMaster1.xml" Id="R35d76b2c075d411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c1cac434c324891" /><Relationship Type="http://schemas.openxmlformats.org/officeDocument/2006/relationships/notesMaster" Target="/ppt/notesMasters/notesMaster1.xml" Id="Ra7333d0b32074c2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d66d42b96fb42f2" /><Relationship Type="http://schemas.openxmlformats.org/officeDocument/2006/relationships/notesMaster" Target="/ppt/notesMasters/notesMaster1.xml" Id="R098b670784a14fb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4efbb1b73e04990" /><Relationship Type="http://schemas.openxmlformats.org/officeDocument/2006/relationships/notesMaster" Target="/ppt/notesMasters/notesMaster1.xml" Id="R7d9ae422056a4c0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2c904d66b5c40ac" /><Relationship Type="http://schemas.openxmlformats.org/officeDocument/2006/relationships/notesMaster" Target="/ppt/notesMasters/notesMaster1.xml" Id="R306e85d29e1540f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aefb418cf374a04" /><Relationship Type="http://schemas.openxmlformats.org/officeDocument/2006/relationships/notesMaster" Target="/ppt/notesMasters/notesMaster1.xml" Id="R79d15ca583754f5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eef566540ec4ec0" /><Relationship Type="http://schemas.openxmlformats.org/officeDocument/2006/relationships/notesMaster" Target="/ppt/notesMasters/notesMaster1.xml" Id="R817689e9d441415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fa94660676c4921" /><Relationship Type="http://schemas.openxmlformats.org/officeDocument/2006/relationships/notesMaster" Target="/ppt/notesMasters/notesMaster1.xml" Id="Ra3dc64491cbe47c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9c5605930e24335" /><Relationship Type="http://schemas.openxmlformats.org/officeDocument/2006/relationships/notesMaster" Target="/ppt/notesMasters/notesMaster1.xml" Id="R958bb34844e14e8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ec97eb3f3bf4214" /><Relationship Type="http://schemas.openxmlformats.org/officeDocument/2006/relationships/notesMaster" Target="/ppt/notesMasters/notesMaster1.xml" Id="Rb2303f03976e44f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2a868d5d6a74ba6" /><Relationship Type="http://schemas.openxmlformats.org/officeDocument/2006/relationships/notesMaster" Target="/ppt/notesMasters/notesMaster1.xml" Id="R51000fe181174c3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a22a6e6d06c4869" /><Relationship Type="http://schemas.openxmlformats.org/officeDocument/2006/relationships/notesMaster" Target="/ppt/notesMasters/notesMaster1.xml" Id="R303e4ecb53e54c0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3e4f48c50404677" /><Relationship Type="http://schemas.openxmlformats.org/officeDocument/2006/relationships/notesMaster" Target="/ppt/notesMasters/notesMaster1.xml" Id="R99433864448f4bd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b2135004dc04af5" /><Relationship Type="http://schemas.openxmlformats.org/officeDocument/2006/relationships/notesMaster" Target="/ppt/notesMasters/notesMaster1.xml" Id="Ra288f6a9c8164e7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57cbc11439a4c96" /><Relationship Type="http://schemas.openxmlformats.org/officeDocument/2006/relationships/notesMaster" Target="/ppt/notesMasters/notesMaster1.xml" Id="R40b196b35aa9477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f64c406cb0b43d8" /><Relationship Type="http://schemas.openxmlformats.org/officeDocument/2006/relationships/notesMaster" Target="/ppt/notesMasters/notesMaster1.xml" Id="R298e75de8fbc419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9891221f2564058" /><Relationship Type="http://schemas.openxmlformats.org/officeDocument/2006/relationships/notesMaster" Target="/ppt/notesMasters/notesMaster1.xml" Id="R417510e4e0314a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的“复式记账与会计循环”学习单元。本套课件共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讲稿】明确告诉学生：本单元只训练“复式记账与会计循环”。先解释知识范围，再用一句话建立核心判断，最后示范标准方法。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【互动提问】请用自己的话复述“借贷是账户左右方向，必须从账户类型与增减推出”，并举一个会触发“见现金便一律借记”的错误例子。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Q1：企业现金销售货品 HK$1,500；题目暂不要求记录销售成本。正确分录是： 选项为 A.借：现金 Cash HK$1,500；贷：销售 Sales HK$1,500；B.借：销售；贷：现金 HK$1,500；C.借：应收账款；贷：销售 HK$1,500；D.借：采购；贷：现金 HK$1,500。讲解时强调：借贷是账户左右方向，必须从账户类型与增减推出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【预期回答】学生能说出“业务事实—账户—增减—借贷—过账”中的起始动作，并避开“见现金便一律借记”。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分步讲评：先重述题目条件，再逐步示范“业务事实—账户—增减—借贷—过账”，最后给出正确结论“借：现金 Cash HK$1,500；贷：销售 Sales HK$1,500”。完整解析：现金资产增加记借方；销售收入增加记贷方。题目明确暂不处理销售成本。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1A/2A·现金销售分录。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【预期回答】学生能把失分归入“见现金便一律借记”或更精确的个人错因，并写出可执行检查动作。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讲稿】逐项解释“复式记账与会计循环”中的专有名词、符号、对象和单位。特别强调：见现金便一律借记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讲稿】用“条件—表示—方法—核验”重建本知识点。示范时逐步引用：业务事实—账户—增减—借贷—过账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讲稿】带学生逐句读取任务，不先求答案。要求指出材料中的有效条件，再按“业务事实—账户—增减—借贷—过账”作答。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2A·提用；用于知识范围与设问结构校准，题目身份为DSE原创模考题，不冒充历届真题（访问日期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2A·赊购货品分录；用于知识范围与设问结构校准，题目身份为DSE原创模考题，不冒充历届真题（访问日期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讲稿】先展示错误路径，再用解析链复原第一失分点。禁止只说“粗心”；必须落到“见现金便一律借记”或更精确的动作。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2A·提用；用于知识范围与设问结构校准，题目身份为DSE原创模考题，不冒充历届真题（访问日期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2A·赊购货品分录；用于知识范围与设问结构校准，题目身份为DSE原创模考题，不冒充历届真题（访问日期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Q11：第 2 月赊销日记账总额为 HK$2,000，个别客户账户已逐项过账。月末把日记账总额过账至总分类账时，正确分录是： 选项为 A.借：应收账款统制账户 Trade receivables control HK$2,000；贷：销售 Sales HK$2,000；B.借：销售；贷：应收账款统制账户 HK$2,000；C.借：银行；贷：销售 HK$2,000；D.借：购货；贷：应付账款统制账户 HK$2,000。讲解时强调：借贷是账户左右方向，必须从账户类型与增减推出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【预期回答】学生能说出“业务事实—账户—增减—借贷—过账”中的起始动作，并避开“见现金便一律借记”。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分步讲评：先重述题目条件，再逐步示范“业务事实—账户—增减—借贷—过账”，最后给出正确结论“借：应收账款统制账户 Trade receivables control HK$2,000；贷：销售 Sales HK$2,000”。完整解析：赊销令应收账款资产增加并确认销售收入；月末以赊销日记账总额借记应收账款统制账户、贷记销售账户。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2A·赊销日记账月结过账。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【预期回答】学生能把失分归入“见现金便一律借记”或更精确的个人错因，并写出可执行检查动作。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讲稿】逐项解释“复式记账与会计循环”中的专有名词、符号、对象和单位。特别强调：见现金便一律借记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讲稿】用“条件—表示—方法—核验”重建本知识点。示范时逐步引用：业务事实—账户—增减—借贷—过账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讲稿】带学生逐句读取任务，不先求答案。要求指出材料中的有效条件，再按“业务事实—账户—增减—借贷—过账”作答。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2A·赊购货品分录；用于知识范围与设问结构校准，题目身份为DSE原创模考题，不冒充历届真题（访问日期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2A·清偿应付账款与现金折扣；用于知识范围与设问结构校准，题目身份为DSE原创模考题，不冒充历届真题（访问日期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讲稿】先展示错误路径，再用解析链复原第一失分点。禁止只说“粗心”；必须落到“见现金便一律借记”或更精确的动作。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2A·赊购货品分录；用于知识范围与设问结构校准，题目身份为DSE原创模考题，不冒充历届真题（访问日期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2A·清偿应付账款与现金折扣；用于知识范围与设问结构校准，题目身份为DSE原创模考题，不冒充历届真题（访问日期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Q21：企业以银行转账向供应商支付 HK$3,000 欠款。正确分录是： 选项为 A.借：银行；贷：应付账款 HK$3,000；B.借：采购；贷：银行 HK$3,000；C.借：应收账款；贷：银行 HK$3,000；D.借：应付账款 HK$3,000；贷：银行 Bank HK$3,000。讲解时强调：借贷是账户左右方向，必须从账户类型与增减推出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【预期回答】学生能说出“业务事实—账户—增减—借贷—过账”中的起始动作，并避开“见现金便一律借记”。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分步讲评：先重述题目条件，再逐步示范“业务事实—账户—增减—借贷—过账”，最后给出正确结论“借：应付账款 HK$3,000；贷：银行 Bank HK$3,000”。完整解析：应付账款负债减少记借；银行资产减少记贷。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2A·清偿应付账款。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【预期回答】学生能把失分归入“见现金便一律借记”或更精确的个人错因，并写出可执行检查动作。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讲稿】逐项解释“复式记账与会计循环”中的专有名词、符号、对象和单位。特别强调：见现金便一律借记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讲稿】用“条件—表示—方法—核验”重建本知识点。示范时逐步引用：业务事实—账户—增减—借贷—过账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讲稿】带学生逐句读取任务，不先求答案。要求指出材料中的有效条件，再按“业务事实—账户—增减—借贷—过账”作答。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2A·清偿应付账款与现金折扣；用于知识范围与设问结构校准，题目身份为DSE原创模考题，不冒充历届真题（访问日期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2A·提用；用于知识范围与设问结构校准，题目身份为DSE原创模考题，不冒充历届真题（访问日期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讲稿】先展示错误路径，再用解析链复原第一失分点。禁止只说“粗心”；必须落到“见现金便一律借记”或更精确的动作。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2A·清偿应付账款与现金折扣；用于知识范围与设问结构校准，题目身份为DSE原创模考题，不冒充历届真题（访问日期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2A·提用；用于知识范围与设问结构校准，题目身份为DSE原创模考题，不冒充历届真题（访问日期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d8274487c24b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8d05a509284764" /><Relationship Type="http://schemas.openxmlformats.org/officeDocument/2006/relationships/slideLayout" Target="/ppt/slideLayouts/slideLayout1.xml" Id="R1eca42956a394e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ca42956a394e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4c8be1a5d4df0" /><Relationship Type="http://schemas.openxmlformats.org/officeDocument/2006/relationships/image" Target="/ppt/media/image.png" Id="Rf883ade411cf4c36" /><Relationship Type="http://schemas.openxmlformats.org/officeDocument/2006/relationships/notesSlide" Target="/ppt/notesSlides/notesSlide1.xml" Id="R7d852d9b6f8648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55a8bcd9b3494c" /><Relationship Type="http://schemas.openxmlformats.org/officeDocument/2006/relationships/image" Target="/ppt/media/image2.png" Id="R60eb55f3985d4539" /><Relationship Type="http://schemas.openxmlformats.org/officeDocument/2006/relationships/notesSlide" Target="/ppt/notesSlides/notesSlide2.xml" Id="Rb79f4929c65543a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66df0d17634f32" /><Relationship Type="http://schemas.openxmlformats.org/officeDocument/2006/relationships/image" Target="/ppt/media/image3.png" Id="Rd0b9acee97404f40" /><Relationship Type="http://schemas.openxmlformats.org/officeDocument/2006/relationships/notesSlide" Target="/ppt/notesSlides/notesSlide3.xml" Id="Re945231288ba47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e4d11b244847e6" /><Relationship Type="http://schemas.openxmlformats.org/officeDocument/2006/relationships/image" Target="/ppt/media/image4.png" Id="Rb9812a5dce9f420d" /><Relationship Type="http://schemas.openxmlformats.org/officeDocument/2006/relationships/notesSlide" Target="/ppt/notesSlides/notesSlide4.xml" Id="R667b3229bf414e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9485d7bb747ca" /><Relationship Type="http://schemas.openxmlformats.org/officeDocument/2006/relationships/image" Target="/ppt/media/image5.png" Id="R7df60f2e9dab48eb" /><Relationship Type="http://schemas.openxmlformats.org/officeDocument/2006/relationships/notesSlide" Target="/ppt/notesSlides/notesSlide5.xml" Id="R800f82e6ce5145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f60f24502436e" /><Relationship Type="http://schemas.openxmlformats.org/officeDocument/2006/relationships/image" Target="/ppt/media/image6.png" Id="R00dcfe9303a34bdc" /><Relationship Type="http://schemas.openxmlformats.org/officeDocument/2006/relationships/notesSlide" Target="/ppt/notesSlides/notesSlide6.xml" Id="R08ca1a18f57047a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2f3343439c4ed8" /><Relationship Type="http://schemas.openxmlformats.org/officeDocument/2006/relationships/image" Target="/ppt/media/image7.png" Id="R447476501fa847a2" /><Relationship Type="http://schemas.openxmlformats.org/officeDocument/2006/relationships/notesSlide" Target="/ppt/notesSlides/notesSlide7.xml" Id="R92ae70981d4b4c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5dccdf9f874d13" /><Relationship Type="http://schemas.openxmlformats.org/officeDocument/2006/relationships/image" Target="/ppt/media/image8.png" Id="R181cc8b6436e46e3" /><Relationship Type="http://schemas.openxmlformats.org/officeDocument/2006/relationships/notesSlide" Target="/ppt/notesSlides/notesSlide8.xml" Id="R2f67b082577645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a495f17a04106" /><Relationship Type="http://schemas.openxmlformats.org/officeDocument/2006/relationships/image" Target="/ppt/media/image9.png" Id="Rbe4733a4dccd43ef" /><Relationship Type="http://schemas.openxmlformats.org/officeDocument/2006/relationships/notesSlide" Target="/ppt/notesSlides/notesSlide9.xml" Id="Ree2fb29e525d481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20649327e49f4" /><Relationship Type="http://schemas.openxmlformats.org/officeDocument/2006/relationships/image" Target="/ppt/media/image10.png" Id="Rb1808d2e885c4517" /><Relationship Type="http://schemas.openxmlformats.org/officeDocument/2006/relationships/notesSlide" Target="/ppt/notesSlides/notesSlide10.xml" Id="Rc8556b63d3f845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0116be94f40eb" /><Relationship Type="http://schemas.openxmlformats.org/officeDocument/2006/relationships/image" Target="/ppt/media/image11.png" Id="Rb490a88eca2c4d46" /><Relationship Type="http://schemas.openxmlformats.org/officeDocument/2006/relationships/notesSlide" Target="/ppt/notesSlides/notesSlide11.xml" Id="Raec08d774d344b1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f65cbb745467f" /><Relationship Type="http://schemas.openxmlformats.org/officeDocument/2006/relationships/image" Target="/ppt/media/image12.png" Id="Rda50d9e23d4f4986" /><Relationship Type="http://schemas.openxmlformats.org/officeDocument/2006/relationships/notesSlide" Target="/ppt/notesSlides/notesSlide12.xml" Id="R88951b6023bb4a5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d219750964482f" /><Relationship Type="http://schemas.openxmlformats.org/officeDocument/2006/relationships/image" Target="/ppt/media/image13.png" Id="R9ec3da6ace7e4566" /><Relationship Type="http://schemas.openxmlformats.org/officeDocument/2006/relationships/notesSlide" Target="/ppt/notesSlides/notesSlide13.xml" Id="R733d089881c043c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6b18b7e0b4ea4" /><Relationship Type="http://schemas.openxmlformats.org/officeDocument/2006/relationships/image" Target="/ppt/media/image14.png" Id="R67a3f736e45d4cb8" /><Relationship Type="http://schemas.openxmlformats.org/officeDocument/2006/relationships/notesSlide" Target="/ppt/notesSlides/notesSlide14.xml" Id="R8ff6a8f5c425464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4b2785168c46da" /><Relationship Type="http://schemas.openxmlformats.org/officeDocument/2006/relationships/image" Target="/ppt/media/image15.png" Id="Rb34ceaf4b36946bc" /><Relationship Type="http://schemas.openxmlformats.org/officeDocument/2006/relationships/notesSlide" Target="/ppt/notesSlides/notesSlide15.xml" Id="R1a8e222b6eb94e8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084a68cde74f7e" /><Relationship Type="http://schemas.openxmlformats.org/officeDocument/2006/relationships/image" Target="/ppt/media/image16.png" Id="R29c3411017e84a25" /><Relationship Type="http://schemas.openxmlformats.org/officeDocument/2006/relationships/notesSlide" Target="/ppt/notesSlides/notesSlide16.xml" Id="R54cbb8cdb60d448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d0328ebb924052" /><Relationship Type="http://schemas.openxmlformats.org/officeDocument/2006/relationships/image" Target="/ppt/media/image17.png" Id="R86f9893ef3fc45b7" /><Relationship Type="http://schemas.openxmlformats.org/officeDocument/2006/relationships/notesSlide" Target="/ppt/notesSlides/notesSlide17.xml" Id="R8f71c68f7b82434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e50b679c4941ce" /><Relationship Type="http://schemas.openxmlformats.org/officeDocument/2006/relationships/image" Target="/ppt/media/image18.png" Id="R35bd549afd044cc4" /><Relationship Type="http://schemas.openxmlformats.org/officeDocument/2006/relationships/notesSlide" Target="/ppt/notesSlides/notesSlide18.xml" Id="Ra9702ea86abe4f6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f6fa251d7340d7" /><Relationship Type="http://schemas.openxmlformats.org/officeDocument/2006/relationships/image" Target="/ppt/media/image19.png" Id="R259c788395684681" /><Relationship Type="http://schemas.openxmlformats.org/officeDocument/2006/relationships/notesSlide" Target="/ppt/notesSlides/notesSlide19.xml" Id="R13507b1b180346e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607a680664ba5" /><Relationship Type="http://schemas.openxmlformats.org/officeDocument/2006/relationships/image" Target="/ppt/media/image20.png" Id="R0b9a1cfc59ce4d7c" /><Relationship Type="http://schemas.openxmlformats.org/officeDocument/2006/relationships/notesSlide" Target="/ppt/notesSlides/notesSlide20.xml" Id="R1a8dd699a8e44dc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4959eab8134c1e" /><Relationship Type="http://schemas.openxmlformats.org/officeDocument/2006/relationships/image" Target="/ppt/media/image21.png" Id="Rf9d5770c1d3f4c9b" /><Relationship Type="http://schemas.openxmlformats.org/officeDocument/2006/relationships/notesSlide" Target="/ppt/notesSlides/notesSlide21.xml" Id="Rc65c6d16014a41e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8b4b3645f4c05" /><Relationship Type="http://schemas.openxmlformats.org/officeDocument/2006/relationships/image" Target="/ppt/media/image22.png" Id="Ra43338210cf84c89" /><Relationship Type="http://schemas.openxmlformats.org/officeDocument/2006/relationships/notesSlide" Target="/ppt/notesSlides/notesSlide22.xml" Id="Rc31ec3f39874421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3143c214f4219" /><Relationship Type="http://schemas.openxmlformats.org/officeDocument/2006/relationships/image" Target="/ppt/media/image23.png" Id="Ra7278464b2234f85" /><Relationship Type="http://schemas.openxmlformats.org/officeDocument/2006/relationships/notesSlide" Target="/ppt/notesSlides/notesSlide23.xml" Id="R6aafa8e13ce7435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72099f0794af8" /><Relationship Type="http://schemas.openxmlformats.org/officeDocument/2006/relationships/image" Target="/ppt/media/image24.png" Id="R6c0c50c7ddba4d29" /><Relationship Type="http://schemas.openxmlformats.org/officeDocument/2006/relationships/notesSlide" Target="/ppt/notesSlides/notesSlide24.xml" Id="R47bedd8cca544fa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8f6b140b1f4b04" /><Relationship Type="http://schemas.openxmlformats.org/officeDocument/2006/relationships/image" Target="/ppt/media/image25.png" Id="Re776dbc3d67b4c9e" /><Relationship Type="http://schemas.openxmlformats.org/officeDocument/2006/relationships/notesSlide" Target="/ppt/notesSlides/notesSlide25.xml" Id="R6cdb7b6b71e04c3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3b2c96f0f4abb" /><Relationship Type="http://schemas.openxmlformats.org/officeDocument/2006/relationships/image" Target="/ppt/media/image26.png" Id="R962504a11ba34d77" /><Relationship Type="http://schemas.openxmlformats.org/officeDocument/2006/relationships/notesSlide" Target="/ppt/notesSlides/notesSlide26.xml" Id="R9ffd7fe13bbd4ac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8eb09fcf845ab" /><Relationship Type="http://schemas.openxmlformats.org/officeDocument/2006/relationships/image" Target="/ppt/media/image27.png" Id="R4a3775a099074cfb" /><Relationship Type="http://schemas.openxmlformats.org/officeDocument/2006/relationships/notesSlide" Target="/ppt/notesSlides/notesSlide27.xml" Id="R3db1eef3db884b7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25473d5d54c59" /><Relationship Type="http://schemas.openxmlformats.org/officeDocument/2006/relationships/image" Target="/ppt/media/image28.png" Id="Ra92e4af001f04e4c" /><Relationship Type="http://schemas.openxmlformats.org/officeDocument/2006/relationships/notesSlide" Target="/ppt/notesSlides/notesSlide28.xml" Id="R4649c6751d4c433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aa3dae66aa4b84" /><Relationship Type="http://schemas.openxmlformats.org/officeDocument/2006/relationships/image" Target="/ppt/media/image29.png" Id="Reb14536390d54e2b" /><Relationship Type="http://schemas.openxmlformats.org/officeDocument/2006/relationships/notesSlide" Target="/ppt/notesSlides/notesSlide29.xml" Id="R006ef625251541c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2f00f97c104341" /><Relationship Type="http://schemas.openxmlformats.org/officeDocument/2006/relationships/image" Target="/ppt/media/image30.png" Id="Rc570c024c7d14d6d" /><Relationship Type="http://schemas.openxmlformats.org/officeDocument/2006/relationships/notesSlide" Target="/ppt/notesSlides/notesSlide30.xml" Id="R36ea1800ab684b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164643-3F72-49DA-B4AD-6FC5D53C6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987B58-68AF-4B57-898A-99892C1C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752B86-77E3-4C9A-ACD8-6BCC08E15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16522-BE30-4616-BCCA-849B2BC1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F86850-6C1D-4B47-808E-7FA50994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凭证、原始分录簿、分类账、试算表、调整与报表。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E1C94-3F5B-4C66-A922-4BB00BF79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318A25-2EF7-41FA-B4C1-E29023B8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0D9FFA-E615-44ED-8788-AC60F4F6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216DC8-3ABC-4347-AAF6-6E0169A8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83ade411cf4c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19F531-891B-4D4B-AE7F-940F16D1E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843FFE-1AFC-4757-873D-591132DA2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F50ED3-77C8-499D-BF0C-D2299D30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29E9C2-456C-4219-8101-C6632C68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E35B4A-AF8B-42E2-B59F-1B940481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A3C048-7355-412E-9674-7FD0E907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61B11E-2093-40B4-BDF0-1A914B38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76F807-F0CA-4F05-AFFB-80BF3924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29F63C-E357-4852-ADB7-B7730A4A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3549191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016EF1-A7FC-42DE-BDFF-3084BA03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11318-E81E-45BB-85D6-C90754A1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eb55f3985d45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41FBCE-7B93-4243-B7D1-725078D7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19E687-BB78-4C40-8C05-178F33236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466F9-4EBF-4F0A-8922-29E618B1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7D37F7-FDCB-4557-8A55-C19FA1504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2E4BD-F880-4660-85A2-E1BC9EFC7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F1CF82-C896-4A4F-9A13-A22CBFE6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C1A48A-B93A-434A-9617-90F59289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723A79-5BD8-47FF-A24A-ECD908421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9EDD5-9966-4BE4-83A8-AF15F071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43DF7B-9B14-4937-AE5E-140700A36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8A9A6E-3241-4690-B223-1B326AF8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3B393C-2AB4-4B51-9593-858C9DE8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7F18A-D4FB-4FFA-9E76-9A3BA3E9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D43371-6BC4-4AC6-8868-86BA8F0CE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604782-3C42-4381-B9F0-0408E3B8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73554B-2C37-4463-97DF-32B52369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93D908-8003-4C3D-879C-66A4287F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成功标准｜借贷是账户左右方向，必须从账户类型与增减推出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8EA21F-4DE2-42A6-AB9B-32123D10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399A19-56B5-4244-B877-4FA31D1E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AD9C69-EDDC-4C3F-805C-11CACE1B6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198847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B71810-6936-4E44-99F6-6B900089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AECD4-6F9E-4EA0-BDE9-24E06065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b9acee97404f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8EA5A1-CE1C-4BD9-8A6F-FF1BF9016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164D39-081E-4501-9029-8AB6826C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8AF0E-33A1-4FA1-A537-0DBCB876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95041D-8FC4-4948-9AA5-42FCAFFEA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E7CB46-C15B-4395-9D09-C5AB50257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5C17CC-15E3-44CD-B5F9-CDECB96D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边界提醒｜见现金便一律借记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84A193-D5A9-4F92-8B3E-EC6E7405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453A2-2A76-43F6-9754-C653A657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011C69-C211-4D28-9ADB-1C4B2EDA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凭证、原始分录簿、分类账、试算表、调整与报表。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D60AB8-2666-4C86-8382-AED2146F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79669C-1809-4200-BA24-5E291F5FE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3AFE5D-2B48-4AD8-BC64-63573388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BFDD8F-0E0C-4E6E-A0DE-3019A07A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1A/2A·现金销售分录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37FD60-B742-408D-9970-5417AB96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CEC707-FEDC-4213-8953-D199A16D2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D496C4-164A-4AA5-9806-E8E923DC0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182359-518F-4BAC-B4CA-50F424B4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217988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9BB078-28ED-45AD-8291-9E2645F5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4797AB-05DA-4642-8D0D-FAD976C6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812a5dce9f42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2F4196-EA3E-4C98-ABB9-17553BD7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FAF60F-1AA8-4EF6-A894-D51E568F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3D613D-1665-4C46-86CC-686451D0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能解释“借贷是账户左右方向，必须从账户类型与增减推出”，并识别一个反例或边界。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BBACC-D63E-40F5-933C-A219C61D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6D9B1-5667-4C66-B0A5-5375C0EB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2528B7-DEB0-4BB8-A766-5524FF420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企业现金销售货品 HK$1,500；题目暂不要求记录销售成本。正确分录是：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B1EB5C-C6F8-458C-8A2E-EB5E6CA3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高频错因：见现金便一律借记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876811-4266-4EB8-91F9-9A305A00A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9418C3-8709-4D72-824D-CAA5B227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73026-D6D1-4FDD-8F6F-27DFCE63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A59791-594E-4FBC-AD5E-7A74B759A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E991AA-FF75-48D0-A5E8-C4FFFF60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03A5AF-2E9C-465D-AFF4-A0D45331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B517E9-EEF3-4E26-ABF5-D87DDE161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86171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312D7C-3284-471C-9591-E00186BD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087C1F-194D-4B0D-98B6-682509DD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f60f2e9dab48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11DC1E-91A0-460D-87A9-31C2DB8E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28D62D-4769-46D6-AC12-EC93CC81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53EC29-CB7F-40F4-AE74-93D9314C1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75B4D-0ECA-4C1F-AB8A-68BDAF5E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E9FBC-CE8F-4516-981E-BB06E55F8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9B4BB-3897-45F6-B0A8-C5F5C2988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A98A1B-D0B8-4FA5-99DE-F41F8B93F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账户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488B1C-36C4-4ACA-B81E-67FFD31F1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F8746C-AE65-421F-B6C5-901ACC42C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29020A-1340-4065-B677-D2B2B362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E3FE36-BC4F-44D6-B137-AE492841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A40D30-4F09-4B69-9C9D-46F06E55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CD0629-EE26-445D-B32B-4D0786327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82FA37-05A2-4C6C-963B-F4841A04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企业现金销售货品 HK$1,500；题目暂不要求记录销售成本。正确分录是：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370A56-CA92-4BEE-8917-95EE4A293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4F7DCC-8DB5-4F80-BD37-CD1D9711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D9AD85-75E5-4880-B32F-26BE2F27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正确结论：借：现金 Cash HK$1,500；贷：销售 Sales HK$1,500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解析：现金资产增加记借方；销售收入增加记贷方。题目明确暂不处理销售成本。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49813C-C674-4E02-A5FD-2E6B812A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39F222-6326-46DC-BE22-D5F940C3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527FE0-2F19-496E-BF7C-3B881552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926874-91BD-436C-B998-60F556555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96865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90F95E-ED27-4748-BACE-407E5A24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04894-1702-43CD-BDD0-15B1A3A3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cfe9303a34b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122706-E809-4E53-A69F-797364A0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6A3DD-85CF-4ACA-846C-CF3CC6A5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04EC6-FA0A-40EA-BF16-075F1102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DEDA6-B9D3-4996-9B9F-FD1842F4B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144CBB-5C10-4507-B477-B80B6DF1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3D501-5D1F-4F48-AA87-361C5BDB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D1F027-17D8-4A9E-B617-E4F821A0A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E6C865-81E1-4CA4-888B-B068B960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DF6D41-F59B-40DF-A3F2-189E0EE2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B49221-8BD0-4304-AAB7-BBBD7567D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3D26BF-48BE-42B6-91A6-DCB6FE13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31313D-EE41-4B5A-9621-1230F464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6C6796-D11F-445B-B188-AB38554E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990331-5691-44C9-B342-A20222582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DAB738-27A6-475A-A283-5325CBAC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953C98-9BB1-4230-A9C7-55737A84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6F860-DDFB-4BA8-ADF1-4126B43E6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CB42D4-3C07-44C1-BBC6-1D7B9EC80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353EC0-F39B-460F-A5FB-A66D81D2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7859472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ED0D56-7E7E-4113-9A17-8817C52F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AF3BC-F1D0-4407-8291-B481A01C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7476501fa847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0F192-81B3-4E7C-8D69-F5B52F355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93870-9962-46A3-A6BF-9F3D06AB2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717C9-C6D5-44B4-A8C9-AEA52FD3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A633AF-030E-4FAA-BCC1-8F520FF0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10FC6C-F581-40E2-B8E0-D8A5804D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6C933B-6EE8-4605-A56D-CD6FE7B2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F07DD7-D758-450D-BC90-21B51CD1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A0EEF-ADB7-4CAC-B800-4E71EE4C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963FCE-9DF0-4B3A-AD50-D86F127B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6D6F58-9613-429A-BCC9-CCCE2061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85ECBE-C72D-488F-A898-B2D7EAF6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A1B5ED-238F-4F1A-A3B4-B61A60D8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556DB8-2A0B-438E-B568-EFD34C53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A76FF5-4BA5-4C34-A4B8-8377BEE3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39D13D-66FB-4E92-942B-3CAE43C1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5BD141-33AD-42FE-9419-C74FB9BE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9FB51B-CB5C-470C-8080-F796A42F3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200698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B697EB-89EE-4CC9-A910-4D1A9508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66197-4483-4A26-9A8D-F1CEA6F2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1cc8b6436e46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4D2277-3F41-4FAD-B41D-7384541F1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A5A372-3747-47BA-B348-6AE970EC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7C7CE-464F-4D06-9140-CC5B63B3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87015A-D660-46D4-AF94-923B8F771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企业现金销售货品 HK$1,500；题目暂不要求记录销售成本。正确分录是：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CA4491-7A5E-4427-BF96-3BEFE4D1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98FD7A-7188-499F-9872-55244E5B8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2A344B-B0C6-490F-9AD2-166BA182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28EEFA-8F14-4DD0-93B2-FA334269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5C81BF-1B95-407E-A40A-F2D5DF0A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6A4AA0-82CC-4B4B-8E32-56F988FA5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746E75-D804-415F-917F-75C5BC547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9D3E84-2742-42EA-A080-30188C2B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AEC67D-B47F-4AD4-8C93-2FBA5A82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64BD5C-54A7-4EDF-8D4D-1DEDFD16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035420-ABBE-4916-B4AA-D67A4EDE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1A3907-FF33-4C9C-A845-A7C3D925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AD50E7-5E9E-4006-BE18-00354E24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464922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E463A2-84BE-4B88-892D-3D42DDA41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6C8F9-B89E-4365-A521-B87B2D0E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4733a4dccd43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39C7F-5A2E-484C-A5CB-DB55E987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E8D473-2447-4930-A528-52D6A250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91C404-5F6C-489C-B01F-A88632135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11A675-27C4-4B78-A450-D3F6A4C5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东主从企业银行账户提取 HK$1,500 供私人使用。正确分录是：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5E4DE-0215-46D5-9708-907F8592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C62B68-8719-4510-9B55-BB7AEFBD5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55159A-1309-4396-BE88-061BA5F4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06BC0B-5A87-4D5E-A557-6C8DEBC7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34BC56-ABA4-4B0E-8584-79821F03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A83F5D-3D5E-4BAA-ACD2-8FFD6ADE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CC9D67-0499-4099-AE48-268532D0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3BFCFB-8214-4D42-8618-5D8FEF48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28E063-F893-462E-93D7-E89832CD7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8F33BB-04DB-4FE8-9DB6-1888A9EA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A3FE8A-7B5F-43D5-A904-C4BEDF265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728763-3E88-4360-8EE7-6D15A440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F3F777-3710-42DA-ABAE-DADE713E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94E7C8-030D-40E1-89D4-E6A2F55B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3F268F-4BF4-4060-941F-E0B1D85C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119572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FB3CA6-B2F0-46FB-A10A-EFEC5D40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8CFD66-6588-4298-A208-DC6A2504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808d2e885c45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85FB19-866E-487C-A1BF-F9DC4CFA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5DEE37-E69C-46AA-9411-32E2DB1B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E6F7B-1854-4CBB-927B-106DAC95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5E61FC-5C99-421E-9721-38B127F7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58792-27D6-4ACA-8726-B57AC696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企业现金销售货品 HK$1,500；题目暂不要求记录销售成本。正确分录是：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8AD53-EF36-4387-A8FF-EC50A8D0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0125C3-7E44-4111-8ECB-CE044397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32BEF4-28CB-481A-8457-13637CC6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4620E6-0C1F-4187-B8A9-1C3576B2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东主从企业银行账户提取 HK$1,500 供私人使用。正确分录是：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94DCE7-124D-452D-8621-FAF15A4F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06E11D-2E68-4817-981A-2B228F3F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E6F00D-271E-433E-8712-62E3783F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C83953-FCBF-4897-A142-45C6CFFA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企业向供应商赊购货品 HK$2,000。按 HKDSE 常用的周期盘存记录口径，正确分录是：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6F092C-66B4-4E11-90F2-5F07DA71F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4F8AC0-8A03-48DE-B973-3BAE0797F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B990A7-A864-4B3A-B030-71EFCA261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094D37-38A8-4626-8C1A-B5F5E3BD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857703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D8EEAC-B344-4060-B141-E8F34CFC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0C858-AD8E-478E-AF19-569EF27F1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90a88eca2c4d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4AF34-4EA1-405B-B033-01716AA4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AA05F-BC5C-406A-8A78-EEBF8A04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30A8B3-24C8-4E12-B86F-BEEFCCB2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A7636B-C091-44F5-894F-2B6F079D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04ED5D-1BAD-4EDC-A0C4-DA12B2301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894882-4C74-4366-BC15-19D59251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6256E9-76AF-4FF7-81CE-2110FB2F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DB3E88-A288-42D7-B772-324AF58C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正确结论：借：提用 Drawings HK$1,500；贷：银行 HK$1,500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解析链：私人提取是提用，减少东主权益；不是企业费用。银行资产减少记贷。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7E3952-2C3C-4503-85FA-5C6DA4033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6C15D8-0F20-4D3B-B9B4-378E8937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E5C710-B867-409B-9AFE-0B79A328F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3CEAFE-6D24-4BF4-ADCF-28B69E19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0492645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428898-D8A4-42A0-B39A-E2290B7B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EDD67A-3D6A-40DD-9391-9C4E08FB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50d9e23d4f49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14154-272C-4035-9B89-9D2F024BA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9F0CD1-539B-48F8-AF8D-99884212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F4ED9-812F-4906-BEF6-AE2A813E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EDD0B-5989-4E03-B34E-6AC257A23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企业向供应商赊购货品 HK$2,000。按 HKDSE 常用的周期盘存记录口径，正确分录是：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89F19-F228-4E08-A71B-A58394B0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D36407-02CC-4187-ACDF-09EF2CF7E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34C16E-F838-4691-A340-E3C55067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583F0-37CC-4AAA-BEF8-D831875E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E9F54E-F75F-47FD-8CDA-242121D45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7A641-7BFC-4DB5-81E9-F1BE2F53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35AB81-58D8-497E-AD9F-D2767D73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9A7D51-4A43-4B13-B915-F951E29B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454263-4BE4-4FAF-9D7F-23B61B79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240439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2CD2BA-4D70-4C8D-A39B-668AAD69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8E12D5-66BD-4EAB-9A28-F4F6EF1FF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c3da6ace7e45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95C557-BF09-4E71-935F-D375F2670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5B0409-22C1-46DD-A564-3212427BC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541FE9-FD3E-4EFF-A680-653BEC08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能独立执行“业务事实—账户—增减—借贷—过账”，并说明每一步理由。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B34A78-6064-49BF-AAE6-33A0EB17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65DE6-C3F2-47CA-8DD3-BBD9D427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A7F2E-572C-43A7-87AB-DB7F4973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月赊销日记账总额为 HK$2,000，个别客户账户已逐项过账。月末把日记账总额过账至总分类账时，正确分录是：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FB22BA-33CE-4A24-97B5-96490454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高频错因：见现金便一律借记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B4E301-7E99-4099-BD5A-E9F16F0A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03BC6E-D9CF-4091-B7D2-D166F171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782624-AC99-4A12-A269-0CF62493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5C4207-B2E9-4E3D-9EB1-A3040E017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A7273-3926-44EA-B025-62B49D40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E110FB-0967-4C65-A9DC-8A0560A9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CCA4C9-F93E-4EFA-87CB-5A839526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729314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71703C-77ED-4FFE-A9FE-8F2BFC156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5E4878-3029-4D70-8367-4C136CE6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a3f736e45d4c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9A6664-27E1-400F-86F0-E54287D3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35FF7B-9823-46D1-8C23-2C3F23F09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041A33-F799-4C7E-8E8E-86EF5B84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7436E8-4880-44B2-92D9-BB60E9DC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1093AA-6E09-49DA-85FE-5D8D827D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924E8C-225F-420A-8197-CE3A7E8E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E76F22-08DA-4D9C-860E-72BF8B2A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账户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40690B-26EA-43EB-A5EB-4AFA342C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71F8FC-1068-4034-87D3-884A838D9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3AFA8D-6E3E-4800-85AF-784A6431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6AFA1E-C6F6-4CD8-A8C1-1564D662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B2C03-5C1C-410D-8365-DC828CEDB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F6DBE0-DABA-41DD-B0C5-AC371030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C0307E-AF86-49C6-8E6E-6E92E6BF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月赊销日记账总额为 HK$2,000，个别客户账户已逐项过账。月末把日记账总额过账至总分类账时，正确分录是：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07BE95-730D-4BF9-8ACD-2624E7F5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A7DA12-3DB9-49AD-9731-BA2D7A14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457CFA-4676-4E6D-A28B-EE66D7AE4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正确结论：借：应收账款统制账户 Trade receivables control HK$2,000；贷：销售 Sales HK$2,000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解析：赊销令应收账款资产增加并确认销售收入；月末以赊销日记账总额借记应收账款统制账户、贷记销售账户。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CF65A7-EFCE-4CC6-B532-2D4BFB62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9AD5AF-F0F1-4A79-A006-7F35146B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3566FA-616F-4965-BABB-88664CD3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C648F4-3357-4BA5-A1F2-1D5813F6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073493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86E28D-1FD9-4737-B9A1-F8B9438A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EE4DD-84DC-449E-B2E8-CC98DF3A9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4ceaf4b36946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387EE9-403F-4B28-9BAC-A21592998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E224FB-95DA-480A-AF69-36AD39F1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2462C4-83E9-41B5-A267-E0DDE38E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60174-A098-4141-839A-FC00F0D3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6F644-13CE-4433-AB08-AE00554E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DFFB89-2A8C-4E02-9C7B-F67547D4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B7018-EF52-485B-B899-5B3026C3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5B9AF-790A-4AF0-A50C-7F264FB1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0D7EAC-5A73-4846-889C-FFAD2FF22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24F040-0623-4C1A-B1DF-599E358C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998265-5910-4ACA-87DB-C107AA91F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87F72A-3362-4278-85C6-B8136EBD6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60F1EE-4098-4DD2-B726-068384041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95957C-7071-48BF-930A-14F5AE5B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086BB1-9979-4D07-8183-69EAFEDF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BE4959-83CD-41D2-B36E-09774AE5E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6C5C51-F8B6-4E97-A286-EAC35000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325A42-DB2B-4008-A762-AC8BFD4D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F4DE41-80DF-40CF-9B1E-082DD8F7A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8579741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D2CA94-350A-404A-9CEA-B6B70EF0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9A9044-1923-44D0-BD11-12CE25D7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c3411017e84a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9E3ED-0C36-433F-95EA-CFE6AF03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875B1C-E08B-426C-9492-E49C58CBA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1CBD61-045E-4414-AB5C-B9944552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D66760-94EE-474E-8A6C-1A9BB259E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D19151-BA39-411C-9581-E20E73C4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CF9008-0F03-4A69-8B93-D8A3AC3E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D094B-46CA-482B-916D-397BD373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2B928-9F96-4BA1-B253-BB0475F0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C92C4F-4EAE-4E2E-9820-D28F224E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E79579-8BFB-40C7-B045-79D25E22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A0917F-09FB-44DE-BBA0-FA3462D5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0634AD-C189-483F-B46B-4432C42A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390650-DD2B-4B4B-9966-1DCF919F7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061F08-FF78-4D10-A957-751A6927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DA630F-8788-4FFD-AE1F-977DC324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1414AC-7FAF-45CE-8C19-B001A409A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A3FD3C-4A1A-42FA-9E92-52BA6305D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6040994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410D0B-56DE-4A9B-9D32-3059A4D4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B1CB59-E4B3-44A1-B768-EA9F0C09E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f9893ef3fc45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E5DC3-C664-45E5-B6A4-364449DF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3FA9F5-4A75-46FC-8964-04C68F761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03F597-1241-4E0A-AB3D-485178DC3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771CCA-BD99-4BDA-9D15-7FD379F0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月赊销日记账总额为 HK$2,000，个别客户账户已逐项过账。月末把日记账总额过账至总分类账时，正确分录是：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66EE8C-B6E4-432C-AB30-152057DE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09E5BD-D345-473A-B4E2-321D4AC6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63E42-EA8A-4B69-9D39-79AD54153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F49D4B-FC1C-416F-AE0A-300131D3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FA8BB0-6169-4276-8D57-90630223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B04851-8096-4528-B650-77D08355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3389F6-DD08-486C-8275-18A71E14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2454CC-DBE0-47A8-9C0B-18517BCB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ACE363-FBD1-4EBB-972E-FD1235F4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91C9A4-CD62-4A4A-815E-C8DE698D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93F5E8-5047-4F5E-B532-EF329B2B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E9D4BD-8A60-4D3B-AC8C-232E13AF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E7A774-3844-44B9-A4A7-D9B238D9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3682532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E2E39D-8F08-4469-8C2E-3A3A16F1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E6EBF1-9716-476B-9B34-CF96BC2E1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d549afd044c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4C8361-B892-4E6A-94D2-B93F9F85C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DC868-8AD3-40C8-B183-F5E7E6FF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75E5F9-B41F-4CBA-9778-DCA2987D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770863-CC0C-4506-B066-7AFEDFA3C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企业向供应商赊购货品 HK$2,500。按 HKDSE 常用的周期盘存记录口径，正确分录是：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15CF40-85A8-4F25-891F-BA6E8FA2B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26E57F-49B2-49E9-A88E-B4255532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4D7920-F736-49B5-BF29-DD51815A9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84687E-B92F-4049-AE74-D90DFAAB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EA5A47-82D2-4AA5-ABC3-6CE94C40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FCD6C9-08F2-4289-9724-6DDC921A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B3DE7D-E8E8-48AE-88FC-AD80EB46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A729DB-82A2-492C-B790-9C905B77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A056E9-E101-40B9-8EE4-E5D7A43F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CB2EA0-8096-458D-994E-5464164A1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92294F-14A8-4662-8EA9-72650CA3C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7924B1-1830-487D-B1A4-D2C34890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71F2C1-7595-46FC-84AE-68427811B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3DF40C-795B-415D-8724-2685683D3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6501CF-5642-47BF-9EB7-ABE06916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9507752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BE80EF-BEC3-4C8C-BECC-F9202EAE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6DC8E2-06D0-4920-8471-97826600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c7883956846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143E6B-2C10-4985-820F-8F48FEAA7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970D9-D114-4937-90E0-627E64FB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07FF18-3B9B-45BE-A59C-C7AC9C04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DB7330-0843-4FC5-8056-DAC8FA5C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CCB3CB-AB0B-4AAE-81AB-0563EC53F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2 月赊销日记账总额为 HK$2,000，个别客户账户已逐项过账。月末把日记账总额过账至总分类账时，正确分录是：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07C98C-AC78-41AA-A334-963A97D3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CE65FC-22AB-439F-82B9-C1CFEF26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2DE5C9-5E44-481C-830A-A33B6CAE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E51285-6B69-4ECC-977A-AA9B0750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企业向供应商赊购货品 HK$2,500。按 HKDSE 常用的周期盘存记录口径，正确分录是：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B14CAF-210D-4F33-8050-A8F93101F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C404AA-931A-4275-A39C-450934A5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CB2EFF-471E-4C2C-BE3B-70A890C1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AB796D-7C65-419B-9841-574399AA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企业以银行转账清偿供应商发票 HK$5,600，获现金折扣 HK$130，此前整笔已记入应付账款。正确分录是：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C09FB8-E956-4322-B702-25BA99B4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ABA565-2C37-4F3D-9421-5AE76A190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F6755C-E9F5-42EA-AE6D-1079A84A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220E8F-17FF-4167-A495-A48108D5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418010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480C30-84EC-4F40-950B-0CF433C8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55BC0-8C3E-4280-BA26-25051D18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a1cfc59ce4d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EB3AE2-BE13-4FA0-AD9D-2EEB02E7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211022-8423-47B2-9867-F7877D55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C28BF5-D7B0-49D8-891A-834061F6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6F1838-99C9-49AC-B5DF-23ECAC03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89D62-084C-4C19-AE47-57DC8CEC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3E287B-6CE2-442D-A0DA-A54FC62CD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977EB0-35F2-4F6B-A98B-085B5D79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B8384A-E69D-4CF5-BF75-0B11FA5D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正确结论：借：购货 Purchases HK$2,500；贷：应付账款 Trade payables HK$2,500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解析链：赊购货品时，购货增加记借；对供应商的负债增加记贷。现金尚未支付，不能贷记现金。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935FB0-E1A3-48C1-A565-A458908F3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EB4521-5A46-4C45-9A9F-D4FB9D0F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190F2A-547F-4FB0-983D-CDE616018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0AB99C-6386-4C91-8EAF-4761200D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575988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E0EA7B-00D9-4E9C-A4A2-42183EAF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1B8FB-4204-413E-B940-11AE7392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d5770c1d3f4c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0CE30F-5943-4E6A-BF87-9D3D8C286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070795-52DD-45B3-B4BB-3D0B9319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86ED87-217A-4104-9335-7141131F0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8FA524-1745-4811-906B-94A1E500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企业以银行转账清偿供应商发票 HK$5,600，获现金折扣 HK$130，此前整笔已记入应付账款。正确分录是：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6CBD50-E20D-4016-8D37-54DB1966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75BC85-B8DD-46F0-A86C-A711635AB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17978A-20D6-49E6-8357-D2F0C036D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8D76D-5B8F-478D-B15F-CA4D3429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75EB5A-CA51-402D-BC2C-D78956A5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430966-CB77-47E9-A361-B9C65B75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065E79-5A01-464C-AAB4-623A2DC4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E7BBCD-F24F-4B69-9972-89BA270BC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D94A26-A303-418A-A61A-F94554DA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7852077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8631A4-04BE-4031-9410-DAF926AC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0E1B32-8C1F-40AC-8254-FB0F54A45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3338210cf84c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F3AFC-3F9F-4849-8000-81711EB4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15D35-4BBA-4657-B062-CC9CD45A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36422D-D8B4-4252-BE67-ED2BDDCF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AD0714-D7EC-4D7D-88A9-F599380B0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E30AF3-4226-4FA5-9EF2-A39BEF676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F2AAA-6151-414F-BCAE-8FE68050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企业以银行转账向供应商支付 HK$3,000 欠款。正确分录是：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567784-7063-4774-A9EA-93DC6D51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高频错因：见现金便一律借记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08D5FF-27A1-4657-8CB0-7B8A6F43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79EE74-2E27-4490-8AA1-FCB912BE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9ADD97-CA71-4C45-8808-69DE541E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E69421-1A34-4846-9A83-8002B4865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17ABC1-0E14-4084-A0FD-DD314C83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69AE74-AF4F-4C17-8A54-F0FB5DD9A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0AF3F8-F890-466B-AFA1-52D90CA9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4359333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35F83C-B502-4344-ABBB-01099A1B0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A5F782-FD5D-45C4-96FA-AAB6EFD8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278464b2234f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6A6F47-0C80-4CB4-89B3-B1DCA9385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F7064-5712-45AB-AECB-420F68207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132B4-B95E-40CB-ABDF-628BF1953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236C1-35FA-4841-B98D-828C78F0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07861B-533E-4F8F-B4C6-092D8B2F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1BF2CB-A1F4-4110-9198-6C2C3DFF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31C621-60D2-4355-A500-6A12916E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账户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45A0AD-660A-4E6C-8742-922381F6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343E5-3FF2-4CFE-B45A-6E571400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33A446-86E0-40D5-B9B3-835D5936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3881F5-8658-450B-9F01-1A1B1A23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6A0FF-86DF-4188-BA8F-C3229E0F7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57BB65-7681-4F90-B30F-9932A7B6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BD197F-ED7A-417C-B365-064BF9BD8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企业以银行转账向供应商支付 HK$3,000 欠款。正确分录是：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353D3F-0B27-41ED-9E63-0F136937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728D85-B487-404C-9D98-9BE98C7A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B7FB9D-F408-4AA6-B14B-76B72226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正确结论：借：应付账款 HK$3,000；贷：银行 Bank HK$3,000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解析：应付账款负债减少记借；银行资产减少记贷。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68F3BC-0C97-4C62-B47A-C166E5A1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9D89FE-BC37-4C73-98AE-5FF9C1D1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05E91D-6AC9-440A-A995-852A0F499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CA32BC-D865-4363-BE17-BFF6321C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3747953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C97860-ACF9-4D47-996C-C22C262C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1C91C-A9BE-4A0B-B64C-AA4544D3D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0c50c7ddba4d2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6BB21-2AC1-4A09-B231-51D8C76A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92A26-F35C-4327-8310-48BD7CEC1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7430B5-4E5B-482A-8B9E-B258C6CB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37DD8-20AD-4E3C-86FA-2C0897E3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F38B7F-354B-474F-9B50-3B8098B8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34DAE-DD67-4C24-AF24-50F2CD1B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D572E-832B-495D-8660-A900D398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F49072-CCB3-424E-BD0D-3766BADB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B44EF6-BE8B-41BF-A01B-796427B1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6A3300-87DF-4E88-B6EE-340C31723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092B4C-93C1-44DF-9535-1382CD21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9BD167-D3A9-47FA-ACB7-1607397E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FD10BB-A27B-4E82-887F-7B788B80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D3DAC9-C448-4071-A453-9BC6F996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86AFDD-E1EE-46E9-ADA0-4D903C11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1EB4B1-7CE8-4DE5-8BE8-5F965D83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D5392D-3C64-46B6-8AEF-D3EE14CE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4E5456-9F2A-485A-916C-81D4574B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D1DA66-2602-49CF-8C55-5BA0BF9A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285572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A8FA17-562F-4B35-A7AD-022817EC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DF16D5-AFD5-45B2-AE4D-08F1A8BA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76dbc3d67b4c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60752-C8DE-41E0-812D-09D9AD46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62095D-03CB-4550-9294-BB12D2E28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ECE098-6F76-491F-A012-9563E59D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EF3643-C072-405E-B151-D2D12BAC6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694B5-FBA2-42F7-AE79-70B20EF9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723B59-AF9D-4F18-821D-32F35C5EB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D06418-C9DC-4844-80F3-105E1D20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6A25CE-7DC7-4370-8555-87AB76622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CD23AC-F1C2-432F-8E68-AB26FB94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8B7761-0069-44A1-BF4C-EB2FD3C8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1FA8F9-01F3-4AC0-B037-4759AEBE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0085E4-ECBC-460C-BBDC-BED48F28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F13B7E-096A-42E7-BF29-E5B3620EE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C49625-4BF5-4B2C-9158-20875906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B8B4DD-DFAB-4D1B-9B82-A6A560AD6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79AC48-3116-4C20-98C4-5383A381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203778-3C4B-44AC-8471-C053E77E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8525314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B80BD-86C8-4DE5-A4F5-4C128355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AD2635-D6A9-45E5-BE56-87ED85BD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2504a11ba34d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B37AA-75A1-4E0C-A6E7-66510CEC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F1141A-EC2C-4A7E-838B-85B80F5A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4B6211-0421-4107-BEA9-5277C9EE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AC12BE-82EE-4C31-96B9-44555932F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企业以银行转账向供应商支付 HK$3,000 欠款。正确分录是：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346EC-EAE2-4621-9B77-BC60D0B9A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0794B8-1949-4314-83DE-E01A5E30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6EF5E3-C002-452F-B2F1-199277C48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BBC540-1C33-476F-BB74-29D1612A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60327-745B-476D-9EAA-437773FA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C2A304-10D0-423E-89EE-91C64004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85AE4B-502C-4AAE-A472-F2CA00D22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62CC53-9FE2-4C54-A7CE-06B6D39E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AAA54-48C3-4631-A020-4C13039E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C547C8-F960-4E4F-B5DD-9F63DF6D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92330-F0F3-4D8E-B50C-08C3474D6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A4051E-3DD4-42FB-AC6C-2C2F0EC6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C3E4A-AEE1-41E2-91BD-45E2089D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1791718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886E81-D906-468B-B63C-928E010C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A675D-B5C7-4573-939E-21C74FB0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3775a099074c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A73F58-2FE8-4DB1-938E-1D10582C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02516-DD9B-483B-99E3-6A571C65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2B9B3E-AD9A-486A-AA58-D5A76FB4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CD08B5-DB31-401A-ADBC-29D84ACB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企业以银行转账清偿供应商发票 HK$5,800，获现金折扣 HK$140，此前整笔已记入应付账款。正确分录是：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407F6F-A6DC-4728-80CB-5BF2F84A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8C1756-476C-491B-ACCF-27EA3200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F367B3-6B4C-4B68-BDF8-8A1CF6C8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6BB0FA-0A7A-4B82-BB7D-79AE29CE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1D5838-739B-4242-AD42-9B1D6475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CE3E14-B138-4349-B2F0-C3FB1F32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E058B0-6CB2-420C-A032-E42C0581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C22DA4-4BAA-437B-AB12-74994369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46F31-5289-4FFF-AA3B-2D4A55FC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C31C1E-9949-48F5-860F-14D4A2BFD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21CDB9-CB37-4FE8-92F2-2857D906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3920E9-94CE-43E2-886D-7833BD4EF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C6C663-8F0F-4D2D-9357-EA4DEB33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75E992-942D-4905-A72C-0AD91096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D43E35-629C-49A0-8E81-F16759A70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3828962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BDF14C-A23E-4CA3-A901-93D71E69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D7313-891E-45DB-8819-34CE7F277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2e4af001f04e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5B74D-2677-40FC-84ED-2481F481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14CDE-5A02-409D-87B7-B970894F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ECF5F8-33B1-4293-9C36-83B84845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5A0FD9-BD2D-4664-A1F6-47F1F0BA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FF41E0-31AD-4A88-A249-B06A61C5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企业以银行转账向供应商支付 HK$3,000 欠款。正确分录是：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59289C-858C-484E-A95B-E44045CC2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50483E-5C92-446C-8D2A-82E30A244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D16B86-3E2D-459C-91B1-32CEAF43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6C615C-AAFE-481A-9D31-4284B876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企业以银行转账清偿供应商发票 HK$5,800，获现金折扣 HK$140，此前整笔已记入应付账款。正确分录是：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F249F8-A727-49BC-84CD-90EEC7E4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2D9D2D-9C71-4DE0-A400-EABD7DA4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00B405-4221-40C4-9C72-B4945703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1A3D80-FD6A-44EA-91B0-65A86B0B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东主从企业银行账户提取 HK$3,500 供私人使用。正确分录是：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FDBC4C-8510-4730-A341-3BAAA2DC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53C592-358B-4D92-B564-12E3606F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4E9B34-EFB7-4015-A01C-61DB6710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B05FA4-2CDD-4A49-8D4E-21836BF4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12893324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6ACC25-051F-4DA2-92FB-8C102FA6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8CA18-A0EE-40D6-8097-3356FCEBA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4536390d54e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595162-7C1C-4E41-B285-DA0E1E9F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B07A7-4B99-4517-B0C2-5FFE07D5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1533EA-D576-42D4-95B6-DD868AB1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B2A3B1-9804-48AE-BAC4-F0B7B16C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2AFB1E-2BA1-4D33-922A-07FDCC62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0241DE-8CF1-4C4F-B922-0F8252EF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86B8B5-E941-4FDD-ADE7-9FA4BEAB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86A2DE-879B-49C6-A698-DE3DE0E1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05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正确结论：借：应付账款 HK$5,800；贷：银行 HK$5,660；贷：现金折扣收益 HK$140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解析链：先消除发票负债全额 HK$5,800（借方）；实际银行流出 HK$5,660（贷方），折扣收益 HK$140（贷方）。借方=HK$5,800，贷方合计亦=HK$5,800，完成借贷相等复核。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4D6FF-1F2F-4884-AA2E-BBDD3B01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B9A1BF-C847-4FED-8E33-E933EADC5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1D0638-A321-4AFB-9B27-DD644954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400FF-2AF4-489B-B394-7BEC68C7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36642852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88D6AC-4224-4019-B57D-F380C6B9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ED918-E209-4ED4-A1C6-84A82A14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0c024c7d14d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C92CB-625D-49C5-9CC0-6D709098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E3FAE2-4E63-42F9-9A97-371203219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781A3-50E8-4CE7-9264-BDE41559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D14724-B1D0-48C7-9C50-9A55971D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东主从企业银行账户提取 HK$3,500 供私人使用。正确分录是：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37BFD-4F39-4F21-A8FA-901B43F9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C6FAB3-F945-4C62-9456-47F9CDFB9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1CEF11-0336-467A-90CC-C14D2121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351119-E155-4ED5-8844-33E196DEF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001E52-3C84-4E26-883A-BD8BC4C7B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E02103-6F37-407B-AD7A-566DC48A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CA3DCD-15A6-4873-B418-45F6ECD37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3D3FEE-FDC9-4751-8D62-D1330B5FA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复式记账与会计循环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A1159B-3A01-441E-A573-142EC4C3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585899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2026-08-19T08:49:36.8650000Z</dcterms:created>
  <dcterms:modified xsi:type="dcterms:W3CDTF">2026-08-19T08:49:36.8650000Z</dcterms:modified>
</coreProperties>
</file>