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7266d04378944b3" /><Relationship Type="http://schemas.openxmlformats.org/officeDocument/2006/relationships/extended-properties" Target="/docProps/app.xml" Id="Rd5c226f21a3d4c2a" /><Relationship Type="http://schemas.openxmlformats.org/officeDocument/2006/relationships/officeDocument" Target="/ppt/presentation.xml" Id="R121ac8d16196424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c0514d252246a1"/>
  </p:sldMasterIdLst>
  <p:notesMasterIdLst>
    <p:notesMasterId xmlns:r="http://schemas.openxmlformats.org/officeDocument/2006/relationships" r:id="R74584614a54f4323"/>
  </p:notesMasterIdLst>
  <p:sldIdLst>
    <p:sldId xmlns:r="http://schemas.openxmlformats.org/officeDocument/2006/relationships" id="256" r:id="R544b24bec8354799"/>
    <p:sldId xmlns:r="http://schemas.openxmlformats.org/officeDocument/2006/relationships" id="257" r:id="R0e272e7cce7e46e8"/>
    <p:sldId xmlns:r="http://schemas.openxmlformats.org/officeDocument/2006/relationships" id="258" r:id="R478fbc9e0ac44442"/>
    <p:sldId xmlns:r="http://schemas.openxmlformats.org/officeDocument/2006/relationships" id="259" r:id="R39d9b689378047b9"/>
    <p:sldId xmlns:r="http://schemas.openxmlformats.org/officeDocument/2006/relationships" id="260" r:id="R6b5eb0331de54b1b"/>
    <p:sldId xmlns:r="http://schemas.openxmlformats.org/officeDocument/2006/relationships" id="261" r:id="R2819e5df5e8f44c0"/>
    <p:sldId xmlns:r="http://schemas.openxmlformats.org/officeDocument/2006/relationships" id="262" r:id="R14cd6fdcfcf449c0"/>
    <p:sldId xmlns:r="http://schemas.openxmlformats.org/officeDocument/2006/relationships" id="263" r:id="R517ad00fdc9c48d7"/>
    <p:sldId xmlns:r="http://schemas.openxmlformats.org/officeDocument/2006/relationships" id="264" r:id="Rb213e715438f48d4"/>
    <p:sldId xmlns:r="http://schemas.openxmlformats.org/officeDocument/2006/relationships" id="265" r:id="Rb5a85b6ad0514cc7"/>
    <p:sldId xmlns:r="http://schemas.openxmlformats.org/officeDocument/2006/relationships" id="266" r:id="R78e79616162240cb"/>
    <p:sldId xmlns:r="http://schemas.openxmlformats.org/officeDocument/2006/relationships" id="267" r:id="Rbcf28f18a09145d7"/>
    <p:sldId xmlns:r="http://schemas.openxmlformats.org/officeDocument/2006/relationships" id="268" r:id="R584bbdb754184e41"/>
    <p:sldId xmlns:r="http://schemas.openxmlformats.org/officeDocument/2006/relationships" id="269" r:id="R0d0afa2587bb4172"/>
    <p:sldId xmlns:r="http://schemas.openxmlformats.org/officeDocument/2006/relationships" id="270" r:id="R5e578b56c8b5456a"/>
    <p:sldId xmlns:r="http://schemas.openxmlformats.org/officeDocument/2006/relationships" id="271" r:id="Rb385e92ffb6f46ae"/>
    <p:sldId xmlns:r="http://schemas.openxmlformats.org/officeDocument/2006/relationships" id="272" r:id="R48489caf2f5348f8"/>
    <p:sldId xmlns:r="http://schemas.openxmlformats.org/officeDocument/2006/relationships" id="273" r:id="R05513d1c954b4177"/>
    <p:sldId xmlns:r="http://schemas.openxmlformats.org/officeDocument/2006/relationships" id="274" r:id="R58f662a19b9c4409"/>
    <p:sldId xmlns:r="http://schemas.openxmlformats.org/officeDocument/2006/relationships" id="275" r:id="R508c0aab36004eb4"/>
    <p:sldId xmlns:r="http://schemas.openxmlformats.org/officeDocument/2006/relationships" id="276" r:id="R1b6757aba998484f"/>
    <p:sldId xmlns:r="http://schemas.openxmlformats.org/officeDocument/2006/relationships" id="277" r:id="R3e1122177f534914"/>
    <p:sldId xmlns:r="http://schemas.openxmlformats.org/officeDocument/2006/relationships" id="278" r:id="R4273de19e42d4ff9"/>
    <p:sldId xmlns:r="http://schemas.openxmlformats.org/officeDocument/2006/relationships" id="279" r:id="Raded9db841f24d40"/>
    <p:sldId xmlns:r="http://schemas.openxmlformats.org/officeDocument/2006/relationships" id="280" r:id="R373e258bd55342b1"/>
    <p:sldId xmlns:r="http://schemas.openxmlformats.org/officeDocument/2006/relationships" id="281" r:id="Rb28ff74b0bc34d42"/>
    <p:sldId xmlns:r="http://schemas.openxmlformats.org/officeDocument/2006/relationships" id="282" r:id="Rf69e504b4b224698"/>
    <p:sldId xmlns:r="http://schemas.openxmlformats.org/officeDocument/2006/relationships" id="283" r:id="Raa2ae275cdbe469c"/>
    <p:sldId xmlns:r="http://schemas.openxmlformats.org/officeDocument/2006/relationships" id="284" r:id="R86a8e37545954701"/>
    <p:sldId xmlns:r="http://schemas.openxmlformats.org/officeDocument/2006/relationships" id="285" r:id="Rbe2232ae4b9540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aa5641e5ca4fcc" /><Relationship Type="http://schemas.openxmlformats.org/officeDocument/2006/relationships/slideMaster" Target="/ppt/slideMasters/slideMaster1.xml" Id="Rdcc0514d252246a1" /><Relationship Type="http://schemas.openxmlformats.org/officeDocument/2006/relationships/notesMaster" Target="/ppt/notesMasters/notesMaster1.xml" Id="R74584614a54f4323" /><Relationship Type="http://schemas.openxmlformats.org/officeDocument/2006/relationships/presProps" Target="/ppt/presProps.xml" Id="R07612045894b439a" /><Relationship Type="http://schemas.openxmlformats.org/officeDocument/2006/relationships/tableStyles" Target="/ppt/tableStyles.xml" Id="R17373ae167c64748" /><Relationship Type="http://schemas.openxmlformats.org/officeDocument/2006/relationships/slide" Target="/ppt/slides/slide1.xml" Id="R544b24bec8354799" /><Relationship Type="http://schemas.openxmlformats.org/officeDocument/2006/relationships/slide" Target="/ppt/slides/slide2.xml" Id="R0e272e7cce7e46e8" /><Relationship Type="http://schemas.openxmlformats.org/officeDocument/2006/relationships/slide" Target="/ppt/slides/slide3.xml" Id="R478fbc9e0ac44442" /><Relationship Type="http://schemas.openxmlformats.org/officeDocument/2006/relationships/slide" Target="/ppt/slides/slide4.xml" Id="R39d9b689378047b9" /><Relationship Type="http://schemas.openxmlformats.org/officeDocument/2006/relationships/slide" Target="/ppt/slides/slide5.xml" Id="R6b5eb0331de54b1b" /><Relationship Type="http://schemas.openxmlformats.org/officeDocument/2006/relationships/slide" Target="/ppt/slides/slide6.xml" Id="R2819e5df5e8f44c0" /><Relationship Type="http://schemas.openxmlformats.org/officeDocument/2006/relationships/slide" Target="/ppt/slides/slide7.xml" Id="R14cd6fdcfcf449c0" /><Relationship Type="http://schemas.openxmlformats.org/officeDocument/2006/relationships/slide" Target="/ppt/slides/slide8.xml" Id="R517ad00fdc9c48d7" /><Relationship Type="http://schemas.openxmlformats.org/officeDocument/2006/relationships/slide" Target="/ppt/slides/slide9.xml" Id="Rb213e715438f48d4" /><Relationship Type="http://schemas.openxmlformats.org/officeDocument/2006/relationships/slide" Target="/ppt/slides/slide10.xml" Id="Rb5a85b6ad0514cc7" /><Relationship Type="http://schemas.openxmlformats.org/officeDocument/2006/relationships/slide" Target="/ppt/slides/slide11.xml" Id="R78e79616162240cb" /><Relationship Type="http://schemas.openxmlformats.org/officeDocument/2006/relationships/slide" Target="/ppt/slides/slide12.xml" Id="Rbcf28f18a09145d7" /><Relationship Type="http://schemas.openxmlformats.org/officeDocument/2006/relationships/slide" Target="/ppt/slides/slide13.xml" Id="R584bbdb754184e41" /><Relationship Type="http://schemas.openxmlformats.org/officeDocument/2006/relationships/slide" Target="/ppt/slides/slide14.xml" Id="R0d0afa2587bb4172" /><Relationship Type="http://schemas.openxmlformats.org/officeDocument/2006/relationships/slide" Target="/ppt/slides/slide15.xml" Id="R5e578b56c8b5456a" /><Relationship Type="http://schemas.openxmlformats.org/officeDocument/2006/relationships/slide" Target="/ppt/slides/slide16.xml" Id="Rb385e92ffb6f46ae" /><Relationship Type="http://schemas.openxmlformats.org/officeDocument/2006/relationships/slide" Target="/ppt/slides/slide17.xml" Id="R48489caf2f5348f8" /><Relationship Type="http://schemas.openxmlformats.org/officeDocument/2006/relationships/slide" Target="/ppt/slides/slide18.xml" Id="R05513d1c954b4177" /><Relationship Type="http://schemas.openxmlformats.org/officeDocument/2006/relationships/slide" Target="/ppt/slides/slide19.xml" Id="R58f662a19b9c4409" /><Relationship Type="http://schemas.openxmlformats.org/officeDocument/2006/relationships/slide" Target="/ppt/slides/slide20.xml" Id="R508c0aab36004eb4" /><Relationship Type="http://schemas.openxmlformats.org/officeDocument/2006/relationships/slide" Target="/ppt/slides/slide21.xml" Id="R1b6757aba998484f" /><Relationship Type="http://schemas.openxmlformats.org/officeDocument/2006/relationships/slide" Target="/ppt/slides/slide22.xml" Id="R3e1122177f534914" /><Relationship Type="http://schemas.openxmlformats.org/officeDocument/2006/relationships/slide" Target="/ppt/slides/slide23.xml" Id="R4273de19e42d4ff9" /><Relationship Type="http://schemas.openxmlformats.org/officeDocument/2006/relationships/slide" Target="/ppt/slides/slide24.xml" Id="Raded9db841f24d40" /><Relationship Type="http://schemas.openxmlformats.org/officeDocument/2006/relationships/slide" Target="/ppt/slides/slide25.xml" Id="R373e258bd55342b1" /><Relationship Type="http://schemas.openxmlformats.org/officeDocument/2006/relationships/slide" Target="/ppt/slides/slide26.xml" Id="Rb28ff74b0bc34d42" /><Relationship Type="http://schemas.openxmlformats.org/officeDocument/2006/relationships/slide" Target="/ppt/slides/slide27.xml" Id="Rf69e504b4b224698" /><Relationship Type="http://schemas.openxmlformats.org/officeDocument/2006/relationships/slide" Target="/ppt/slides/slide28.xml" Id="Raa2ae275cdbe469c" /><Relationship Type="http://schemas.openxmlformats.org/officeDocument/2006/relationships/slide" Target="/ppt/slides/slide29.xml" Id="R86a8e37545954701" /><Relationship Type="http://schemas.openxmlformats.org/officeDocument/2006/relationships/slide" Target="/ppt/slides/slide30.xml" Id="Rbe2232ae4b9540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3d7bbe96774d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12da4b2744499b" /><Relationship Type="http://schemas.openxmlformats.org/officeDocument/2006/relationships/notesMaster" Target="/ppt/notesMasters/notesMaster1.xml" Id="Re2f31f84791a49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834a721c7434afa" /><Relationship Type="http://schemas.openxmlformats.org/officeDocument/2006/relationships/notesMaster" Target="/ppt/notesMasters/notesMaster1.xml" Id="R4aa7914742b645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56926045c44065" /><Relationship Type="http://schemas.openxmlformats.org/officeDocument/2006/relationships/notesMaster" Target="/ppt/notesMasters/notesMaster1.xml" Id="Rcf3bd9bce68343d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b4c112603a0456a" /><Relationship Type="http://schemas.openxmlformats.org/officeDocument/2006/relationships/notesMaster" Target="/ppt/notesMasters/notesMaster1.xml" Id="R0cf4866399d64e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f68c61ee77451d" /><Relationship Type="http://schemas.openxmlformats.org/officeDocument/2006/relationships/notesMaster" Target="/ppt/notesMasters/notesMaster1.xml" Id="Rc039828e92004c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a12f16bf95e4c68" /><Relationship Type="http://schemas.openxmlformats.org/officeDocument/2006/relationships/notesMaster" Target="/ppt/notesMasters/notesMaster1.xml" Id="Ree02111fef8945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972099c8384439" /><Relationship Type="http://schemas.openxmlformats.org/officeDocument/2006/relationships/notesMaster" Target="/ppt/notesMasters/notesMaster1.xml" Id="R1a245ba496ef4e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94475641694ff3" /><Relationship Type="http://schemas.openxmlformats.org/officeDocument/2006/relationships/notesMaster" Target="/ppt/notesMasters/notesMaster1.xml" Id="R65564f77aff746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cfa937adca94656" /><Relationship Type="http://schemas.openxmlformats.org/officeDocument/2006/relationships/notesMaster" Target="/ppt/notesMasters/notesMaster1.xml" Id="R468ebd46b45340c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ec5bbcda297491f" /><Relationship Type="http://schemas.openxmlformats.org/officeDocument/2006/relationships/notesMaster" Target="/ppt/notesMasters/notesMaster1.xml" Id="Rede0e5f46fad4c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ecb16fe6db14db3" /><Relationship Type="http://schemas.openxmlformats.org/officeDocument/2006/relationships/notesMaster" Target="/ppt/notesMasters/notesMaster1.xml" Id="Rd3b3226e3dcf4eb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9dcb326c4240b2" /><Relationship Type="http://schemas.openxmlformats.org/officeDocument/2006/relationships/notesMaster" Target="/ppt/notesMasters/notesMaster1.xml" Id="R6c061e868a8b485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2a8f7c52fa74135" /><Relationship Type="http://schemas.openxmlformats.org/officeDocument/2006/relationships/notesMaster" Target="/ppt/notesMasters/notesMaster1.xml" Id="Rb0ee5edfdf7c402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7d994c3eae648a8" /><Relationship Type="http://schemas.openxmlformats.org/officeDocument/2006/relationships/notesMaster" Target="/ppt/notesMasters/notesMaster1.xml" Id="R76d83991952f46a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4f20ae58da440ac" /><Relationship Type="http://schemas.openxmlformats.org/officeDocument/2006/relationships/notesMaster" Target="/ppt/notesMasters/notesMaster1.xml" Id="Re6a5e733b97347e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159c0659dfa4020" /><Relationship Type="http://schemas.openxmlformats.org/officeDocument/2006/relationships/notesMaster" Target="/ppt/notesMasters/notesMaster1.xml" Id="R0963d04334c44a6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8153b3f07764b92" /><Relationship Type="http://schemas.openxmlformats.org/officeDocument/2006/relationships/notesMaster" Target="/ppt/notesMasters/notesMaster1.xml" Id="Rd6ed8cc39895413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0471a9108c2430e" /><Relationship Type="http://schemas.openxmlformats.org/officeDocument/2006/relationships/notesMaster" Target="/ppt/notesMasters/notesMaster1.xml" Id="Rce7f575a5752436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a25319793d5458a" /><Relationship Type="http://schemas.openxmlformats.org/officeDocument/2006/relationships/notesMaster" Target="/ppt/notesMasters/notesMaster1.xml" Id="R5d55dc28d52340f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9f1ecb467384e04" /><Relationship Type="http://schemas.openxmlformats.org/officeDocument/2006/relationships/notesMaster" Target="/ppt/notesMasters/notesMaster1.xml" Id="Ra57669b02f4e4d9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fe9fc4e1a9d4830" /><Relationship Type="http://schemas.openxmlformats.org/officeDocument/2006/relationships/notesMaster" Target="/ppt/notesMasters/notesMaster1.xml" Id="Rf572481b70474bb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ef144b73bb54072" /><Relationship Type="http://schemas.openxmlformats.org/officeDocument/2006/relationships/notesMaster" Target="/ppt/notesMasters/notesMaster1.xml" Id="Rb383322ea4004b5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30422ebc36d4075" /><Relationship Type="http://schemas.openxmlformats.org/officeDocument/2006/relationships/notesMaster" Target="/ppt/notesMasters/notesMaster1.xml" Id="Rb44d6d365cdb42c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bc23c77aa5f45f1" /><Relationship Type="http://schemas.openxmlformats.org/officeDocument/2006/relationships/notesMaster" Target="/ppt/notesMasters/notesMaster1.xml" Id="R5a777546ea754ee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179802fa2734036" /><Relationship Type="http://schemas.openxmlformats.org/officeDocument/2006/relationships/notesMaster" Target="/ppt/notesMasters/notesMaster1.xml" Id="R73b3c4c215b643a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87a07ca085c49b7" /><Relationship Type="http://schemas.openxmlformats.org/officeDocument/2006/relationships/notesMaster" Target="/ppt/notesMasters/notesMaster1.xml" Id="R7a4de42606d844d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456857798d24306" /><Relationship Type="http://schemas.openxmlformats.org/officeDocument/2006/relationships/notesMaster" Target="/ppt/notesMasters/notesMaster1.xml" Id="Ra643af41cb164b9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161bfd03b874309" /><Relationship Type="http://schemas.openxmlformats.org/officeDocument/2006/relationships/notesMaster" Target="/ppt/notesMasters/notesMaster1.xml" Id="R4fa9506ec73046b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a222cc638314b8c" /><Relationship Type="http://schemas.openxmlformats.org/officeDocument/2006/relationships/notesMaster" Target="/ppt/notesMasters/notesMaster1.xml" Id="Red9c6f75a6c24c5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5671769638543bc" /><Relationship Type="http://schemas.openxmlformats.org/officeDocument/2006/relationships/notesMaster" Target="/ppt/notesMasters/notesMaster1.xml" Id="R09a35057f1b84b2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的“财务报表、资本与权益变动”学习单元。本套课件共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讲稿】明确告诉学生：本单元只训练“财务报表、资本与权益变动”。先解释知识范围，再用一句话建立核心判断，最后示范标准方法。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利润或亏损先由损益表确定，再通过资本变动进入财务状况表；业主投入与提用须和经营损益分开”，并举一个会触发“只追最终数字、不区分业主交易与经营成果，或把提用列作经营费用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Q1：销售 HK$105,000、销货退回 HK$2,000、销售成本 HK$62,000。毛利为： 选项为 A.HK$43,000；B.HK$41,000；C.HK$45,000；D.HK$165,000。讲解时强调：利润或亏损先由损益表确定，再通过资本变动进入财务状况表；业主投入与提用须和经营损益分开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整理调整后余额—编损益表—计算利润/亏损—更新各业主资本—列报财务状况—核对净资产与权益”中的起始动作，并避开“只追最终数字、不区分业主交易与经营成果，或把提用列作经营费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整理调整后余额—编损益表—计算利润/亏损—更新各业主资本—列报财务状况—核对净资产与权益”，最后给出正确结论“HK$41,000”。完整解析：销售净额=HK$103,000；毛利=销售净额−销售成本=HK$41,000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2A·损益表毛利。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【预期回答】学生能把失分归入“只追最终数字、不区分业主交易与经营成果，或把提用列作经营费用”或更精确的个人错因，并写出可执行检查动作。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讲稿】逐项解释“财务报表、资本与权益变动”中的专有名词、符号、对象和单位。特别强调：只追最终数字、不区分业主交易与经营成果，或把提用列作经营费用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讲稿】用“条件—表示—方法—核验”重建本知识点。示范时逐步引用：整理调整后余额—编损益表—计算利润/亏损—更新各业主资本—列报财务状况—核对净资产与权益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讲稿】带学生逐句读取任务，不先求答案。要求指出材料中的有效条件，再按“整理调整后余额—编损益表—计算利润/亏损—更新各业主资本—列报财务状况—核对净资产与权益”作答。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1A/2A·流动负债计算；用于知识范围与设问结构校准，题目身份为DSE原创模考题，不冒充历届真题（访问日期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2A·本年利润；用于知识范围与设问结构校准，题目身份为DSE原创模考题，不冒充历届真题（访问日期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讲稿】先展示错误路径，再用解析链复原第一失分点。禁止只说“粗心”；必须落到“只追最终数字、不区分业主交易与经营成果，或把提用列作经营费用”或更精确的动作。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1A/2A·流动负债计算；用于知识范围与设问结构校准，题目身份为DSE原创模考题，不冒充历届真题（访问日期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2A·本年利润；用于知识范围与设问结构校准，题目身份为DSE原创模考题，不冒充历届真题（访问日期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Q11：独资企业年末财务状况表显示资产总额 HK$160,000、负债总额 HK$64,000。若没有其他权益项目，应列示的期末资本是： 选项为 A.HK$224,000；B.HK$96,000；C.HK$160,000；D.HK$64,000。讲解时强调：利润或亏损先由损益表确定，再通过资本变动进入财务状况表；业主投入与提用须和经营损益分开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整理调整后余额—编损益表—计算利润/亏损—更新各业主资本—列报财务状况—核对净资产与权益”中的起始动作，并避开“只追最终数字、不区分业主交易与经营成果，或把提用列作经营费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2A·财务状况表勾稽；用于知识范围与设问结构校准，题目身份为DSE原创模考题，不冒充历届真题（访问日期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整理调整后余额—编损益表—计算利润/亏损—更新各业主资本—列报财务状况—核对净资产与权益”，最后给出正确结论“HK$96,000”。完整解析：由会计等式，资本=资产−负债=HK$160,000−HK$64,000=HK$96,000；并可反向核对资产=负债+资本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2A·财务状况表勾稽；用于知识范围与设问结构校准，题目身份为DSE原创模考题，不冒充历届真题（访问日期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2A·财务状况表勾稽。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【预期回答】学生能把失分归入“只追最终数字、不区分业主交易与经营成果，或把提用列作经营费用”或更精确的个人错因，并写出可执行检查动作。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2A·财务状况表勾稽；用于知识范围与设问结构校准，题目身份为DSE原创模考题，不冒充历届真题（访问日期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讲稿】逐项解释“财务报表、资本与权益变动”中的专有名词、符号、对象和单位。特别强调：只追最终数字、不区分业主交易与经营成果，或把提用列作经营费用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2A·财务状况表勾稽；用于知识范围与设问结构校准，题目身份为DSE原创模考题，不冒充历届真题（访问日期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讲稿】用“条件—表示—方法—核验”重建本知识点。示范时逐步引用：整理调整后余额—编损益表—计算利润/亏损—更新各业主资本—列报财务状况—核对净资产与权益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2A·财务状况表勾稽；用于知识范围与设问结构校准，题目身份为DSE原创模考题，不冒充历届真题（访问日期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讲稿】带学生逐句读取任务，不先求答案。要求指出材料中的有效条件，再按“整理调整后余额—编损益表—计算利润/亏损—更新各业主资本—列报财务状况—核对净资产与权益”作答。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2A·本年利润；用于知识范围与设问结构校准，题目身份为DSE原创模考题，不冒充历届真题（访问日期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2A·报表调整与利润修订；用于知识范围与设问结构校准，题目身份为DSE原创模考题，不冒充历届真题（访问日期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讲稿】先展示错误路径，再用解析链复原第一失分点。禁止只说“粗心”；必须落到“只追最终数字、不区分业主交易与经营成果，或把提用列作经营费用”或更精确的动作。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2A·本年利润；用于知识范围与设问结构校准，题目身份为DSE原创模考题，不冒充历届真题（访问日期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2A·报表调整与利润修订；用于知识范围与设问结构校准，题目身份为DSE原创模考题，不冒充历届真题（访问日期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Q21：独资企业期初资本 HK$120,000，本年利润 HK$34,000，提用 HK$12,000，无新增资本。期末资本为： 选项为 A.HK$166,000；B.HK$98,000；C.HK$142,000；D.HK$22,000。讲解时强调：利润或亏损先由损益表确定，再通过资本变动进入财务状况表；业主投入与提用须和经营损益分开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整理调整后余额—编损益表—计算利润/亏损—更新各业主资本—列报财务状况—核对净资产与权益”中的起始动作，并避开“只追最终数字、不区分业主交易与经营成果，或把提用列作经营费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2A·资本变动；用于知识范围与设问结构校准，题目身份为DSE原创模考题，不冒充历届真题（访问日期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整理调整后余额—编损益表—计算利润/亏损—更新各业主资本—列报财务状况—核对净资产与权益”，最后给出正确结论“HK$142,000”。完整解析：期末资本=期初资本+利润−提用=HK$142,000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2A·资本变动；用于知识范围与设问结构校准，题目身份为DSE原创模考题，不冒充历届真题（访问日期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2A·资本变动。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【预期回答】学生能把失分归入“只追最终数字、不区分业主交易与经营成果，或把提用列作经营费用”或更精确的个人错因，并写出可执行检查动作。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2A·资本变动；用于知识范围与设问结构校准，题目身份为DSE原创模考题，不冒充历届真题（访问日期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讲稿】逐项解释“财务报表、资本与权益变动”中的专有名词、符号、对象和单位。特别强调：只追最终数字、不区分业主交易与经营成果，或把提用列作经营费用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2A·资本变动；用于知识范围与设问结构校准，题目身份为DSE原创模考题，不冒充历届真题（访问日期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讲稿】用“条件—表示—方法—核验”重建本知识点。示范时逐步引用：整理调整后余额—编损益表—计算利润/亏损—更新各业主资本—列报财务状况—核对净资产与权益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2A·资本变动；用于知识范围与设问结构校准，题目身份为DSE原创模考题，不冒充历届真题（访问日期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讲稿】带学生逐句读取任务，不先求答案。要求指出材料中的有效条件，再按“整理调整后余额—编损益表—计算利润/亏损—更新各业主资本—列报财务状况—核对净资产与权益”作答。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2A·报表调整与利润修订；用于知识范围与设问结构校准，题目身份为DSE原创模考题，不冒充历届真题（访问日期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1A/2A·流动负债计算；用于知识范围与设问结构校准，题目身份为DSE原创模考题，不冒充历届真题（访问日期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讲稿】先展示错误路径，再用解析链复原第一失分点。禁止只说“粗心”；必须落到“只追最终数字、不区分业主交易与经营成果，或把提用列作经营费用”或更精确的动作。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2A·报表调整与利润修订；用于知识范围与设问结构校准，题目身份为DSE原创模考题，不冒充历届真题（访问日期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1A/2A·流动负债计算；用于知识范围与设问结构校准，题目身份为DSE原创模考题，不冒充历届真题（访问日期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3c9319effc45f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5b5846b8ec455c" /><Relationship Type="http://schemas.openxmlformats.org/officeDocument/2006/relationships/slideLayout" Target="/ppt/slideLayouts/slideLayout1.xml" Id="Rb904812468824c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04812468824c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40d09f3f714799" /><Relationship Type="http://schemas.openxmlformats.org/officeDocument/2006/relationships/image" Target="/ppt/media/image.png" Id="Ra7e95153b039432f" /><Relationship Type="http://schemas.openxmlformats.org/officeDocument/2006/relationships/notesSlide" Target="/ppt/notesSlides/notesSlide1.xml" Id="Rf172930a09ca43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b04bc2b83042e5" /><Relationship Type="http://schemas.openxmlformats.org/officeDocument/2006/relationships/image" Target="/ppt/media/image2.png" Id="Raca82580a5ef4c59" /><Relationship Type="http://schemas.openxmlformats.org/officeDocument/2006/relationships/notesSlide" Target="/ppt/notesSlides/notesSlide2.xml" Id="Rd94cc5112b8f4b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c84f5424de4aed" /><Relationship Type="http://schemas.openxmlformats.org/officeDocument/2006/relationships/image" Target="/ppt/media/image3.png" Id="R52ddd9c8693a49b7" /><Relationship Type="http://schemas.openxmlformats.org/officeDocument/2006/relationships/notesSlide" Target="/ppt/notesSlides/notesSlide3.xml" Id="R1583f7e895964e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c3783638c64b8d" /><Relationship Type="http://schemas.openxmlformats.org/officeDocument/2006/relationships/image" Target="/ppt/media/image4.png" Id="Rdef3228a88564714" /><Relationship Type="http://schemas.openxmlformats.org/officeDocument/2006/relationships/notesSlide" Target="/ppt/notesSlides/notesSlide4.xml" Id="R341e519926954d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8a22f22c944e6" /><Relationship Type="http://schemas.openxmlformats.org/officeDocument/2006/relationships/image" Target="/ppt/media/image5.png" Id="R96d26dd135614b8a" /><Relationship Type="http://schemas.openxmlformats.org/officeDocument/2006/relationships/notesSlide" Target="/ppt/notesSlides/notesSlide5.xml" Id="Rc73071a574334a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2326aa5eb841b6" /><Relationship Type="http://schemas.openxmlformats.org/officeDocument/2006/relationships/image" Target="/ppt/media/image6.png" Id="R4ad7fb096cef4874" /><Relationship Type="http://schemas.openxmlformats.org/officeDocument/2006/relationships/notesSlide" Target="/ppt/notesSlides/notesSlide6.xml" Id="R4fa9b82b621c40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80a9dbc60b4738" /><Relationship Type="http://schemas.openxmlformats.org/officeDocument/2006/relationships/image" Target="/ppt/media/image7.png" Id="Rb335347f1af04c94" /><Relationship Type="http://schemas.openxmlformats.org/officeDocument/2006/relationships/notesSlide" Target="/ppt/notesSlides/notesSlide7.xml" Id="R7dc335e402a047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27e00cb89e4185" /><Relationship Type="http://schemas.openxmlformats.org/officeDocument/2006/relationships/image" Target="/ppt/media/image8.png" Id="R852869d8213e43e2" /><Relationship Type="http://schemas.openxmlformats.org/officeDocument/2006/relationships/notesSlide" Target="/ppt/notesSlides/notesSlide8.xml" Id="Rd5158a8d906d46b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bc9ee23d074856" /><Relationship Type="http://schemas.openxmlformats.org/officeDocument/2006/relationships/image" Target="/ppt/media/image9.png" Id="R918b6cc836554df2" /><Relationship Type="http://schemas.openxmlformats.org/officeDocument/2006/relationships/notesSlide" Target="/ppt/notesSlides/notesSlide9.xml" Id="Rb9f73dec1181467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1360c392f34990" /><Relationship Type="http://schemas.openxmlformats.org/officeDocument/2006/relationships/image" Target="/ppt/media/image10.png" Id="R83b77a534c0548ce" /><Relationship Type="http://schemas.openxmlformats.org/officeDocument/2006/relationships/notesSlide" Target="/ppt/notesSlides/notesSlide10.xml" Id="Rec5ae476f150401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51c97117384a7b" /><Relationship Type="http://schemas.openxmlformats.org/officeDocument/2006/relationships/image" Target="/ppt/media/image11.png" Id="R89786b77216f4a45" /><Relationship Type="http://schemas.openxmlformats.org/officeDocument/2006/relationships/notesSlide" Target="/ppt/notesSlides/notesSlide11.xml" Id="R161f4734fbf44b7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c3f6bbefa84b5e" /><Relationship Type="http://schemas.openxmlformats.org/officeDocument/2006/relationships/image" Target="/ppt/media/image12.png" Id="Rc315258d47ac49b6" /><Relationship Type="http://schemas.openxmlformats.org/officeDocument/2006/relationships/notesSlide" Target="/ppt/notesSlides/notesSlide12.xml" Id="R8dcff69eb173475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cb89e4dda14000" /><Relationship Type="http://schemas.openxmlformats.org/officeDocument/2006/relationships/image" Target="/ppt/media/image13.png" Id="R389b9d55b2c34458" /><Relationship Type="http://schemas.openxmlformats.org/officeDocument/2006/relationships/notesSlide" Target="/ppt/notesSlides/notesSlide13.xml" Id="Rde834bf7acaf407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050c8a6c4347dd" /><Relationship Type="http://schemas.openxmlformats.org/officeDocument/2006/relationships/image" Target="/ppt/media/image14.png" Id="Rdfa2c9d147374736" /><Relationship Type="http://schemas.openxmlformats.org/officeDocument/2006/relationships/notesSlide" Target="/ppt/notesSlides/notesSlide14.xml" Id="R0eea3929c40e46a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361b42e53f4f3a" /><Relationship Type="http://schemas.openxmlformats.org/officeDocument/2006/relationships/image" Target="/ppt/media/image15.png" Id="R18bee2e81e1d44b5" /><Relationship Type="http://schemas.openxmlformats.org/officeDocument/2006/relationships/notesSlide" Target="/ppt/notesSlides/notesSlide15.xml" Id="R8a3c3f52c24346d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ea76af9b6d45f9" /><Relationship Type="http://schemas.openxmlformats.org/officeDocument/2006/relationships/image" Target="/ppt/media/image16.png" Id="Rbd122675db174731" /><Relationship Type="http://schemas.openxmlformats.org/officeDocument/2006/relationships/notesSlide" Target="/ppt/notesSlides/notesSlide16.xml" Id="R354ab756aaa44a6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d6b4fa2cb341d7" /><Relationship Type="http://schemas.openxmlformats.org/officeDocument/2006/relationships/image" Target="/ppt/media/image17.png" Id="Rd0038841022642e2" /><Relationship Type="http://schemas.openxmlformats.org/officeDocument/2006/relationships/notesSlide" Target="/ppt/notesSlides/notesSlide17.xml" Id="R9c615142a67f40a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59492314c74d4c" /><Relationship Type="http://schemas.openxmlformats.org/officeDocument/2006/relationships/image" Target="/ppt/media/image18.png" Id="R2aff1da525d34799" /><Relationship Type="http://schemas.openxmlformats.org/officeDocument/2006/relationships/notesSlide" Target="/ppt/notesSlides/notesSlide18.xml" Id="Rf13395349c0d400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119b9effc84040" /><Relationship Type="http://schemas.openxmlformats.org/officeDocument/2006/relationships/image" Target="/ppt/media/image19.png" Id="Rd057f4505365480c" /><Relationship Type="http://schemas.openxmlformats.org/officeDocument/2006/relationships/notesSlide" Target="/ppt/notesSlides/notesSlide19.xml" Id="R559fa8bf2bed438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caca0d07d84e3e" /><Relationship Type="http://schemas.openxmlformats.org/officeDocument/2006/relationships/image" Target="/ppt/media/image20.png" Id="R95a71091e810465a" /><Relationship Type="http://schemas.openxmlformats.org/officeDocument/2006/relationships/notesSlide" Target="/ppt/notesSlides/notesSlide20.xml" Id="R984e66704ebc4e8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7aa640e234a9b" /><Relationship Type="http://schemas.openxmlformats.org/officeDocument/2006/relationships/image" Target="/ppt/media/image21.png" Id="R64feb7b1b7bc4f83" /><Relationship Type="http://schemas.openxmlformats.org/officeDocument/2006/relationships/notesSlide" Target="/ppt/notesSlides/notesSlide21.xml" Id="Ra01f2b2151ce4bf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931c04449e4328" /><Relationship Type="http://schemas.openxmlformats.org/officeDocument/2006/relationships/image" Target="/ppt/media/image22.png" Id="R39db1cec18b84357" /><Relationship Type="http://schemas.openxmlformats.org/officeDocument/2006/relationships/notesSlide" Target="/ppt/notesSlides/notesSlide22.xml" Id="Reb33821608984e1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7354e602c4fbd" /><Relationship Type="http://schemas.openxmlformats.org/officeDocument/2006/relationships/image" Target="/ppt/media/image23.png" Id="Rb65d2150a6e24177" /><Relationship Type="http://schemas.openxmlformats.org/officeDocument/2006/relationships/notesSlide" Target="/ppt/notesSlides/notesSlide23.xml" Id="Rea3cbc26a5144b8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0fd1234ba4d59" /><Relationship Type="http://schemas.openxmlformats.org/officeDocument/2006/relationships/image" Target="/ppt/media/image24.png" Id="R8805eb75366840e9" /><Relationship Type="http://schemas.openxmlformats.org/officeDocument/2006/relationships/notesSlide" Target="/ppt/notesSlides/notesSlide24.xml" Id="Rd1c7b320a6714cf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0615e3bcf74001" /><Relationship Type="http://schemas.openxmlformats.org/officeDocument/2006/relationships/image" Target="/ppt/media/image25.png" Id="R276bdf0c9c0f4f2e" /><Relationship Type="http://schemas.openxmlformats.org/officeDocument/2006/relationships/notesSlide" Target="/ppt/notesSlides/notesSlide25.xml" Id="R8d01fbbf73b04e4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e82174cc2c430c" /><Relationship Type="http://schemas.openxmlformats.org/officeDocument/2006/relationships/image" Target="/ppt/media/image26.png" Id="Rc034f01bc2314bb5" /><Relationship Type="http://schemas.openxmlformats.org/officeDocument/2006/relationships/notesSlide" Target="/ppt/notesSlides/notesSlide26.xml" Id="Re2d0c3508e35422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068d118994bb7" /><Relationship Type="http://schemas.openxmlformats.org/officeDocument/2006/relationships/image" Target="/ppt/media/image27.png" Id="R3a170bf254dd4cf9" /><Relationship Type="http://schemas.openxmlformats.org/officeDocument/2006/relationships/notesSlide" Target="/ppt/notesSlides/notesSlide27.xml" Id="Ree0f9140b77d45e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3a7743f6084db8" /><Relationship Type="http://schemas.openxmlformats.org/officeDocument/2006/relationships/image" Target="/ppt/media/image28.png" Id="Rad53d12f8dc047de" /><Relationship Type="http://schemas.openxmlformats.org/officeDocument/2006/relationships/notesSlide" Target="/ppt/notesSlides/notesSlide28.xml" Id="R4ae8bf35da35494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6fc37c4dd04228" /><Relationship Type="http://schemas.openxmlformats.org/officeDocument/2006/relationships/image" Target="/ppt/media/image29.png" Id="R73fa146369f848c1" /><Relationship Type="http://schemas.openxmlformats.org/officeDocument/2006/relationships/notesSlide" Target="/ppt/notesSlides/notesSlide29.xml" Id="Rdeb90a31e76f404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688bf1b4e64971" /><Relationship Type="http://schemas.openxmlformats.org/officeDocument/2006/relationships/image" Target="/ppt/media/image30.png" Id="R0f615418d3f64ee3" /><Relationship Type="http://schemas.openxmlformats.org/officeDocument/2006/relationships/notesSlide" Target="/ppt/notesSlides/notesSlide30.xml" Id="Raf725170ca9442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180C17-881E-40B2-9A59-91372A319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2107C-C85E-4EA3-A479-5288FA665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A2129F-1F52-4C24-BBF4-DB3B0467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028AFB-B2DF-47C5-92D9-7A8977A95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财务报表、资本与权益变动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CD154C-9524-4B5C-8AE0-968C9DE53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损益表、财务状况表、独资与合伙企业的资本呈列、期初与期末权益勾稽，以及报表标题、分类和比较信息。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AD79F-566C-44DD-9E92-9F4D081AC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1FC6A1-2DAC-42B8-8DCA-5CA6F269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970596-CBF5-4B3F-BF32-83F8CB88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90CE74-DD57-4761-B103-9646A71E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e95153b03943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059322-AABE-4EB5-8200-16971DEE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5E523C-8821-4FDA-A276-9BF985E2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E9FFFD-0D70-43F3-A5A5-C5BFF2981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C4C280-30CE-42C9-926A-337456BF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2AA17-4DBC-4B7F-9FBD-D4466044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4B5F14-186A-4EBD-902F-D26AE195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8D2B2A-FAD2-47B8-BB53-8BBC6FC0B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A6C0C8-9C4E-4FAA-A78E-C3273917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D67A6B-14B1-4E5F-A023-56B014080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3848916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98BFD8-28E0-4BEB-9ED9-BBB83118D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8A893B-3ABF-49D0-BD27-F4CE17869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82580a5ef4c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2C5394-2D4C-4578-9335-C751DC1CB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AAED7D-7EB3-48BF-A91B-97EDE16F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A6B95-A25A-44F5-8DCE-F2598CE90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2D22D7-7078-4ED8-A2C6-B4A2B91A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694573-9671-4220-AB27-C941B628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DC361D-8EC8-463B-9951-84F29DE1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F68377-758A-495B-8D15-8F3C67314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34CB86-CF5C-4244-A5DA-977912F04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239B5A-05F9-4424-A419-9423073E3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AEA853-E58E-4B05-9E4D-5A0FB80B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A293E0-3B03-464F-9401-75772899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803693-2DA4-4907-80D6-C27E3ACA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0CE1C8-146B-4AFB-9B74-A1985E474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EA1592-E5F9-4BD9-9E5C-B0F0055A8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3E90C6-B29D-4755-B793-AF26A251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D7AB9D-6EB7-4EEB-AABA-BC304446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C54B20-09A2-4E1D-BCF1-06CF137A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成功标准｜利润或亏损先由损益表确定，再通过资本变动进入财务状况表；业主投入与提用须和经营损益分开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3ED44B-694F-445B-8E02-1CB1A40F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D08399-F127-451E-9409-45FF056C3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3E196E-75AA-4229-BF1A-3C4CCDEF4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91386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3C1D9E-8F69-4A30-AD1A-D508B79F8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719554-5F3F-41C2-AD5F-805F0BCD6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ddd9c8693a49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DE2E4A-B875-4EF2-9382-54080577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财务报表、资本与权益变动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1E528D-4576-4AFE-BF50-726664B2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159E15-C95E-4C18-860D-B43847893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CD47B8-494D-451F-8439-8ADC12B94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AB1E4E-8283-46A1-ADDF-846C81FFF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33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648CF6-E15F-4A6D-B49A-521329DC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边界提醒｜只追最终数字、不区分业主交易与经营成果，或把提用列作经营费用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E743E7-DF22-46D6-965B-B66AA0A3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7B078A-DA82-4840-AF2B-C7CE75064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9C3C5B-C266-49AB-AE69-E4ACDF34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损益表、财务状况表、独资与合伙企业的资本呈列、期初与期末权益勾稽，以及报表标题、分类和比较信息。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EF6089-F3C8-4F9D-8E72-BE682B00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EEE9B0-E031-4156-BA5C-1DDE32F8E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71E15A-4EB1-4F75-85F7-DD1CB8FE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4AC41E-0660-480D-BC1E-EDA90EE3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2A·损益表毛利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2092FE-055D-44D8-A1AA-8776ECE25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DB524A-866B-4F67-9E1B-754383F0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D53C61-C96F-40C8-A4A5-CB7426B3E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DCE3D2-9B44-4694-A0EB-39A7E21F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37220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AB9CCB-82F3-4288-8DF6-432AC5EEA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644BD-5BB8-46D5-8A92-1942093EC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f3228a885647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07360A-117B-4CB2-A3A4-CB4009173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3D07E-7D62-4F46-8FC0-6003A5B9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219CCF-58E1-43FB-839D-FCDA993F8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能解释“利润或亏损先由损益表确定，再通过资本变动进入财务状况表；业主投入与提用须和经营损益分开”，并识别一个反例或边界。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9DC3A8-F262-40CF-A7B3-334FEA8B8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AD3045-7CDC-450E-BE59-7DF03F12F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464574-9B93-4EA7-B78C-639C8C99F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销售 HK$105,000、销货退回 HK$2,000、销售成本 HK$62,000。毛利为：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F4B171-406B-42A5-9459-0712D8AF0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高频错因：只追最终数字、不区分业主交易与经营成果，或把提用列作经营费用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B43380-94A1-40FB-A218-6B6BA06B4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BE1790-C666-4305-87BC-34414F0A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1C48AF-5E53-4F17-B37F-774FF6ABB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41BD9-EA9C-4664-BB72-9458F144C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2D42F4-7AB2-4E43-B10C-8EEA41E0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46E286-C8AD-4E38-B377-D00E0E5AD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B40017-AB79-4E19-8C09-320465593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963134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33EBE2-D61E-401A-BF2E-AB4F97A7B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E134D5-50AE-48A0-9860-0B9A29191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d26dd135614b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AE2C29-297F-4EEA-87DD-9218CE4B6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C66E8-0B01-4472-90C4-A5C87C43F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C1B2F1-62FC-4A6F-A8D5-BEA0D2DA2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2EAF7C-E408-4199-9A42-8F0E09EC3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15EC68-9356-4EEB-BA61-5FE8EB15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419E20-E91E-4F80-8043-2B8CAD4D5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0B421C-887C-4218-908C-EBF2C0C7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编损益表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7FC863-731E-43AF-986F-6E1172DC3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62CC20-7A68-4542-BDBB-9E4DFCE58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计算利润/亏损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3383F0-D7DE-42BA-B198-7BF72888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40CA48-94C9-421B-8DFC-A797B76F5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更新各业主资本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9A617A-BECB-415A-9619-2C12F7DF5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CB343-6E74-4819-A02F-552F9E1D9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6FD047-5EE8-4EF7-9D50-2705BFDB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销售 HK$105,000、销货退回 HK$2,000、销售成本 HK$62,000。毛利为：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14D771-AEF1-4154-B2CE-2A21A874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94AA05-644E-4FF2-A1F8-375A56C0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792F69-91FE-48B8-BAA7-ABB0FAE7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正确结论：HK$41,000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解析：销售净额=HK$103,000；毛利=销售净额−销售成本=HK$41,000。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3FE7E6-755B-469B-8C62-69DA344D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DDD784-70EB-4FEE-A731-D98397350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0BEBD1-DD0E-4B41-AC0B-2553BFD1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BDC1F3-08B3-4D32-B9E6-BF29ADD1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9043586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DFB952-47BF-4B95-825A-C8AC1D4E2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8E599B-CFE1-4AF5-A1E5-522FA097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d7fb096cef48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556C8D-0B31-4ACB-A483-BF6248FE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117C0-2D8F-479C-A722-67328223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F916AE-410D-4289-BD89-E03E61F9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559ACF-C230-46C6-AD8C-E7A7859C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9F73C8-A84E-4920-A68B-1A5CF005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27B8C7-31BF-4C15-B475-B1A9F4B4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E4560A-0D1C-429A-A4F5-E0DB6D75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A4D968-CB91-4A69-BEC0-D9C00D189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22830C-9CED-4DBC-8798-02B6C2DE1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5B77A0-9F5E-4DA5-9894-7F100C0E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161586-E477-4CD6-B291-8379DA222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714214-508F-42D0-B40C-5CEC7670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3C1DBB-AE89-42A0-BE43-F1F6258BF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B4C1DB-3846-4DD7-8869-576D2DAC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598FD6-10A6-466D-AA94-2C430F7F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5B5D29-6372-4129-80ED-D5E427F4C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7220C4-8430-4A62-91A6-77C82B8B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773FC3-CD3A-493A-BDD3-3D682B07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A35303-99FD-4F3B-8E3B-61879A4B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925524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A7C22B-16D0-4C0F-9E59-971B83E6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3795E1-6438-4CEA-A656-7284DBF96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35347f1af04c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327AA5-28AA-404D-983F-4B14C87A9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9939C5-1730-40C4-AD16-ECF0FB8D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4AB366-E542-4FDF-A5E0-F1190119B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4285BD-06AA-4803-A4D9-590FEE53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财务报表、资本与权益变动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AC73BE-15CD-4DE6-AA96-119965A2A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4EC360-A5FE-4373-BF01-1DAEC1B7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0F4B68-EE7A-4F0A-B2CB-843FC5D78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499F4C-2F8E-4CF0-94B2-1E9661E9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382A54-A90F-41DE-9EA0-9E2C11A0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BAC5FB-5DED-4045-8E3D-90255FC8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D85241-B4F0-4C9A-AED5-DE9D440E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139F9B-2C5D-424E-8A72-50B3346F2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9580AB-D459-46C2-A295-32CF3C92A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2ABC27-F9C8-43F4-8271-A8590B5D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F18418-70A4-49A5-9F2B-6837328EC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60202F-FDBD-4D5A-B74B-BDEB0EF22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4532B9-C5B9-4A9E-A591-BCB3F51A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299460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9B94D1-982D-4A10-AC96-6EEC54C3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281968-FB41-4479-A226-89DC8007E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2869d8213e43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4F28C2-774F-4BF7-9D9C-B84E63942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0FB3C2-5C13-4F78-9B25-075FB4C7E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E44FF0-4E36-4668-8CF6-3CFF5263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6815F3-5A95-40C6-8212-940DD41D5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销售 HK$105,000、销货退回 HK$2,000、销售成本 HK$62,000。毛利为：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2E4033-3DD8-4EA6-8DDC-64D2A9E40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3967A-9360-4AB7-8041-BCBBFDBF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6EADFD-0988-4CA5-A529-703A4306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268D05-1D34-4ED9-80AD-D30D2EE8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AA6312-BC43-4F33-8CD1-DAFBFE265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1B057C-8EB0-43D3-AFD3-23D4D503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BC4274-1A94-4D60-AD57-20A6B45BF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A0EE04-1792-47BB-BF6D-91A4F9B6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B6D37D-F1D4-462D-8CE5-76423231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ACDBCF-C9EE-4277-89D5-F94EA7EA1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2E64E6-9090-4232-8303-3BB2DBED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EDF83B-7E1B-46D8-9E68-B8B516C6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1F48DA-6569-44B0-86D6-9115D34AF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309059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F5CD59-E80C-4673-A71C-B08DEC8C8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1D6D11-43FE-4F14-9FFF-6C86269A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8b6cc836554d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66BDF8-8B6C-4413-8BF8-8AFC6753D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80788-3187-4337-9086-2B2BD229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85E97A-A979-4997-9DC7-7A8B89DCC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557841-BC9B-4BD3-AAD9-BE6B1452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年末应付账款 HK$21,000、应计费用 HK$2,000、银行透支 HK$3,000，另有五年后到期且未来一年无须偿还的贷款 HK$50,000。流动负债总额是：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972CF-6317-4558-A8F8-703AC295A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C94264-14EF-4E4F-B5F0-21B8098C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E8934-8F4E-4604-A40A-33CFF03F9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A82FB9-4A34-4917-A62C-14667CFE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1F88EC-17F7-4D51-A467-1390F3ECE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9E8B3B-D084-4752-B53A-DE380330B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4B66E7-2201-44A5-B533-103758032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B116EE-422C-44CB-AB64-97B04CDCC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6CB27C-E13A-4F98-9B56-5EA4ACE5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5B0F21-80F7-446E-A080-0C87E8DD8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360428-2E71-4403-8AFE-73399B82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89DC8B-CA25-4514-9EE2-0823C2BEC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9E2006-4E7B-4639-8386-3B674D63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589815-B513-43DE-9503-95FD3661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9CA0C2-1B4D-404B-BC24-A43E3E45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479754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974131-D4FE-43FA-93F8-BD4E6758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C0B174-D71C-436B-B434-4FD12B8A0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b77a534c0548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EEB598-EC17-475B-A5FF-0BE2718D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204567-9AB2-4190-BDE2-B86B9ABE6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582BE7-8C31-4FF1-959C-8562A42B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8A3476-4DFD-4A1C-8F38-3D6C247B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0AB810-CDAC-4C5B-A61E-16C3C40B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销售 HK$105,000、销货退回 HK$2,000、销售成本 HK$62,000。毛利为：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E213EC-22A2-41E8-88AF-CF38948F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70BF67-8DD3-404E-9B9E-D429197D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BB5B85-C580-4F57-B3C3-5FA86CC36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E096D2-8837-4CB8-99C9-8F4989EF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年末应付账款 HK$21,000、应计费用 HK$2,000、银行透支 HK$3,000，另有五年后到期且未来一年无须偿还的贷款 HK$50,000。流动负债总额是：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DCA5B7-645F-444B-B8E3-640CCBF9D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6AC5D-9261-499E-A8B1-9F87F283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69E97E-5378-4738-A9FB-9405F746F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31744D-A574-4382-ADC4-673AE050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毛利 HK$54,000、其他收入 HK$3,000、营运费用 HK$27,000。本年利润为：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563F6C-B0A8-434A-846A-9BBA0E9AA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4C88F0-392B-40CE-A279-A03A780F4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FF85BB-9048-4521-B5AB-E446B52BF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E59CA9-2C84-4972-A0A7-AAD180C61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048137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84A529-B256-40C8-BB93-13FA0F8B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2525DB-64C9-41E4-ACF4-BFC3B6FF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786b77216f4a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FCBBAE-7875-44CA-AA68-D33C3736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F33410-03BC-478B-B32C-B9030865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5A6F14-203A-4D02-B136-F80693CD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202E51-53D9-4ACF-B97D-2285B385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C0B9C8-4515-4DEF-85A2-B02B2845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17A18-CBBD-4F93-8724-C5480A55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1FB8E1-0452-4673-B61C-47198461E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E9379D-45C8-4490-BDA8-81D071F7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正确结论：HK$26,000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解析链：流动负债包括应付账款、应计费用和银行透支；五年后到期且一年内无须偿还的贷款属非流动负债。合计=HK$26,000。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CADE48-7300-441C-8253-7D7543CE0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CA83D7-3DAA-44DF-9F1D-BBB8E9440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382D4E-D738-4752-9D68-9C5AA576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E91B84-6713-41ED-A4C8-183B73DB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110578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77FD7D-117D-428D-963C-2056860DF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D63095-8A7B-405A-8E90-B7596241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15258d47ac49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B4CCD5-15CF-49FC-BCAB-3D55CD161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4A36C0-6982-4D2F-B28F-4993E6204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BDAAAC-E182-40E0-8758-3B707D95E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2BCDBA-4B19-4705-92B4-FDA69530D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毛利 HK$54,000、其他收入 HK$3,000、营运费用 HK$27,000。本年利润为：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BCDD63-20EE-45A0-B873-5E69D51C1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ED0C56-DF3F-4C39-BB4A-4CA398CFB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49C60F-F7D8-460A-87FC-720649759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1D3F05-6714-45D1-BBAB-5186870F4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B5C459-2C85-485C-B0DE-E7354FA7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157004-43BE-40AA-9B10-729AAA8F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EA1C68-5AC3-4F17-8D58-B7D3DA2F9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9FEC6D-EDC1-4E6B-B2FA-E1AC95D92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608C88-9E31-4CDB-81EA-C985FAAA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572566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AE63CD-389B-4F38-AB15-BA86950E6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A9EC9D-415F-46FF-B6A0-F2F0BF149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9b9d55b2c344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54C039-2EB3-4CE7-B088-DB83B0613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08962B-2F8B-4B90-8E70-80AE6BA2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CD1ECC-D501-44BD-8B18-09E0CEC3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能独立执行“整理调整后余额—编损益表—计算利润/亏损—更新各业主资本—列报财务状况—核对净资产与权益”，并说明每一步理由。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7A4E66-F57B-47B6-B27F-F644DB077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86467D-A808-458C-862B-0A33DEFB4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75FDFD-FE6F-491D-85C5-3A87B79A0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独资企业年末财务状况表显示资产总额 HK$160,000、负债总额 HK$64,000。若没有其他权益项目，应列示的期末资本是：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D420ED-2493-4BBC-BA79-FE621D8C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高频错因：只追最终数字、不区分业主交易与经营成果，或把提用列作经营费用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B9B457-23A1-42EB-A545-FFBA30BED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41F7CD-1B9A-47D7-9F59-14D07BCF6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402AEE-C21D-4A40-B3BF-9589A4EF1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314182-5F9B-4347-9BBC-0C4E7780A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8606F7-DEC9-4793-9105-0BEEA0AD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F2E31C-041D-4CD8-B798-B35037185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F0891C-42FE-4E9A-BB2E-BE030D85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7547564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89BC72-2B3D-4992-9BE6-90DB981F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265D63-CA92-4711-B4A2-6412AFF3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a2c9d1473747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FCEAC-38DC-4EB2-B3F4-6A1A4A7FD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81CAD1-12A4-4171-AED1-58259F8B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CF9D92-85F8-4D14-A79B-368D5C2C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9D8DF6-6D78-4841-978A-11C11970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7F1EBC-A96B-4F42-9AE5-2F7B793B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53D856-D6DB-44CB-A1CC-B89FD5E3C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FC96D3-BB1C-4EEC-B0BB-E91BCB073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编损益表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50FD4-76C7-4D25-B900-E86EC3CA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B7A452-5E94-464D-A670-3B119DC0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计算利润/亏损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B92E17-5638-42C4-944C-2A89EF54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9F4F64-A4C6-443B-8141-7D90FA52C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更新各业主资本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1042B9-0DF6-46BB-BBDD-C1944477B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3FCC37-2273-4361-9808-0122DB13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F7FC47-EC3C-4CE7-8591-722B16B3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独资企业年末财务状况表显示资产总额 HK$160,000、负债总额 HK$64,000。若没有其他权益项目，应列示的期末资本是：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2D6EF3-3FE7-4A87-9ECB-F950175A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6435A1-618E-4B61-8F72-2A3439C49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319731-3098-407C-86EB-3A8CBB2D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正确结论：HK$96,000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解析：由会计等式，资本=资产−负债=HK$160,000−HK$64,000=HK$96,000；并可反向核对资产=负债+资本。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EEC567-D3BA-4FE5-9121-1394C30F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20FA0A-181E-4F2C-BF36-3B87316D1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94440F-C519-454E-A4D4-19CC9473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456780-1D2A-4F37-87AD-618A3317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1141628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3B3A3A-7596-4CAF-BEB8-132E38EC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75EDA8-0362-4C27-8F2C-5123CB39D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bee2e81e1d44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CE95E-2B93-4E19-A698-AEC5752A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32A5F8-F2EC-4845-BF10-3909D31FE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518072-AA54-4DE8-A4D9-F9308D136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7AFD1C-209F-4610-8859-1B14E4BD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44B26C-A3A3-435D-AE86-7C116FBF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AB3E58-C960-4BE2-9C7C-31FDA268E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DF51E2-FCF6-4C10-B8A3-786ABAC12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4A3A77-8C37-4EC8-96D7-5514F7951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5D0180-A8D9-4F54-BF8A-D490B44A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C7CBAD-5E38-4CE0-9ECA-BFF0469D2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75EA84-C352-4191-8952-E4E6C8D6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4E69E-DC35-48C9-ACA3-8A26A4345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92BD1F-B121-416D-A931-F99146C23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D2C71A-8789-4622-9791-68212E752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3D9A1F-275D-4EC8-81CB-63FACEE3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089467-6A8D-408D-B060-DC05D380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B02534-88D1-4E15-AB7D-6AB887505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4435A6-8757-495E-8F65-F9AFCE6EB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D53EB2-6078-44E8-8001-AD7F1107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6013414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BE9B19-9055-4E21-997D-1F3522A5F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C7418A-21DF-4A04-A516-8AABD3C85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122675db1747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88DF23-18CE-49D2-9078-11A17EC49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2C4774-2E93-406A-AED6-2CCD50AE2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170714-723D-4C37-BBD5-A93704AC3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CB8C13-E6DD-4EFF-AAEE-3D6B3E9E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财务报表、资本与权益变动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BA3293-5CE8-43B7-B029-F499BA9A6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5E731D-52CD-4792-B95C-9D86B80C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66168D-93FD-417E-84E1-F1B63BB0A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85DDB2-ADF8-4A78-9E0D-B8016868D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F5CA39-F5DA-4F78-BF60-B997D105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CCDDE7-61B3-4DB9-A5E1-6976849D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803EF6-22B8-4BF7-8AE8-4C82C501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41A5E4-BD89-44DF-8D70-AAC90AED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AEFCD2-4245-4856-9DD2-61A67A490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D2480D-A885-4707-B808-8B460523A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4D2AEA-1A56-4F60-842F-8A4C80DD7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CD9E48-CAC1-427E-BC3C-8F26753D5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87D56C-D553-426E-9A44-3BB409265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8259024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4F043B-48BA-4254-A055-33C0C88D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48A3A2-F868-460D-AE91-ABC56C64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38841022642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B3FCFC-7681-4980-A7C1-74771516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B2A2C0-C281-4B4A-ACF2-35B53F45D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33639D-5767-4BDC-B685-60E36BBE6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EDB0A-5D3D-41DD-BE20-8AECFFA12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独资企业年末财务状况表显示资产总额 HK$160,000、负债总额 HK$64,000。若没有其他权益项目，应列示的期末资本是：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E49E3-CFEC-44A7-86BA-6CC809D9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346BEE-ECBA-4821-BFB6-2162110B6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4B11F2-1273-449F-B190-1511D9EF1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58C18-16BC-4AFD-BC76-4B742FEA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C259D-C081-42CA-8A2E-35D34E10E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77490D-E236-487F-BA96-A14C08284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C09017-DED3-4D19-87E3-ED8079D4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6F437C-32D0-4292-B9A2-9E8745930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EC0F51-478E-4E3D-91D2-A15B9B332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880CDC-325F-44CF-8486-4DDCDDB63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E531FB-4745-4D1D-95F5-0330058C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B7AD10-2FEB-42CA-B89A-DBC7B32D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D05786-AB69-403E-8D0D-41DF733DF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1949057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D92DC4-8D11-47B8-AC33-5229B228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2E60E6-96F3-43B2-95D7-FC582F4E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ff1da525d347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4DCB0-8AC7-411E-BB18-C4C37BFD1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2C636F-BF52-4CFA-A0A6-2C2EEF59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1200B3-43F3-4445-9C89-524B38D8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F2CBCA-1661-45EE-9121-6C3A5DD6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毛利 HK$56,000、其他收入 HK$3,000、营运费用 HK$28,000。本年利润为：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995969-3BC2-436F-8128-C497034FB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BD4AB6-80BB-408E-AB00-CC535A531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127DA1-8290-4BA6-8E1F-F39B8742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AB130C-F92C-416C-AA17-0817DF4C5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EA8ABF-1CA9-4CD0-ABC9-CF423BFD4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74315D-A00B-4C48-88C1-9AED22656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C5FE81-98D2-41AC-B2A3-55690D559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F4E8FD-C1D7-4431-90EA-9030A05D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9A7609-8542-415F-A6C6-447B12A24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05F16F-7B7D-4FB6-967D-5C7ECCC33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A98E60-CA6D-4D1B-BD1F-14994265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6C69FC-F976-48B4-AF19-696A287C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A65697-CAB3-49EB-B317-E9F70B565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A2C64F-D951-4AC1-AE9D-DCA9C50B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34C956-2F6E-46E6-B16C-F07793F58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8417629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AB35FA-3EE0-483D-924A-36263CE0F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19DD03-D9D9-40AF-BEA7-731B4E0A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57f4505365480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80697-B0D5-4535-A0E8-82B19F2E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00267A-D64A-419F-8B9F-D583CC08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3F936D-C362-4AD4-A06C-BC7F1763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16C27-A5D5-490D-B21F-37E5F8222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B11F39-7CC7-4696-8F85-25D2CD049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独资企业年末财务状况表显示资产总额 HK$160,000、负债总额 HK$64,000。若没有其他权益项目，应列示的期末资本是：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A45A21-7413-4D4E-9781-BC1E4D60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5595B5-ED7C-4359-9F35-C644000E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F22E98-74AF-4E68-A4BA-A43EC9A4A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13DC7C-585D-4F1F-A583-7A7DF0D7D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毛利 HK$56,000、其他收入 HK$3,000、营运费用 HK$28,000。本年利润为：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C8CEA2-520A-4DBE-BC11-DB13EA303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1A92A2-F4F4-4228-9C33-E671F8F1F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1B9591-C9A0-4E35-8CD5-B59FB367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7F92D4-860C-4E0D-BCEF-DAC4AC8F2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损益表草稿利润为 HK$45,000。其后发现本期应计费用 HK$1,800 未记，而期末存货少列 HK$2,800。其他项目正确，修订后利润是：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AED1C8-CAF4-4880-B59B-5977884F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1CF960-C640-49D7-8FFF-03EFDC36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E572BC-A264-4C77-8E27-DD66F69AF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376CBA-73A8-477E-93B0-B5BE8329A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67142343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65E39E-4196-4469-89D9-D8922BCD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8EB5F2-FD12-4934-929E-25545AB2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a71091e81046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BA98A4-7CFC-4964-84BE-E15FE9135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4B5F05-35B7-4AF1-AC45-0359C3CCD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619DF5-3C63-455F-99BE-C876698EC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CDF91C-D359-4F26-847E-6F1D704E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FBA96-8EE8-4ADE-A4F2-DD4052C2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221BBF-43B8-4DE5-9006-700A9A7D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9494A9-206A-4D5D-B119-49A2E899A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71B7AF-53F4-4778-9F6E-7E1FA35AC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正确结论：HK$31,000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解析链：本年利润=毛利+其他收入−费用=HK$31,000。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C92412-139F-4607-9B86-367E8E46A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2171F4-ADCE-4FF7-B22F-ADE62434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6A5607-0EDB-465F-B425-9FB20D7B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989BC5-DD66-4746-99C7-13DBB659D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4793175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EE6B1B-55E7-4474-AFD3-7D123361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413B44-CD82-4C4F-BCD9-4A914F295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feb7b1b7bc4f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C74F72-405B-4955-BB5C-8DA9B47FB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87A603-C0A8-4B4E-9FF8-B6621723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EE2119-E37A-4ED8-98C9-D9908819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B9107E-AEE2-422A-834A-F03F1E637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损益表草稿利润为 HK$45,000。其后发现本期应计费用 HK$1,800 未记，而期末存货少列 HK$2,800。其他项目正确，修订后利润是：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FA4299-90B2-4DCB-BC93-60BCEA950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65F1A6-DB4A-4CB9-A775-AD46BF9C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043D63-06F7-4487-A560-E33F3840C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AF9CC4-E9B4-4F57-897E-E7F61E55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4713FA-E57E-4CAF-81F6-C542E9EA5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677B6E-DF8B-46C9-ADAC-A09F71081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0EE03C-1444-4057-804F-267D576B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2766B5-6CCD-41FA-8D31-4E52C39E4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5FBCC9-E01A-4CAA-BE8E-E94AA1543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1761149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7ECC1C-0CE1-41AB-A4D8-38DA33418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00B42C-ABC8-4820-84B0-14B525EE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db1cec18b843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DDB2DC-A1D8-4A17-B5FD-D30C0BF9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5600D3-9BC5-4791-A739-1F3A66B1C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79EABA-8C37-4991-B54B-C9F351EE7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9CFCD3-E942-4D1B-A344-C359EA9CA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2328DE-E26C-4840-A2FC-1E0AA8202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3561A4-C21C-40E9-8A94-670B405A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独资企业期初资本 HK$120,000，本年利润 HK$34,000，提用 HK$12,000，无新增资本。期末资本为：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196149-1F0F-4895-BD49-CBB3A4E59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高频错因：只追最终数字、不区分业主交易与经营成果，或把提用列作经营费用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A73B54-12A3-4207-99B5-8272620E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70B027-11FB-4530-ADBA-616B7A1A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C8EC0E-379E-4D3C-A49D-21E39CA0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E78AAC-54EA-4F9E-A765-DFBE1E71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956A25-5BC9-4A45-B469-E676591AF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0698CC-459E-4E78-BA1E-821C71031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20F721-D67E-44C8-BE10-412181E3C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1600764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E57A29-80B4-4812-A992-DA1D5529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57A53-138E-4433-BC5A-3B140CB92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5d2150a6e241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B75B0C-8741-4059-9BE9-011A1D6B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084D63-1D9A-4FE5-9761-14D3A53B2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0DBDFE-A9EE-475D-8C19-1AFD18E9F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B6BE39-2B1F-41F5-A4B0-0E01A59E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4B8E4E-58DD-4184-B7E9-8E1FC15C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721DFA-040D-4D9C-906D-7145A346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30242D-1C89-45D1-8DB0-4937513A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编损益表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7D31C5-321D-45A8-BA26-54A483766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0D6592-772C-4C31-99A5-AED7D6F6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计算利润/亏损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6C95AB-FD16-4F6E-90FC-C66CC51CD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985888-4C23-4613-A81C-F8988BD53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更新各业主资本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A77F63-0D91-4C6F-9A4C-F67419CB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8BAD90-7B38-4DA3-97B6-F919C0B5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FF46FC-2006-4FE5-A76A-95424E189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独资企业期初资本 HK$120,000，本年利润 HK$34,000，提用 HK$12,000，无新增资本。期末资本为：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2EDE04-FD70-4F84-B046-DF40C1BD7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CD1EF8-38D2-49BF-B595-C428E5EA8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5E4CBA-81F1-4FE2-B6B8-A6E2DD0A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正确结论：HK$142,000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解析：期末资本=期初资本+利润−提用=HK$142,000。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635E39-041B-4797-B64E-9BDD79E4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30E8B1-DFE8-4AA9-A214-B447695A7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E59747-734A-4403-BF0B-BB64CA5D2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D231B1-0483-424C-B1A7-830B6623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5938719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2C2AF9-470D-4C96-8CB8-28F07339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A1DFF5-AAC5-4440-B715-ECFA2454E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5eb75366840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C8DA9-0970-43CB-B717-C2FA1ABBC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DABDDF-25C8-488D-8CAA-E170EDA4F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936116-EDFF-4660-93B5-773D7D6F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BB8E99-57C8-49D0-8575-31B0BEFA8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4327C1-4781-4E7C-BAFA-C7CB281C7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28A038-3B5A-4CDB-86E3-98B1B75C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88249C-7FB7-4825-AD96-092AFDE2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FDFC5F-C0FE-4BB1-A3C3-1725AAB4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587ADB-F9E1-4E6A-BA33-3B7E024A9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3E9F92-1A6A-4124-A3A7-48762402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084760-0CB8-45AD-97CE-2446832B2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8898F5-BAAA-4412-A892-C8C075811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B2E265-F028-4C97-874F-344E9793D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1762B2-D708-4C3E-BDCC-C9318B65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3300BC-F2E6-420E-B65C-967C5909A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2974FB-51B0-49AF-BE97-2CA9FCDF9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B41B1D-5089-4E80-9BE2-71F8A6E2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8E1047-7380-46D7-B1EA-44B81A9B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9E5746-9546-489F-8C0F-B8CFB6F4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8828692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948AD0-E33A-4FC6-BC6F-48E6FB9C4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570054-661C-44E3-B1AC-9AC81CD1E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6bdf0c9c0f4f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0A1169-26AC-4EDC-A07C-2AB249BB4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1BC48-F7F3-4DD3-8603-BB56E4CA4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15D5DC-367A-4BB5-88D9-8477D004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B7BFA6-8152-4962-AAB1-A732C672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财务报表、资本与权益变动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400509-37CC-422D-A5D4-7643CDD75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528029-08B0-4240-90D0-CA3CEB08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409570-A035-45B2-AF5D-AEB86F523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732214-DFD9-4C81-9585-13F82C8F4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E29CCF-124F-4D32-B196-87DEC7413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545996-D763-4E2D-83A0-83748FAC8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E3522C-45B1-4D43-B993-9A6691178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F1937D-0D58-4C59-9D37-A7F44EFE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8D5580-3811-4432-9E12-5C03FF86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C59B37-B62C-4DEE-8712-2EA13267C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0FC0AF-DA39-42C2-8BE9-C8C4D50F0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5FC290-EE30-497A-A167-114E3FC86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4F75FB-FD25-4E09-BAE2-37B22EF1E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9453355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65F280-FF25-458A-A27C-DEFD38A40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8A5FC7-418D-45E7-BD3C-4608CC1C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4f01bc2314b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4E2A78-68A2-499F-9326-296CC614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7ED78-6EDB-4B60-B716-43549F670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038E37-083C-49DD-A398-688F3B1A5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007C24-A9D2-4D69-9B2D-0442F74FE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独资企业期初资本 HK$120,000，本年利润 HK$34,000，提用 HK$12,000，无新增资本。期末资本为：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FC0329-A9C2-4D00-901C-F345C3661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695C20-11FF-4A73-8A79-B975A6BD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49FD8B-C8B8-48CA-B3DE-9243949AC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9E6A11-6EC8-414A-8176-C332CEF1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1580BD-FE1B-4C2A-8F72-CAF65A80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C45AB1-0D87-42B2-BEDA-4A5573E3F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3D624-AD11-4A92-8B0D-F91B32FC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930D28-0DC5-47B9-BA78-6ED61001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EFE931-96A5-4B2C-8399-C2652C8C3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4E7AD2-BF29-4F64-8755-D892D522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8DBE8A-4711-4C15-9689-998FBAEF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EEE27F-46B0-4E9B-9F67-B09326EC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5BD7D5-0DB3-42B3-9246-91674AA38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84541622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6730ED-DDF0-499D-A306-D001774B0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E0F555-90F7-44D2-A1DC-81FEB8A48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170bf254dd4cf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5B8010-706C-42F8-BA89-100EE94A5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393F1F-DEF2-4B6B-8661-FEF053F77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4CDD6D-533F-456F-8ED6-5D26973E4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FBA436-C0F9-4D58-830B-DC5E404C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损益表草稿利润为 HK$46,000。其后发现本期应计费用 HK$1,800 未记，而期末存货少列 HK$2,900。其他项目正确，修订后利润是：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4819D3-924B-4AB1-8AA6-4A2B7072F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61C9DD-455E-4A60-9993-C9F4A9B0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6F1F6-4155-4B60-A090-E6D381A6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F6C02A-819E-4BC9-8CFF-1E82F48C2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BD8F6C-D8FB-439C-95C9-373B22A83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501A73-3D8A-4AAC-AC8B-1B09060C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FF79FA-F0C8-4664-933F-101D8F2C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FAD99-EEB7-4C92-88A1-FBBDD652D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595927-E03B-4306-A75E-B79ABD62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D8D694-A155-4A21-A4ED-604ECAB83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9342B7-94A2-4A46-83BA-4F4BD167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25DE30-B3BB-4831-8F72-4BB1F883E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0F3066-CD17-41C8-97F9-13F935E11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3165FE-DEC1-48B1-84D4-A5C912043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651ABA-314B-4176-B1F8-ADC96C7D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7895096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70F643-E82A-44BD-838B-DBBC41F9B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700549-7B55-4A92-9A78-9E364CD7D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53d12f8dc047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59AE5B-8E9D-4F20-B4EB-D07FE170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E4A927-38F8-465F-BE2D-2F86BA97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1E58B9-E30D-4294-9A44-07BFF8BE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CAE9FF-7DDD-4FDC-A8C7-B7B41C18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01A347-4258-4D8F-9C8F-B6DBB9532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独资企业期初资本 HK$120,000，本年利润 HK$34,000，提用 HK$12,000，无新增资本。期末资本为：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9B1944-0458-4B1C-A750-B78CBCD5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C0837E-5AAF-43F3-8788-6BCAFDC2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8F84D4-BD1A-4437-88C0-E29315C4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D2BCA8-556C-4291-B723-6BC6BCFD8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损益表草稿利润为 HK$46,000。其后发现本期应计费用 HK$1,800 未记，而期末存货少列 HK$2,900。其他项目正确，修订后利润是：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E590F1-D040-4970-8973-D724409B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5A5F75-BC79-4F41-89EC-D4EB088E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2559D8-D930-4F35-BD2A-F5C0ACB7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DDA6C4-3AA3-499F-9898-112B7A022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年末应付账款 HK$25,000、应计费用 HK$2,000、银行透支 HK$3,000，另有五年后到期且未来一年无须偿还的贷款 HK$50,000。流动负债总额是：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A5EA48-34CF-48B6-B5AB-F707E581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6D0B80-1D6E-48A2-B1E6-A05540B0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BC8B4B-BA0B-4286-9CD3-BD082C1F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9DBBBC-43E1-4AFF-8427-91B7F978F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7708307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BE4F2A-8016-4F8F-BA05-EEDBC215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CB2EAD-F637-450C-AA2D-83A941736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fa146369f848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22DE29-B117-4C45-9822-D2849CBB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3524CF-DDE5-477F-B718-3E409EA0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19276C-BC3E-49DC-AD6A-42F69EFB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052941-C330-4B5A-95CE-3040E181A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BA8E44-E31C-4122-A0B2-9881F9CC0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50C53D-D4AF-4D21-B2B4-5E12D367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D17A2B-DFE9-4A46-86BA-593C91CB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74C73-024B-443C-A579-DD4C012DE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正确结论：HK$47,100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解析链：未记应计费用使草稿利润高估，须减 HK$1,800；期末存货少列令销售成本高估、利润低估，须加 HK$2,900。修订利润=HK$46,000−HK$1,800+HK$2,900=HK$47,100。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D7EB11-FE5D-4A2B-85A4-33E8B0D6A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8B3FF9-1664-4786-8E31-E0408853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2B928B-20DA-4FE6-B543-EA2CEC9F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B13B16-2C5B-47BF-AE45-518ED714D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38257529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18AECD-5088-4A92-A16F-442F059F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47E79E-A8F1-4D25-850B-ACC150D1D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615418d3f64e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BDC28A-7D25-4BF8-B996-9FA6A07F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F2C7EE-D536-4291-8455-2EE946EA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F88460-F8B1-4F33-AA5F-B25D59AC2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B694F-EB29-4F90-A1D3-F41D8A9C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年末应付账款 HK$25,000、应计费用 HK$2,000、银行透支 HK$3,000，另有五年后到期且未来一年无须偿还的贷款 HK$50,000。流动负债总额是：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C895C4-A434-4171-85D2-A4DDC4A61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B0D14D-FAE2-43A5-AFAB-6F747684F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5CB6D2-49FE-4BF6-8A0C-ED1F309FB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4984D1-00A2-4C2C-9D3C-F05B208A5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8F4D2C-DB79-44B6-9D1A-1D4E97E2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7CA7D9-B727-47E0-897C-D165F3F40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2F153B-1C7B-4B73-9090-19555670C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A176A5-056A-4D85-A4D7-989F414AC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财务报表、资本与权益变动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446A07-CB78-422D-8FED-97438050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051298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2026-08-19T08:50:08.0290000Z</dcterms:created>
  <dcterms:modified xsi:type="dcterms:W3CDTF">2026-08-19T08:50:08.0290000Z</dcterms:modified>
</coreProperties>
</file>