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efe45c4aea2414a" /><Relationship Type="http://schemas.openxmlformats.org/officeDocument/2006/relationships/extended-properties" Target="/docProps/app.xml" Id="R40e80148082d42d8" /><Relationship Type="http://schemas.openxmlformats.org/officeDocument/2006/relationships/officeDocument" Target="/ppt/presentation.xml" Id="R0320e5d57180483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7657d9b36194cd6"/>
  </p:sldMasterIdLst>
  <p:notesMasterIdLst>
    <p:notesMasterId xmlns:r="http://schemas.openxmlformats.org/officeDocument/2006/relationships" r:id="R2c40c05c472442d6"/>
  </p:notesMasterIdLst>
  <p:sldIdLst>
    <p:sldId xmlns:r="http://schemas.openxmlformats.org/officeDocument/2006/relationships" id="256" r:id="R4767b4419fba4937"/>
    <p:sldId xmlns:r="http://schemas.openxmlformats.org/officeDocument/2006/relationships" id="257" r:id="R7e87ffb8bb424ebe"/>
    <p:sldId xmlns:r="http://schemas.openxmlformats.org/officeDocument/2006/relationships" id="258" r:id="R8a3e9dbdda524f16"/>
    <p:sldId xmlns:r="http://schemas.openxmlformats.org/officeDocument/2006/relationships" id="259" r:id="Rf4cae4862b104887"/>
    <p:sldId xmlns:r="http://schemas.openxmlformats.org/officeDocument/2006/relationships" id="260" r:id="R4df011b867d8483f"/>
    <p:sldId xmlns:r="http://schemas.openxmlformats.org/officeDocument/2006/relationships" id="261" r:id="Rbff97b5e4c1f4060"/>
    <p:sldId xmlns:r="http://schemas.openxmlformats.org/officeDocument/2006/relationships" id="262" r:id="R19de42963d8e48ad"/>
    <p:sldId xmlns:r="http://schemas.openxmlformats.org/officeDocument/2006/relationships" id="263" r:id="R68aea733b0af4094"/>
    <p:sldId xmlns:r="http://schemas.openxmlformats.org/officeDocument/2006/relationships" id="264" r:id="Rb579d58f776942cb"/>
    <p:sldId xmlns:r="http://schemas.openxmlformats.org/officeDocument/2006/relationships" id="265" r:id="Rd7664473a0204dda"/>
    <p:sldId xmlns:r="http://schemas.openxmlformats.org/officeDocument/2006/relationships" id="266" r:id="R44cec5a6fac24e71"/>
    <p:sldId xmlns:r="http://schemas.openxmlformats.org/officeDocument/2006/relationships" id="267" r:id="Rb44fabc02f6d4143"/>
    <p:sldId xmlns:r="http://schemas.openxmlformats.org/officeDocument/2006/relationships" id="268" r:id="Rcb50c01103dc43be"/>
    <p:sldId xmlns:r="http://schemas.openxmlformats.org/officeDocument/2006/relationships" id="269" r:id="R21e04074432a4d1b"/>
    <p:sldId xmlns:r="http://schemas.openxmlformats.org/officeDocument/2006/relationships" id="270" r:id="R88ce39571b274457"/>
    <p:sldId xmlns:r="http://schemas.openxmlformats.org/officeDocument/2006/relationships" id="271" r:id="R65fadc7d381a46ed"/>
    <p:sldId xmlns:r="http://schemas.openxmlformats.org/officeDocument/2006/relationships" id="272" r:id="R0417b0fc980c4e0e"/>
    <p:sldId xmlns:r="http://schemas.openxmlformats.org/officeDocument/2006/relationships" id="273" r:id="R1f525c336e6e4c7e"/>
    <p:sldId xmlns:r="http://schemas.openxmlformats.org/officeDocument/2006/relationships" id="274" r:id="R5bfec92365f0492a"/>
    <p:sldId xmlns:r="http://schemas.openxmlformats.org/officeDocument/2006/relationships" id="275" r:id="R8a5e9c898bdc48fa"/>
    <p:sldId xmlns:r="http://schemas.openxmlformats.org/officeDocument/2006/relationships" id="276" r:id="R8dd2ec6e4573411c"/>
    <p:sldId xmlns:r="http://schemas.openxmlformats.org/officeDocument/2006/relationships" id="277" r:id="R4d9a89d87af54a88"/>
    <p:sldId xmlns:r="http://schemas.openxmlformats.org/officeDocument/2006/relationships" id="278" r:id="Rb73faa05831c4d58"/>
    <p:sldId xmlns:r="http://schemas.openxmlformats.org/officeDocument/2006/relationships" id="279" r:id="Ref7f9305ec444068"/>
    <p:sldId xmlns:r="http://schemas.openxmlformats.org/officeDocument/2006/relationships" id="280" r:id="Re8fc19cbd0a54599"/>
    <p:sldId xmlns:r="http://schemas.openxmlformats.org/officeDocument/2006/relationships" id="281" r:id="R35240bdec15b4385"/>
    <p:sldId xmlns:r="http://schemas.openxmlformats.org/officeDocument/2006/relationships" id="282" r:id="R0aef2d8e104c4736"/>
    <p:sldId xmlns:r="http://schemas.openxmlformats.org/officeDocument/2006/relationships" id="283" r:id="R41b226d10baf409b"/>
    <p:sldId xmlns:r="http://schemas.openxmlformats.org/officeDocument/2006/relationships" id="284" r:id="R0f1db088aaee4c19"/>
    <p:sldId xmlns:r="http://schemas.openxmlformats.org/officeDocument/2006/relationships" id="285" r:id="R314b7a9ec075488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794bffef1644198" /><Relationship Type="http://schemas.openxmlformats.org/officeDocument/2006/relationships/slideMaster" Target="/ppt/slideMasters/slideMaster1.xml" Id="Rb7657d9b36194cd6" /><Relationship Type="http://schemas.openxmlformats.org/officeDocument/2006/relationships/notesMaster" Target="/ppt/notesMasters/notesMaster1.xml" Id="R2c40c05c472442d6" /><Relationship Type="http://schemas.openxmlformats.org/officeDocument/2006/relationships/presProps" Target="/ppt/presProps.xml" Id="Rc367211b22ef4019" /><Relationship Type="http://schemas.openxmlformats.org/officeDocument/2006/relationships/tableStyles" Target="/ppt/tableStyles.xml" Id="Rbc29225e78394eeb" /><Relationship Type="http://schemas.openxmlformats.org/officeDocument/2006/relationships/slide" Target="/ppt/slides/slide1.xml" Id="R4767b4419fba4937" /><Relationship Type="http://schemas.openxmlformats.org/officeDocument/2006/relationships/slide" Target="/ppt/slides/slide2.xml" Id="R7e87ffb8bb424ebe" /><Relationship Type="http://schemas.openxmlformats.org/officeDocument/2006/relationships/slide" Target="/ppt/slides/slide3.xml" Id="R8a3e9dbdda524f16" /><Relationship Type="http://schemas.openxmlformats.org/officeDocument/2006/relationships/slide" Target="/ppt/slides/slide4.xml" Id="Rf4cae4862b104887" /><Relationship Type="http://schemas.openxmlformats.org/officeDocument/2006/relationships/slide" Target="/ppt/slides/slide5.xml" Id="R4df011b867d8483f" /><Relationship Type="http://schemas.openxmlformats.org/officeDocument/2006/relationships/slide" Target="/ppt/slides/slide6.xml" Id="Rbff97b5e4c1f4060" /><Relationship Type="http://schemas.openxmlformats.org/officeDocument/2006/relationships/slide" Target="/ppt/slides/slide7.xml" Id="R19de42963d8e48ad" /><Relationship Type="http://schemas.openxmlformats.org/officeDocument/2006/relationships/slide" Target="/ppt/slides/slide8.xml" Id="R68aea733b0af4094" /><Relationship Type="http://schemas.openxmlformats.org/officeDocument/2006/relationships/slide" Target="/ppt/slides/slide9.xml" Id="Rb579d58f776942cb" /><Relationship Type="http://schemas.openxmlformats.org/officeDocument/2006/relationships/slide" Target="/ppt/slides/slide10.xml" Id="Rd7664473a0204dda" /><Relationship Type="http://schemas.openxmlformats.org/officeDocument/2006/relationships/slide" Target="/ppt/slides/slide11.xml" Id="R44cec5a6fac24e71" /><Relationship Type="http://schemas.openxmlformats.org/officeDocument/2006/relationships/slide" Target="/ppt/slides/slide12.xml" Id="Rb44fabc02f6d4143" /><Relationship Type="http://schemas.openxmlformats.org/officeDocument/2006/relationships/slide" Target="/ppt/slides/slide13.xml" Id="Rcb50c01103dc43be" /><Relationship Type="http://schemas.openxmlformats.org/officeDocument/2006/relationships/slide" Target="/ppt/slides/slide14.xml" Id="R21e04074432a4d1b" /><Relationship Type="http://schemas.openxmlformats.org/officeDocument/2006/relationships/slide" Target="/ppt/slides/slide15.xml" Id="R88ce39571b274457" /><Relationship Type="http://schemas.openxmlformats.org/officeDocument/2006/relationships/slide" Target="/ppt/slides/slide16.xml" Id="R65fadc7d381a46ed" /><Relationship Type="http://schemas.openxmlformats.org/officeDocument/2006/relationships/slide" Target="/ppt/slides/slide17.xml" Id="R0417b0fc980c4e0e" /><Relationship Type="http://schemas.openxmlformats.org/officeDocument/2006/relationships/slide" Target="/ppt/slides/slide18.xml" Id="R1f525c336e6e4c7e" /><Relationship Type="http://schemas.openxmlformats.org/officeDocument/2006/relationships/slide" Target="/ppt/slides/slide19.xml" Id="R5bfec92365f0492a" /><Relationship Type="http://schemas.openxmlformats.org/officeDocument/2006/relationships/slide" Target="/ppt/slides/slide20.xml" Id="R8a5e9c898bdc48fa" /><Relationship Type="http://schemas.openxmlformats.org/officeDocument/2006/relationships/slide" Target="/ppt/slides/slide21.xml" Id="R8dd2ec6e4573411c" /><Relationship Type="http://schemas.openxmlformats.org/officeDocument/2006/relationships/slide" Target="/ppt/slides/slide22.xml" Id="R4d9a89d87af54a88" /><Relationship Type="http://schemas.openxmlformats.org/officeDocument/2006/relationships/slide" Target="/ppt/slides/slide23.xml" Id="Rb73faa05831c4d58" /><Relationship Type="http://schemas.openxmlformats.org/officeDocument/2006/relationships/slide" Target="/ppt/slides/slide24.xml" Id="Ref7f9305ec444068" /><Relationship Type="http://schemas.openxmlformats.org/officeDocument/2006/relationships/slide" Target="/ppt/slides/slide25.xml" Id="Re8fc19cbd0a54599" /><Relationship Type="http://schemas.openxmlformats.org/officeDocument/2006/relationships/slide" Target="/ppt/slides/slide26.xml" Id="R35240bdec15b4385" /><Relationship Type="http://schemas.openxmlformats.org/officeDocument/2006/relationships/slide" Target="/ppt/slides/slide27.xml" Id="R0aef2d8e104c4736" /><Relationship Type="http://schemas.openxmlformats.org/officeDocument/2006/relationships/slide" Target="/ppt/slides/slide28.xml" Id="R41b226d10baf409b" /><Relationship Type="http://schemas.openxmlformats.org/officeDocument/2006/relationships/slide" Target="/ppt/slides/slide29.xml" Id="R0f1db088aaee4c19" /><Relationship Type="http://schemas.openxmlformats.org/officeDocument/2006/relationships/slide" Target="/ppt/slides/slide30.xml" Id="R314b7a9ec075488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95ab7a7e0e1408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4f3825468a34489" /><Relationship Type="http://schemas.openxmlformats.org/officeDocument/2006/relationships/notesMaster" Target="/ppt/notesMasters/notesMaster1.xml" Id="R37d90401dba14c2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3457fe8696b4e19" /><Relationship Type="http://schemas.openxmlformats.org/officeDocument/2006/relationships/notesMaster" Target="/ppt/notesMasters/notesMaster1.xml" Id="R25795b87903344d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7dfce529f8344b6" /><Relationship Type="http://schemas.openxmlformats.org/officeDocument/2006/relationships/notesMaster" Target="/ppt/notesMasters/notesMaster1.xml" Id="Rc73db666a6ee46b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cfdd0cc3b694576" /><Relationship Type="http://schemas.openxmlformats.org/officeDocument/2006/relationships/notesMaster" Target="/ppt/notesMasters/notesMaster1.xml" Id="R77b4c3d0dae44b5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3feeb5acae24898" /><Relationship Type="http://schemas.openxmlformats.org/officeDocument/2006/relationships/notesMaster" Target="/ppt/notesMasters/notesMaster1.xml" Id="Rdce570cbe0b449d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bcc5ca4adc47f5" /><Relationship Type="http://schemas.openxmlformats.org/officeDocument/2006/relationships/notesMaster" Target="/ppt/notesMasters/notesMaster1.xml" Id="R8c987c388c7f407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bf56164c2974ca9" /><Relationship Type="http://schemas.openxmlformats.org/officeDocument/2006/relationships/notesMaster" Target="/ppt/notesMasters/notesMaster1.xml" Id="Rfea036dca3db4f9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e05701b35d84c52" /><Relationship Type="http://schemas.openxmlformats.org/officeDocument/2006/relationships/notesMaster" Target="/ppt/notesMasters/notesMaster1.xml" Id="Rd7533b61546846a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a452b484d3d44ef" /><Relationship Type="http://schemas.openxmlformats.org/officeDocument/2006/relationships/notesMaster" Target="/ppt/notesMasters/notesMaster1.xml" Id="Rd714641ac0174d1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97124f9f64e417e" /><Relationship Type="http://schemas.openxmlformats.org/officeDocument/2006/relationships/notesMaster" Target="/ppt/notesMasters/notesMaster1.xml" Id="R4626ec685b7448d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e6da985872748c7" /><Relationship Type="http://schemas.openxmlformats.org/officeDocument/2006/relationships/notesMaster" Target="/ppt/notesMasters/notesMaster1.xml" Id="R66fd31ca9f8c483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3701e6d9b884666" /><Relationship Type="http://schemas.openxmlformats.org/officeDocument/2006/relationships/notesMaster" Target="/ppt/notesMasters/notesMaster1.xml" Id="Rcc9c1ac8a83942a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274d36635a548f6" /><Relationship Type="http://schemas.openxmlformats.org/officeDocument/2006/relationships/notesMaster" Target="/ppt/notesMasters/notesMaster1.xml" Id="Rc32f6fed865049d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20094debf69421f" /><Relationship Type="http://schemas.openxmlformats.org/officeDocument/2006/relationships/notesMaster" Target="/ppt/notesMasters/notesMaster1.xml" Id="R0c44258c35084f5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3e7d8e4e6034c8d" /><Relationship Type="http://schemas.openxmlformats.org/officeDocument/2006/relationships/notesMaster" Target="/ppt/notesMasters/notesMaster1.xml" Id="Rba147d32bfb4487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76469b4c1ce4f09" /><Relationship Type="http://schemas.openxmlformats.org/officeDocument/2006/relationships/notesMaster" Target="/ppt/notesMasters/notesMaster1.xml" Id="Rc2a493e25d2d4b4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ff429b475c242c8" /><Relationship Type="http://schemas.openxmlformats.org/officeDocument/2006/relationships/notesMaster" Target="/ppt/notesMasters/notesMaster1.xml" Id="R344f6319d9d94dc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0bfb7a886f04ec9" /><Relationship Type="http://schemas.openxmlformats.org/officeDocument/2006/relationships/notesMaster" Target="/ppt/notesMasters/notesMaster1.xml" Id="Raea09788ac9645e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eeb294ec7204ee3" /><Relationship Type="http://schemas.openxmlformats.org/officeDocument/2006/relationships/notesMaster" Target="/ppt/notesMasters/notesMaster1.xml" Id="Ra35e9855a98c441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9eb2bcf5533414a" /><Relationship Type="http://schemas.openxmlformats.org/officeDocument/2006/relationships/notesMaster" Target="/ppt/notesMasters/notesMaster1.xml" Id="R4faafcad04724f7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913d1858e18496a" /><Relationship Type="http://schemas.openxmlformats.org/officeDocument/2006/relationships/notesMaster" Target="/ppt/notesMasters/notesMaster1.xml" Id="Rd6566b514f47492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5c705fba7bc446a" /><Relationship Type="http://schemas.openxmlformats.org/officeDocument/2006/relationships/notesMaster" Target="/ppt/notesMasters/notesMaster1.xml" Id="R12916f5c1ba24f8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189090c627b4cc5" /><Relationship Type="http://schemas.openxmlformats.org/officeDocument/2006/relationships/notesMaster" Target="/ppt/notesMasters/notesMaster1.xml" Id="R94d2275f82c34b0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e61fcd35b1643a9" /><Relationship Type="http://schemas.openxmlformats.org/officeDocument/2006/relationships/notesMaster" Target="/ppt/notesMasters/notesMaster1.xml" Id="R9f14a4afd37d4f5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58bf0323f60421d" /><Relationship Type="http://schemas.openxmlformats.org/officeDocument/2006/relationships/notesMaster" Target="/ppt/notesMasters/notesMaster1.xml" Id="R1aafcca02e85470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dc1e57bea974a14" /><Relationship Type="http://schemas.openxmlformats.org/officeDocument/2006/relationships/notesMaster" Target="/ppt/notesMasters/notesMaster1.xml" Id="Rfd6ccb30014c495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596582a37a54fd5" /><Relationship Type="http://schemas.openxmlformats.org/officeDocument/2006/relationships/notesMaster" Target="/ppt/notesMasters/notesMaster1.xml" Id="R4cd91fb8a0da45e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ff3bc0e17c046f7" /><Relationship Type="http://schemas.openxmlformats.org/officeDocument/2006/relationships/notesMaster" Target="/ppt/notesMasters/notesMaster1.xml" Id="R0aa7fd4ef93f4b6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fa6fe7039e04c85" /><Relationship Type="http://schemas.openxmlformats.org/officeDocument/2006/relationships/notesMaster" Target="/ppt/notesMasters/notesMaster1.xml" Id="Rc755ef6d468a493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c5c89d9a0874703" /><Relationship Type="http://schemas.openxmlformats.org/officeDocument/2006/relationships/notesMaster" Target="/ppt/notesMasters/notesMaster1.xml" Id="Ra06cec7971d4479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的“期末调整”学习单元。本套课件共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2A·应计费用；用于知识范围与设问结构校准，题目身份为DSE原创模考题，不冒充历届真题（访问日期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2A·应计费用；用于知识范围与设问结构校准，题目身份为DSE原创模考题，不冒充历届真题（访问日期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讲稿】明确告诉学生：本单元只训练“期末调整”。先解释知识范围，再用一句话建立核心判断，最后示范标准方法。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【互动提问】请用自己的话复述“权责发生制按经济事项所属期间确认，不按现金时点代替”，并举一个会触发“现金已收付便不调整”的错误例子。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2A·应计费用；用于知识范围与设问结构校准，题目身份为DSE原创模考题，不冒充历届真题（访问日期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Q1：年结日仍欠本月电费 HK$1,100，账簿尚未记录。调整分录是： 选项为 A.借：应计费用；贷：电费 HK$1,100；B.借：预付费用；贷：现金 HK$1,100；C.借：现金；贷：电费收入 HK$1,100；D.借：电费 Expense HK$1,100；贷：应计费用 Accrued expense HK$1,100。讲解时强调：权责发生制按经济事项所属期间确认，不按现金时点代替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【预期回答】学生能说出“画时间轴—算目标余额—作调整—追报表”中的起始动作，并避开“现金已收付便不调整”。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2A·应计费用；用于知识范围与设问结构校准，题目身份为DSE原创模考题，不冒充历届真题（访问日期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分步讲评：先重述题目条件，再逐步示范“画时间轴—算目标余额—作调整—追报表”，最后给出正确结论“借：电费 Expense HK$1,100；贷：应计费用 Accrued expense HK$1,100”。完整解析：费用已发生但未付款，按权责发生制确认费用并建立流动负债。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2A·应计费用；用于知识范围与设问结构校准，题目身份为DSE原创模考题，不冒充历届真题（访问日期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2A·应计费用。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【预期回答】学生能把失分归入“现金已收付便不调整”或更精确的个人错因，并写出可执行检查动作。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2A·应计费用；用于知识范围与设问结构校准，题目身份为DSE原创模考题，不冒充历届真题（访问日期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讲稿】逐项解释“期末调整”中的专有名词、符号、对象和单位。特别强调：现金已收付便不调整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2A·应计费用；用于知识范围与设问结构校准，题目身份为DSE原创模考题，不冒充历届真题（访问日期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讲稿】用“条件—表示—方法—核验”重建本知识点。示范时逐步引用：画时间轴—算目标余额—作调整—追报表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2A·应计费用；用于知识范围与设问结构校准，题目身份为DSE原创模考题，不冒充历届真题（访问日期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讲稿】带学生逐句读取任务，不先求答案。要求指出材料中的有效条件，再按“画时间轴—算目标余额—作调整—追报表”作答。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2A·应收账款备抵；用于知识范围与设问结构校准，题目身份为DSE原创模考题，不冒充历届真题（访问日期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2A·预付费用；用于知识范围与设问结构校准，题目身份为DSE原创模考题，不冒充历届真题（访问日期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讲稿】先展示错误路径，再用解析链复原第一失分点。禁止只说“粗心”；必须落到“现金已收付便不调整”或更精确的动作。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2A·应收账款备抵；用于知识范围与设问结构校准，题目身份为DSE原创模考题，不冒充历届真题（访问日期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2A·预付费用；用于知识范围与设问结构校准，题目身份为DSE原创模考题，不冒充历届真题（访问日期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Q11：期初存货 HK$12,000、购货净额 HK$64,000、期末存货 HK$14,000。销售成本是： 选项为 A.HK$90,000；B.HK$38,000；C.HK$66,000；D.HK$62,000。讲解时强调：权责发生制按经济事项所属期间确认，不按现金时点代替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【预期回答】学生能说出“画时间轴—算目标余额—作调整—追报表”中的起始动作，并避开“现金已收付便不调整”。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2A·期末存货与销售成本；用于知识范围与设问结构校准，题目身份为DSE原创模考题，不冒充历届真题（访问日期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分步讲评：先重述题目条件，再逐步示范“画时间轴—算目标余额—作调整—追报表”，最后给出正确结论“HK$62,000”。完整解析：销售成本=期初存货+购货净额−期末存货=HK$62,000。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2A·期末存货与销售成本；用于知识范围与设问结构校准，题目身份为DSE原创模考题，不冒充历届真题（访问日期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2A·期末存货与销售成本。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【预期回答】学生能把失分归入“现金已收付便不调整”或更精确的个人错因，并写出可执行检查动作。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2A·期末存货与销售成本；用于知识范围与设问结构校准，题目身份为DSE原创模考题，不冒充历届真题（访问日期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讲稿】逐项解释“期末调整”中的专有名词、符号、对象和单位。特别强调：现金已收付便不调整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2A·期末存货与销售成本；用于知识范围与设问结构校准，题目身份为DSE原创模考题，不冒充历届真题（访问日期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讲稿】用“条件—表示—方法—核验”重建本知识点。示范时逐步引用：画时间轴—算目标余额—作调整—追报表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2A·期末存货与销售成本；用于知识范围与设问结构校准，题目身份为DSE原创模考题，不冒充历届真题（访问日期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讲稿】带学生逐句读取任务，不先求答案。要求指出材料中的有效条件，再按“画时间轴—算目标余额—作调整—追报表”作答。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2A·预付费用；用于知识范围与设问结构校准，题目身份为DSE原创模考题，不冒充历届真题（访问日期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2A·跨期费用与应计项目综合调整；用于知识范围与设问结构校准，题目身份为DSE原创模考题，不冒充历届真题（访问日期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讲稿】先展示错误路径，再用解析链复原第一失分点。禁止只说“粗心”；必须落到“现金已收付便不调整”或更精确的动作。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2A·预付费用；用于知识范围与设问结构校准，题目身份为DSE原创模考题，不冒充历届真题（访问日期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2A·跨期费用与应计项目综合调整；用于知识范围与设问结构校准，题目身份为DSE原创模考题，不冒充历届真题（访问日期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Q21：设备成本 HK$70,000，残值 HK$5,000，预计使用 5 年，采用直线法。全年折旧为： 选项为 A.HK$13,000；B.HK$14,000；C.HK$15,000；D.HK$65,000。讲解时强调：权责发生制按经济事项所属期间确认，不按现金时点代替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【预期回答】学生能说出“画时间轴—算目标余额—作调整—追报表”中的起始动作，并避开“现金已收付便不调整”。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2A·直线法折旧；用于知识范围与设问结构校准，题目身份为DSE原创模考题，不冒充历届真题（访问日期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分步讲评：先重述题目条件，再逐步示范“画时间轴—算目标余额—作调整—追报表”，最后给出正确结论“HK$13,000”。完整解析：直线法全年折旧=(成本−残值)/使用年限=(70000−5000)/5=HK$13,000。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2A·直线法折旧；用于知识范围与设问结构校准，题目身份为DSE原创模考题，不冒充历届真题（访问日期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2A·直线法折旧。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【预期回答】学生能把失分归入“现金已收付便不调整”或更精确的个人错因，并写出可执行检查动作。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2A·直线法折旧；用于知识范围与设问结构校准，题目身份为DSE原创模考题，不冒充历届真题（访问日期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讲稿】逐项解释“期末调整”中的专有名词、符号、对象和单位。特别强调：现金已收付便不调整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2A·直线法折旧；用于知识范围与设问结构校准，题目身份为DSE原创模考题，不冒充历届真题（访问日期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讲稿】用“条件—表示—方法—核验”重建本知识点。示范时逐步引用：画时间轴—算目标余额—作调整—追报表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2A·直线法折旧；用于知识范围与设问结构校准，题目身份为DSE原创模考题，不冒充历届真题（访问日期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讲稿】带学生逐句读取任务，不先求答案。要求指出材料中的有效条件，再按“画时间轴—算目标余额—作调整—追报表”作答。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2A·跨期费用与应计项目综合调整；用于知识范围与设问结构校准，题目身份为DSE原创模考题，不冒充历届真题（访问日期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2A·应收账款备抵；用于知识范围与设问结构校准，题目身份为DSE原创模考题，不冒充历届真题（访问日期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讲稿】先展示错误路径，再用解析链复原第一失分点。禁止只说“粗心”；必须落到“现金已收付便不调整”或更精确的动作。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2A·跨期费用与应计项目综合调整；用于知识范围与设问结构校准，题目身份为DSE原创模考题，不冒充历届真题（访问日期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2A·应收账款备抵；用于知识范围与设问结构校准，题目身份为DSE原创模考题，不冒充历届真题（访问日期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7952bc3d2d4f3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1bfec9c4fdd4647" /><Relationship Type="http://schemas.openxmlformats.org/officeDocument/2006/relationships/slideLayout" Target="/ppt/slideLayouts/slideLayout1.xml" Id="Rb38b3ee1551b4d0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38b3ee1551b4d0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52f15efe1f4270" /><Relationship Type="http://schemas.openxmlformats.org/officeDocument/2006/relationships/image" Target="/ppt/media/image.png" Id="Rd5ff5d14df2f43a3" /><Relationship Type="http://schemas.openxmlformats.org/officeDocument/2006/relationships/notesSlide" Target="/ppt/notesSlides/notesSlide1.xml" Id="Rc7cc46dfaa134b4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6d5010890c430a" /><Relationship Type="http://schemas.openxmlformats.org/officeDocument/2006/relationships/image" Target="/ppt/media/image2.png" Id="R06c374abfeca43de" /><Relationship Type="http://schemas.openxmlformats.org/officeDocument/2006/relationships/notesSlide" Target="/ppt/notesSlides/notesSlide2.xml" Id="R4f27aea592664d9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a76f1fea574dc9" /><Relationship Type="http://schemas.openxmlformats.org/officeDocument/2006/relationships/image" Target="/ppt/media/image3.png" Id="R5270db521f33433c" /><Relationship Type="http://schemas.openxmlformats.org/officeDocument/2006/relationships/notesSlide" Target="/ppt/notesSlides/notesSlide3.xml" Id="R3a82f7639aa947c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07bd39818f47df" /><Relationship Type="http://schemas.openxmlformats.org/officeDocument/2006/relationships/image" Target="/ppt/media/image4.png" Id="R493622882488483d" /><Relationship Type="http://schemas.openxmlformats.org/officeDocument/2006/relationships/notesSlide" Target="/ppt/notesSlides/notesSlide4.xml" Id="R72d4900e5057494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963bb2ab624e7a" /><Relationship Type="http://schemas.openxmlformats.org/officeDocument/2006/relationships/image" Target="/ppt/media/image5.png" Id="R293a233d73424498" /><Relationship Type="http://schemas.openxmlformats.org/officeDocument/2006/relationships/notesSlide" Target="/ppt/notesSlides/notesSlide5.xml" Id="Ra693f50f05ff40e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5e4b3026974c32" /><Relationship Type="http://schemas.openxmlformats.org/officeDocument/2006/relationships/image" Target="/ppt/media/image6.png" Id="R04ec2144c6a64470" /><Relationship Type="http://schemas.openxmlformats.org/officeDocument/2006/relationships/notesSlide" Target="/ppt/notesSlides/notesSlide6.xml" Id="Rf82842827a2f4e9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6ac5e929574681" /><Relationship Type="http://schemas.openxmlformats.org/officeDocument/2006/relationships/image" Target="/ppt/media/image7.png" Id="R68478ecc4a4240ed" /><Relationship Type="http://schemas.openxmlformats.org/officeDocument/2006/relationships/notesSlide" Target="/ppt/notesSlides/notesSlide7.xml" Id="R24a19f806737478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3c132d63dc4422" /><Relationship Type="http://schemas.openxmlformats.org/officeDocument/2006/relationships/image" Target="/ppt/media/image8.png" Id="R2ab373547a4541b2" /><Relationship Type="http://schemas.openxmlformats.org/officeDocument/2006/relationships/notesSlide" Target="/ppt/notesSlides/notesSlide8.xml" Id="R8113929487f84ea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f91c4ca53c498b" /><Relationship Type="http://schemas.openxmlformats.org/officeDocument/2006/relationships/image" Target="/ppt/media/image9.png" Id="Rc0831d6d40bf4359" /><Relationship Type="http://schemas.openxmlformats.org/officeDocument/2006/relationships/notesSlide" Target="/ppt/notesSlides/notesSlide9.xml" Id="R2314bc89051940b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c56448165f461e" /><Relationship Type="http://schemas.openxmlformats.org/officeDocument/2006/relationships/image" Target="/ppt/media/image10.png" Id="R38e296590c8344d8" /><Relationship Type="http://schemas.openxmlformats.org/officeDocument/2006/relationships/notesSlide" Target="/ppt/notesSlides/notesSlide10.xml" Id="R5052c1ae7ea2498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44a2e20be2475d" /><Relationship Type="http://schemas.openxmlformats.org/officeDocument/2006/relationships/image" Target="/ppt/media/image11.png" Id="R69b7d37b7dc74702" /><Relationship Type="http://schemas.openxmlformats.org/officeDocument/2006/relationships/notesSlide" Target="/ppt/notesSlides/notesSlide11.xml" Id="R4fef2c52e5ea4b6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599b7c83174650" /><Relationship Type="http://schemas.openxmlformats.org/officeDocument/2006/relationships/image" Target="/ppt/media/image12.png" Id="Rff8b2c4381574190" /><Relationship Type="http://schemas.openxmlformats.org/officeDocument/2006/relationships/notesSlide" Target="/ppt/notesSlides/notesSlide12.xml" Id="R58d50a3ffc3e409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9723784c6a43a7" /><Relationship Type="http://schemas.openxmlformats.org/officeDocument/2006/relationships/image" Target="/ppt/media/image13.png" Id="Ra7047c7b7cb64737" /><Relationship Type="http://schemas.openxmlformats.org/officeDocument/2006/relationships/notesSlide" Target="/ppt/notesSlides/notesSlide13.xml" Id="Rd8e587e2b5a8478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95609fbca54129" /><Relationship Type="http://schemas.openxmlformats.org/officeDocument/2006/relationships/image" Target="/ppt/media/image14.png" Id="R0a58a93b6b6242cc" /><Relationship Type="http://schemas.openxmlformats.org/officeDocument/2006/relationships/notesSlide" Target="/ppt/notesSlides/notesSlide14.xml" Id="R37da81248899462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61624ea1f545f5" /><Relationship Type="http://schemas.openxmlformats.org/officeDocument/2006/relationships/image" Target="/ppt/media/image15.png" Id="R6fe6a249bed14681" /><Relationship Type="http://schemas.openxmlformats.org/officeDocument/2006/relationships/notesSlide" Target="/ppt/notesSlides/notesSlide15.xml" Id="R159ea10a63de4f0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d0237ef5a046dc" /><Relationship Type="http://schemas.openxmlformats.org/officeDocument/2006/relationships/image" Target="/ppt/media/image16.png" Id="R8b7c9746f1b74985" /><Relationship Type="http://schemas.openxmlformats.org/officeDocument/2006/relationships/notesSlide" Target="/ppt/notesSlides/notesSlide16.xml" Id="R417c06fa0c00498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e41bfaebad4dc2" /><Relationship Type="http://schemas.openxmlformats.org/officeDocument/2006/relationships/image" Target="/ppt/media/image17.png" Id="R4c785a3475024037" /><Relationship Type="http://schemas.openxmlformats.org/officeDocument/2006/relationships/notesSlide" Target="/ppt/notesSlides/notesSlide17.xml" Id="R17e9dda915e2472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8d75ff381541e7" /><Relationship Type="http://schemas.openxmlformats.org/officeDocument/2006/relationships/image" Target="/ppt/media/image18.png" Id="R62a041a172d64458" /><Relationship Type="http://schemas.openxmlformats.org/officeDocument/2006/relationships/notesSlide" Target="/ppt/notesSlides/notesSlide18.xml" Id="R347a8895a67e445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0adca28f6d4ca7" /><Relationship Type="http://schemas.openxmlformats.org/officeDocument/2006/relationships/image" Target="/ppt/media/image19.png" Id="Rbad0ee6ba0374564" /><Relationship Type="http://schemas.openxmlformats.org/officeDocument/2006/relationships/notesSlide" Target="/ppt/notesSlides/notesSlide19.xml" Id="Rae337da51b2a468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2989ec11054606" /><Relationship Type="http://schemas.openxmlformats.org/officeDocument/2006/relationships/image" Target="/ppt/media/image20.png" Id="R0401e1f19d814259" /><Relationship Type="http://schemas.openxmlformats.org/officeDocument/2006/relationships/notesSlide" Target="/ppt/notesSlides/notesSlide20.xml" Id="R193bd3544df1445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6835ed71cb43a5" /><Relationship Type="http://schemas.openxmlformats.org/officeDocument/2006/relationships/image" Target="/ppt/media/image21.png" Id="R47e81de659cc440e" /><Relationship Type="http://schemas.openxmlformats.org/officeDocument/2006/relationships/notesSlide" Target="/ppt/notesSlides/notesSlide21.xml" Id="R719b2afd4972409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61ebd861e2486f" /><Relationship Type="http://schemas.openxmlformats.org/officeDocument/2006/relationships/image" Target="/ppt/media/image22.png" Id="Rd618e86922ff4ff6" /><Relationship Type="http://schemas.openxmlformats.org/officeDocument/2006/relationships/notesSlide" Target="/ppt/notesSlides/notesSlide22.xml" Id="Rfde58be0b5154ab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c010b12dae4110" /><Relationship Type="http://schemas.openxmlformats.org/officeDocument/2006/relationships/image" Target="/ppt/media/image23.png" Id="R60d2df871b284a08" /><Relationship Type="http://schemas.openxmlformats.org/officeDocument/2006/relationships/notesSlide" Target="/ppt/notesSlides/notesSlide23.xml" Id="Re7e5e127deaf42a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ff26aae7904c5b" /><Relationship Type="http://schemas.openxmlformats.org/officeDocument/2006/relationships/image" Target="/ppt/media/image24.png" Id="R20c6c1c236314ec9" /><Relationship Type="http://schemas.openxmlformats.org/officeDocument/2006/relationships/notesSlide" Target="/ppt/notesSlides/notesSlide24.xml" Id="R78a3a94762884f0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e61d3ba20b4244" /><Relationship Type="http://schemas.openxmlformats.org/officeDocument/2006/relationships/image" Target="/ppt/media/image25.png" Id="R676ac500c77640d6" /><Relationship Type="http://schemas.openxmlformats.org/officeDocument/2006/relationships/notesSlide" Target="/ppt/notesSlides/notesSlide25.xml" Id="R91fd84ecfecd42f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232f5e50d347a4" /><Relationship Type="http://schemas.openxmlformats.org/officeDocument/2006/relationships/image" Target="/ppt/media/image26.png" Id="Ree5c683f98a342bf" /><Relationship Type="http://schemas.openxmlformats.org/officeDocument/2006/relationships/notesSlide" Target="/ppt/notesSlides/notesSlide26.xml" Id="R684b8636de3043a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d7304a29d444f1" /><Relationship Type="http://schemas.openxmlformats.org/officeDocument/2006/relationships/image" Target="/ppt/media/image27.png" Id="R07e57c12d2df49f8" /><Relationship Type="http://schemas.openxmlformats.org/officeDocument/2006/relationships/notesSlide" Target="/ppt/notesSlides/notesSlide27.xml" Id="R0906f59c680f47f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e16c02265d494c" /><Relationship Type="http://schemas.openxmlformats.org/officeDocument/2006/relationships/image" Target="/ppt/media/image28.png" Id="R6311393c3df64663" /><Relationship Type="http://schemas.openxmlformats.org/officeDocument/2006/relationships/notesSlide" Target="/ppt/notesSlides/notesSlide28.xml" Id="R643db196e25f44c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630221407640cb" /><Relationship Type="http://schemas.openxmlformats.org/officeDocument/2006/relationships/image" Target="/ppt/media/image29.png" Id="Rc7cbf6f3308b4fd8" /><Relationship Type="http://schemas.openxmlformats.org/officeDocument/2006/relationships/notesSlide" Target="/ppt/notesSlides/notesSlide29.xml" Id="R7aaa680eab004c0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f0e03679b641a4" /><Relationship Type="http://schemas.openxmlformats.org/officeDocument/2006/relationships/image" Target="/ppt/media/image30.png" Id="Rd8548da237aa42c5" /><Relationship Type="http://schemas.openxmlformats.org/officeDocument/2006/relationships/notesSlide" Target="/ppt/notesSlides/notesSlide30.xml" Id="R026deafe2bbd4a1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6E53C6-7CB3-4C51-93EC-02660C9BF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C63F01-E953-42E4-9F7F-60ED2E576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22E55E-01A9-40F6-B0E6-73032AF96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5F35A0-6013-4AF5-97FA-A27A66944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期末调整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4382D0-B818-418D-B64E-4AAE119D6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应计、预付、折旧、应收账款备抵和存货。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C9A979-509F-4419-BB68-BC76CDEEC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8A9CC2-E0E9-43C2-8A67-356272BCB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36A2C0-8A8E-429F-AC93-8686BFADC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71B02D-9BEC-4D56-B473-DC4A44285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ff5d14df2f43a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353E6E-5D28-42FA-9420-384C6067E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DB3F5F-450C-496D-8BD1-C214491F4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75B898-43A7-44B4-BB75-A81DA9731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B28E70-D5B2-4A48-8140-9E3014DDE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B68B1D-A67A-474E-8705-24B40D11F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45EA22-87B9-490C-B476-CCFAC135F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0988B4-6816-4DB5-BEC1-57417D113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AB4239-523A-4B5E-9E51-1BA9D39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7F8DD5-2B9D-41B8-9B0E-F32B50DE1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1318414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4CB45E-1D9C-4BB7-A2D9-C5B2583F3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950C9F-3994-4BB9-AED1-B5DCF69CA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c374abfeca43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E565D2-7613-49B9-86BB-2E83DF1BB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48D374-E241-459B-8D06-54AA9596A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376108-090B-4E13-92B2-A12B6351F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5BBF8A-4A0D-418D-9D3A-552A9AB13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6F05EA-D726-481E-BEDF-87B09AAC0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896DAE-971A-4FFD-9E63-A111E75D7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5571DB-A424-4F83-AD1E-B5B04370A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EEDDFD-1A55-43D0-96A2-7801E2328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2E1BAB-D7A9-460D-A4C2-C7C95520E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0D6595-4669-4F01-B762-DC53075A0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632878-24EC-48AB-9E07-7076DC0E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77297D-DC7D-4F38-8F84-344FDDB5E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FDCE7D-4623-4A51-A7EC-9D5A51BC2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2554CE-B75A-4F3A-BA07-0D4F37C50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025C7B-496E-40AE-AE14-DABF7AF3F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A47D72-DC96-4741-9DD7-16942534F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ADFC89-DD04-4616-B02B-CFEEF9F5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成功标准｜权责发生制按经济事项所属期间确认，不按现金时点代替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FE2564-6002-4036-958F-8599BC1E9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C0F44C-552E-42E4-9F5C-93795047C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42150C-C0BD-4EB0-9B7A-7617FFA56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041250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628390-4EAD-4A0A-AA98-42148ED25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7C2D59-6AD3-4A30-8319-AC0250EBC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70db521f33433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4C75D6-526D-4109-A648-E937046B5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期末调整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E0E685-7E0A-4FF6-A27A-A111655FE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FFD58D-12C0-4997-BDBB-2780BAA61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6916EB-9D2E-43B0-8F25-E486538AF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C93AD5-A7B0-4F72-BD22-1BB62FD16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E91357-C11A-45B7-8318-6713FCB0D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边界提醒｜现金已收付便不调整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D130FD-C273-4F62-A636-F4CDEB9B0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E6CDEA-65BB-4E16-A417-4DCC69BA6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274677-9383-435A-A09C-A26A107C4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应计、预付、折旧、应收账款备抵和存货。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5F1591-ED84-4526-8C3A-F8BC5F219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550FD2-C0B0-4E4F-AF47-88002785F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A4FE99-A082-49A5-BC9A-882036814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画时间轴—算目标余额—作调整—追报表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1DFC39-6B16-4DEA-89B4-A5E94DB0C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2A·应计费用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487354-9053-4705-95C7-BE7EA7464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8D2A36-204A-4182-B0D0-43003D2C1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665C98-8B5A-468A-BC3A-A5D60B81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036169-A311-4F53-8151-E1848B7D7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8388838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71FCDE-DD77-4737-9617-B124AED3A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E29D49-94CC-4A05-993F-1FB9B7B8A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3622882488483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E90056-B1F2-4B90-9E8E-D667C0E51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7DEDF4-77B4-48EE-BAEA-E3A2A8239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A3F36C-6D63-4352-A269-F0B176F4E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能解释“权责发生制按经济事项所属期间确认，不按现金时点代替”，并识别一个反例或边界。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2A5387-9311-4CCD-837E-BE09DC76A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9AAC34-56BE-43A1-A8BE-D5538B1C0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50401C-0094-4DBE-9BA0-E22E877BF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年结日仍欠本月电费 HK$1,100，账簿尚未记录。调整分录是：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6E54F6-A2FD-4419-AD8D-66556E810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高频错因：现金已收付便不调整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43842D-45C3-4B5F-A59E-906EF0F56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B9EFC2-4760-4B16-8634-D433D883E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7E5A36-8B3D-411B-B383-821709867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F160E0-8216-410A-9F2B-55C9A9E7E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CBDEF6-278D-4ADC-AEE4-AA1F3393E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6A7165-D244-485E-AD99-7FCAB2E49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624A35-6D8E-4B04-BF71-A87CA0187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8445209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2F6728F-FF2D-44FB-A606-69C14B7EC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94C0D2-B0B5-4CC4-865F-18000B604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3a233d7342449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5E8B03-6AB6-425A-9D2D-B14825591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DA21FB-655F-4979-8578-63EE72488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43A862-2CC9-4CD8-952A-74AB29977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BF8A72-171F-4928-802F-EA9F1C0CE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06793B-953E-44A5-984C-B5894B311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画时间轴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0185FE-2575-4807-BB18-935CC497D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827F60-3C93-4BEA-AC98-8EBE549F4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算目标余额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06D724-58A5-4D41-B8F5-85B52ACD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AA53F5-61CF-4C83-88EE-1FD3420B3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作调整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A127B2-486C-47CE-8DE1-645B8DD15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9145AE-7EAC-45CE-927A-1E5EAD46D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追报表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D9982C-0230-4473-A834-CC639A6B4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127195-632B-4FD0-8624-1E531A67A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39CF83-D239-4070-8A7E-B86721BBA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年结日仍欠本月电费 HK$1,100，账簿尚未记录。调整分录是：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23673C-DA90-4292-9224-F466360C0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7AF36D-5F43-47AF-95D1-83CCBF12F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629B6C-8113-493C-AEF7-CC23A22AC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正确结论：借：电费 Expense HK$1,100；贷：应计费用 Accrued expense HK$1,100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解析：费用已发生但未付款，按权责发生制确认费用并建立流动负债。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D613CA-0D2A-4640-BCCE-913EAB617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4E9DBA-7443-412E-A02F-7D02404C7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6B6E1E-1E22-4BE3-9673-9FD55DF96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B5640D-2373-437F-8E24-DF0F0262E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8210747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C16EEC-2ACE-47B7-BD7F-17691F3A7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04B19B-E544-4A66-ACC6-B29C8D62F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ec2144c6a6447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9D3653-3D45-4C29-BDF8-1999FE4F0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AC4680-D09B-44C4-AAFC-FAF789F56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CF869A-F66D-4338-8D95-83BF657BD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7D5DB4-B7AD-4411-BF6F-E3221FDD7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C92BF1-CB39-42D4-B987-0B63AFF7B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6626DF-2A5B-4E7C-BA8D-153F72B1B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0C3377-5685-425F-BF31-68BC36A80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513D17-167F-43AF-AE67-32DE385CC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57DA89-EAB0-4C1E-8E56-5487311C4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E55891-17EB-4C38-91EB-5F6E05ABD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23DF82-B807-4ADF-BCB9-1041AE2C7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B52502-138C-4685-B32A-AA63AD3E5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304163-2161-4139-84EF-B57BCC4C6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现金已收付便不调整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3A0A6C-4D23-4CEA-9808-59E7B774B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B79B21-F0E1-4D85-AD68-0B6DE7324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F04A9E-9788-49D2-A901-B57B6733C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C11452-EC3D-4489-9C64-F63DDC570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2061FC-3C3F-484C-B9FC-CDC53450A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650F47-4619-4BAF-B14B-80B355616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2271723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C269B9-0F5F-448D-934F-E0A529A7E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62BAB8-B990-474F-94CA-DDBD37B50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478ecc4a4240e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ABA4A8-5634-4ACD-996E-BD2ADB925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F7E203-48EF-4443-9FB3-092639E48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25801C-937E-467F-B7F0-50B3E56F6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1BAC9E-BB7A-41A8-8951-DD452D2F1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期末调整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7E6272-9DDB-4C56-A4E4-FA532B47E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6DF1F7-D399-4DE0-8941-0DB997D4E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4BAF54-B7DE-4AC1-B1AF-3816843B4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A29110-DCB5-49E6-84C1-52EA4D448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33B410-5715-4A0D-B07E-F26F51EC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57C794-0384-4A78-93AE-BC3A1F578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画时间轴—算目标余额—作调整—追报表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F1F2DE-173D-49FE-80EF-6F4FC8AF2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219FA4-675B-462D-872C-3FACF9C91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632A80-C435-4C18-994F-9D1FD1E8F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现金已收付便不调整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16820A-B6DE-4ACE-A2CA-CF27AC399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308CCF-7057-42E7-8797-40F86634A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2CDAAC-5B4E-4A60-97A9-D45017677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CC7EEC-7844-48DB-90A1-F2BBD283D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81278417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7CA551-1CA8-47E5-B2A4-83134E1E4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F3A80D-882A-4262-B028-F5BDF644D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b373547a4541b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14F7DE-0807-4BB8-8788-BEF9BF9E6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397C96-68C9-4D40-8361-E4FF7EAE5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E352B0-CCB7-41F8-A835-E61B1CB17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440C8F-EEB0-4AF9-8585-D8C1F252F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年结日仍欠本月电费 HK$1,100，账簿尚未记录。调整分录是：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B927E2-6B26-4151-B37F-A990AC833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3D97B8-FE34-42FA-987C-6DB7413C7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8D3E86-B88F-4EA2-B78F-FBD392B4F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2948D8-A87E-427C-B523-C32A32B09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F007EB-00F4-4509-B5F6-41DA33CA0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43DECC-FB7F-4EC4-99A4-00C19BB2D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画时间轴—算目标余额—作调整—追报表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B33FDE-D880-438A-B2ED-07DBFB0B7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F7F76E-1D43-4732-829A-ACD553AC3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AA1F0A-E38C-4FFA-84AF-823A3AB3C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检查：现金已收付便不调整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18CF66-3649-4C27-B99D-9BBB084DC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7AE04F-954E-4590-B6D0-923D6DEC8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B82E5B-B2D3-4FDE-8A1D-E1FA59B1B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79CFB3-62B0-4390-A272-812302731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840817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0FD92B-19DB-4AD7-9BA2-993FF414E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1F47AF-533F-471C-B3A8-F5A2A7608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831d6d40bf435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BF27C2-B5A7-492E-B5D5-D02B68CEE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6F378-AFE6-433F-8FFB-91B288A04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16BC06-305E-4BF4-9009-6E96B5962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95F249-58FF-4376-95DF-8555E04B4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年结应收账款为 HK$110,000，须按 4% 设应收账款备抵；调整前备抵为零。所需备抵为：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1E8D02-C6FD-4087-8D4F-00A5D3E0D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164E0B-2C08-422B-BBB3-D3284335D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AAA832-BCFA-45E7-BB7F-01D49F91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21DC9D-8314-43FE-9E9A-C729D6249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5F79D0-00E1-43E7-8BB8-0D173DA03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5A110F-4680-420E-B229-0C2FF9412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84FF03-0BDF-4714-9CDE-9FB44093B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09554D-31BD-4C15-9BF2-DBD1BECA3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6E3782-0DD8-45FE-B068-A5562CF12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936000-C1C4-47DF-B5F9-C2518705D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6DBFAE-FC5B-4BC0-ADFE-EC094F134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4B1C60-5ADC-4440-BE57-B5CFC0D3E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DBB993-E8DC-4DD3-8797-70455923A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9A763D-2EBB-4967-A76C-685C6881F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FFB133-0BF0-47B0-AAD5-26CBC308F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8159917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F8B18B-8188-435E-B22C-7E91E15F7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77497A-4761-49A6-8E8D-B50586DBE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e296590c8344d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B08308-0445-4A1D-ABC1-DDECDFDE6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1A39F0-9CE7-43DB-8AAF-F915B8CD0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6499B6-F621-4D49-9510-26BDD9F00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5B7819-1A7A-43AC-BAC7-3BBF479F7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E7ECB6-63B7-47AA-B75C-2B1D93A47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年结日仍欠本月电费 HK$1,100，账簿尚未记录。调整分录是：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BA2B9E-E184-42ED-889B-A50392753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1179A1-6D59-43CF-B808-A667F615D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75195B-B382-410D-AE6C-5A563D5AA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3138AC-374C-4A28-95B7-BA1E753C5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年结应收账款为 HK$110,000，须按 4% 设应收账款备抵；调整前备抵为零。所需备抵为：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EF3DFC-6C4D-4AC1-A9C8-4F9B0D1FF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096431-DF50-473A-BD40-494A0F267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E374DA-E2DD-4088-991B-7F7238CAC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E8EF87-01BF-41EB-B789-FDC172230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保险账户在调整前借方余额为 HK$14,400，其中 HK$3,600 属下一会计期间。正确调整是：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BD3C72-0D71-44C1-96D0-46D06C3D2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3C3F51-2F4A-4F3E-84D4-9F71DF425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2E5971-CFB4-4AF5-BA87-CFE2E96E9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30A6A0-4B96-48CC-A7B0-245D87581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86554387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DF576F-9969-4F25-97BD-FF59EA8B0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29DADB-E77B-4CFB-A14B-BE4AB4B60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b7d37b7dc7470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54BF62-A112-46CF-9EC2-6C235CBB9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1EFC85-79A3-4C9B-A3DF-9F5F62E12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A8B69B-0B2A-45B3-81ED-478F83160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EFF06F-65A5-4128-B2BC-47FF80EB1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现金已收付便不调整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FE3EF0-8B31-4987-ACFE-00EFB2A62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118CB5-5E49-45F7-B88C-2787074A1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E6B10D-3C3D-42DA-84E6-EEE9BE8A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CEAFF3-BF7B-40D8-9F8A-458B1DD94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正确结论：HK$4,400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解析链：期末所需备抵=HK$110,000×4%=HK$4,400。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69E554-9F85-47E3-9005-8857867EE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8C79C3-7B38-4CB9-B784-867603CA6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9B1491-0823-441A-8EAB-B2D60100C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824B93-A3F5-4CE3-BE3C-435926E5F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67744448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047B2F-C376-4828-BDF9-27C0B860B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F7D476-DCAE-4D2B-B66C-2F189F8BF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8b2c438157419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90A7EF-D5CB-4E5B-BE15-7A477B4C8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0560FE-F929-40AE-9663-BA0CD3585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9DDDB7-92DC-4E53-BC30-4DB4BEC5F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1C41BF-4D04-402E-97A2-2369B1DE9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保险账户在调整前借方余额为 HK$14,400，其中 HK$3,600 属下一会计期间。正确调整是：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D5A7BD-F0C9-4B6D-9230-A5FE13A19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688F0F-7E46-42B5-B17E-166A5F309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23744D-B13B-4C74-8E0D-D953F96D1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059589-8F43-448E-91CE-2406583BF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F0B1A5-9909-4D0F-A13D-E1D301C54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CDB14C-32F5-4BFA-B372-AA74A4892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EF5E15-56F5-4D77-B4F7-BA5858F0A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FBAF9E-0F80-4E94-88CC-81BF24B2C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C262D2-16A2-4129-8664-7F59CC299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74622985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4D9B51-D32B-4A52-A4AC-FD3A25423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4B42DC-A75C-4FD9-880F-4FF846DD0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047c7b7cb647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9F103B-CCAB-4DD4-8617-8DD9D8098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76044C-ECD8-4DBF-A6A8-102A3B8D7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D050BB-FCAF-4719-AE3A-029E9CF1F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能独立执行“画时间轴—算目标余额—作调整—追报表”，并说明每一步理由。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5720B8-019C-40A6-973C-8EF8C2204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606FE4-5E94-4835-A36B-9853773A6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A48586-4BD7-483F-9E94-54E858170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期初存货 HK$12,000、购货净额 HK$64,000、期末存货 HK$14,000。销售成本是：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3BDC05-5210-4857-82B6-BF4ECED7C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高频错因：现金已收付便不调整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29ACBD-AE44-470B-B303-0B99A0AC4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0AAABA-0418-49D7-95B3-0A447CE59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8BD4D3-230E-4FE1-AC8E-63AFACFCD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E4DC30-13F2-4AD7-848B-919363C83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42DDF2-B906-44F5-8A94-C3B86D781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0C2C53-5F07-4D7E-85FC-1E95703C8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49A19F-BB90-4AD0-99AE-25D309470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50037355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0F39C6-E2F7-4F21-9A09-BB2D2BFC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D42213-7D60-41CA-8929-E26AD6667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58a93b6b6242c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A8D4D5-A80C-48D7-8A95-CB7DE1397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582C70-ED8B-4B51-B7EA-678FFF2CB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F315C1-A32F-4A1C-8AAA-BE764E326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5EEA4C-6791-4DE3-8C54-D41C2C0EC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462786-C882-4F4D-836A-2DBB3A01E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画时间轴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B89B5D-B9B4-4E36-A7D7-05903A064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C4632C-3141-47A6-A4E2-FDD3E865C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算目标余额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21B7C5-1415-42A3-BE5F-710C68530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960E79-F5DF-4F47-9BC6-5ADF56763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作调整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7DE7FB-9512-463E-83B7-6FA51617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F7E710-E8F5-4B48-A9EA-DB6E6F6C1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追报表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84A49D-D7FD-47AE-9AB6-902D90F5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1553C4-C551-4921-9248-A8B1C06E6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475296-7492-410C-99D7-1BF78D862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期初存货 HK$12,000、购货净额 HK$64,000、期末存货 HK$14,000。销售成本是：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37A3AD-DBFA-4F0D-AAC0-ED43FFDC3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C42BA7-B237-409D-A106-68FF33826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F1F0B4-CBE5-423F-B76A-93E1F4F48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正确结论：HK$62,000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解析：销售成本=期初存货+购货净额−期末存货=HK$62,000。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A5A984-8422-405D-9175-AAE02C779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E962FB-650B-43B9-B064-7FBC94197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36958D-FBCA-4E12-815F-26BD9DF4C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7E16D5-1171-4717-B3AD-232CCC3DD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50841097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F01E8F-3CDC-464B-B071-9DE2334DD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8C68E4-F9BB-4C6B-953C-73388FD8D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e6a249bed1468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C90B7F-5EF0-4B27-8AA4-26849961D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7BBCFA-4FE7-48EC-A9B7-0BAAF6E79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180EE2-324A-4316-8703-9818B2E90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A7F75B-FEA8-4415-9493-9AC6BC569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30F6D4-EE0D-443C-A047-F1D74BC1E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1FC724-DC8E-4D18-BBFE-B245E50D3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0550C7-607B-4AFE-B74C-C56F098D3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50BB9A-0DAF-499D-BF99-F0FB12F22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DC3983-28CE-4E0B-B313-55A4F9149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CBBA92-135B-45DF-8AF3-AD19A09C2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77C44E-14FD-4641-9B9D-EB393FF23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AAB3E1-165B-4B38-AD8D-6610D144E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7BE02E-2E2B-471F-BFF2-507EA9051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现金已收付便不调整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997ED7-5E36-4FDB-85ED-35FFCB0E3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70639C-2273-408D-BAE3-628892230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A83843-CC67-48CA-9F27-6F16D070B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AAAA64-A3EF-4EBC-AECF-D1F1EF447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8652EC-3343-443F-85BA-DE9673BBC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4CB8DA-5497-4A45-A4D8-6C1DDEF30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67204195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8762E7-639B-4811-BF2E-DD965687E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B5B4CE-2B2E-439C-845B-5824489B5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7c9746f1b7498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6CFE4D-C7E3-4A2A-BCE2-58C880D3A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D0A75E-6708-4BA9-A761-734BF7DAB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DCFB89-690D-4B64-B1F1-03875319F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D67BAF-42B3-44E6-B03A-8BC022034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期末调整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4246F5-A06C-42B2-AFC2-7B12E2510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FF01CC-BC93-4135-93D6-C7E7173C4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150860-C17F-4B9D-A167-6C0A2C741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4164CB-FF6C-4834-9347-9E47F54E4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BF577A-B15C-40A2-9BD4-E1F2B9D64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EE197C-29A2-4C78-9FE2-65F02255F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画时间轴—算目标余额—作调整—追报表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D5C685-977A-476B-BF97-D5099DE30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33E1A3-A81F-4D7F-BEAA-B7C5AD78F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C19CF8-4893-418F-95D2-F43255E33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现金已收付便不调整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5D1F61-869E-4BD9-BECC-FB03B9A63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E8CDA3-6FC3-4AB4-83AE-190E07247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897423-34F4-4B13-B7CD-41CFF48FF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FBD6F0-2C64-4CD7-94B4-AEE85B0CA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95523315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3F8C3A-8916-4C6C-88B0-19B909058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6BD43D-74BF-4659-9F31-9D73F13A5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785a34750240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29B790-A64D-4E85-A1AE-B6785F1D0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2DA31C-FB75-4C24-B060-ACAAF3661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FF5128-9F61-4D5C-A62A-4154FA5FD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3B365E-3EEF-4D52-A248-ACD28A8DE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期初存货 HK$12,000、购货净额 HK$64,000、期末存货 HK$14,000。销售成本是：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03569F-B1A4-466B-931E-96324F3BB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0E9B72-2915-4F7A-9F07-458EB255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2D4047-7432-4285-83BE-78F6FEFA7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CC55A3-24F4-4C7A-9DE7-007F0934E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B227A3-537B-4AD6-B6CD-0714098F1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CD9135-E3C4-405C-B4E4-E15C007E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画时间轴—算目标余额—作调整—追报表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229184-0E4E-41BF-BE68-74FC7C84E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F66CEA-2AC3-4027-9F96-9A137E8A0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B8A27F-EF95-4A14-9E02-DB998A48F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检查：现金已收付便不调整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F80AAC-698F-43E2-A00B-B92C24101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A8BA27-E184-42F9-8D90-18C51C9F3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2EC8D1-2996-423E-936C-068949D37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F0479F-4DF7-4041-8D8D-228370D06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32574300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C34825-B263-4C40-9937-AE9A3A57C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58E088-EF11-49E9-9267-28D537D16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a041a172d6445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03174C-B830-4D4E-8A0F-B0D998652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EA91BC-FE11-4D63-A1B2-38733AAE4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1823A5-6880-458F-8AE3-B6EB376EA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3677A6-8514-4CC3-BE84-0C41C4450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保险账户在调整前借方余额为 HK$15,600，其中 HK$3,900 属下一会计期间。正确调整是：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4CDE64-F0C6-4F34-885F-1CAD62FBB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A803B4-C4C6-4730-8664-4FF28A762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9636D2-E5B1-4644-8AB0-83C2B91F4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2E2920-D723-47D6-B983-B6B6C5F0D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656889-1E93-4859-A242-5D60BCD87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EE9C98-E46E-4E7F-A5E2-E9CBEF246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F3767E-5A67-465F-920E-52C4C4D99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A1FC51-752E-48C3-A3D1-D63BD3CDA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FC0504-5838-4192-9900-5A6F6769D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170880-1A77-4D63-8158-BF316997F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B40EA9-E32E-4DFE-99BD-02CB2A50C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B7CA26-C6AB-4329-83CE-97AA73AF4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37AED3-B4B3-4140-9A6C-8F3B5A2A4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1C93AC-2C1B-418B-8347-02812C22B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6789E8-B295-409E-BBEE-143A507F3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4600289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B7784E-41D7-4DAB-9AF2-2DD05D9C8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960052-8258-4A1D-8A70-1FD2B4E14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d0ee6ba037456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C2EF86-CCE5-471B-AA89-6602D2576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AE408B-9C39-4B62-83AB-457FC9508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67CC09-5DAA-4BE1-9E39-F28383E54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7C5046-8A06-4691-BCF7-10643486E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F10D7A-4C82-4876-BA3F-2E37E0AEA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期初存货 HK$12,000、购货净额 HK$64,000、期末存货 HK$14,000。销售成本是：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BD9CCC-51B5-4144-AAD9-F91C402BC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04E968-D41F-4A9E-87D2-F35D45E9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EBB8FA-E936-491E-AD00-E13A53AA9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4BA9C1-4CBB-4A61-A8F3-9C6E72BC4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保险账户在调整前借方余额为 HK$15,600，其中 HK$3,900 属下一会计期间。正确调整是：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98B97E-B866-497A-9DD2-424C1E327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1A0629-A42F-4F77-BF2A-1A7C5E0B8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590947-2CBD-40A1-BE97-7C457B226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25A9BD-ADC5-49E8-8364-BE8EC9206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企业在本会计期间开始时支付 12 个月保险 HK$16,200；期末时其中已有 9 个月耗用，另有本期维修费 HK$950 尚未入账及付款。本期应确认的两项费用合计是：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21C42D-9654-41BB-9C43-7C10D24EC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37DFA0-3F68-484C-A8FA-DA444F744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DB9536-85C8-42BA-AE85-5B437C06C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DAD103-6C90-4FDC-984F-3C5AFE2D4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08467529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D0B1CB-30BB-4DB6-AA45-D1A72630A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BD7CD7-A4F9-4746-AF32-80720C4DF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01e1f19d81425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400EBE-C6FF-4E23-9962-B6F39347C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17A676-2752-4E5B-B615-69916A8C7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0A6BC9-6CA1-443A-ACC7-3B821546F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BC0A38-07A4-48FB-92CA-10B20B03A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现金已收付便不调整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B199FB-E3DC-4F6C-8246-0DCC1CE15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E9B9C0-537A-4D1F-8A6C-D9D83E1FA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6746A6-D87C-43B1-ABB7-97E2EEED9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96829E-25A6-4533-9D18-DA58762A7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正确结论：借：预付保险 HK$3,900；贷：保险费用 HK$3,900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解析链：下一期间部分尚未耗用，转列资产；本期费用减少。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0D382C-3213-4C3D-A4E4-2B0BDBA83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103F34-EEA3-4A2B-80DB-B53189922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E8481A-BDDB-426D-8FAD-50B366A81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76024D-5678-4E80-A8DE-E1A730CF4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50940435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9A0508-7768-4D69-A55D-40FF15DF5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04A82D-81C6-4D94-9892-24812AE00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e81de659cc440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5972AB-C798-4B78-9E69-DCE3F7C9A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BCF2B2-D820-4219-B7B4-6AD738D00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97E767-B3E5-46AE-9B70-03B31352E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E5FD9A-65C2-4B10-8AAD-64B55BC11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企业在本会计期间开始时支付 12 个月保险 HK$16,200；期末时其中已有 9 个月耗用，另有本期维修费 HK$950 尚未入账及付款。本期应确认的两项费用合计是：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B4FBFB-5A09-4BB2-AD97-1D72551AE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C719A2-FA37-4260-B9C1-D4D83748B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1266A1-7CB3-4555-ABA4-CF0C3A5F6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42E531-773C-4D42-B774-25D0F53F5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BF81E4-A9F0-4FBA-8377-1130C428E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633959-24BD-4058-9E21-4A03FCF21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C369E3-AF91-4E00-8CCA-4E116409B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A8EDB1-82A2-4802-A034-30C4D27AA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FCC288-F89D-400E-A114-1B1C28832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64170842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459498-93D9-486D-B30E-445BC8598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C5B2CB-9457-4CDF-A3B3-1D3458A0A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18e86922ff4ff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ED4FC9-9BC2-4C2C-8BE2-FEB0B39DD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36F0AD-A9CB-4D46-85C1-1B2555088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02FBBE-CDC3-442E-9006-5A2758007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C10E1D-9625-4617-AB73-571669168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A0C8AA-1B8F-44FD-B2FF-E4F6B7BCC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669B7C-0AEE-4144-9535-5F3A55EA1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设备成本 HK$70,000，残值 HK$5,000，预计使用 5 年，采用直线法。全年折旧为：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1AE3B3-8BF4-4D93-884A-971CD4FBB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高频错因：现金已收付便不调整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4803B5-CFFB-41DE-84E0-E2FDEF9B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964367-F9E2-419F-B112-88D722771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BEE016-1BE5-4C16-B7AF-2425399A0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E5FFCD-7F1C-4637-92EE-6F5D3B583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6E1D31-002E-43FC-BC38-87CDA3322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675FAE-68F0-4DC1-BCFC-A9F7417A4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CFF74B-4624-4587-B6F1-EF4818CFF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68705846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A409E1-2253-487A-8D33-F7214A1D8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6D2596-601F-4404-8E6E-ECB59FF28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d2df871b284a0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4A4589-DCCE-4E59-A6C1-44F3D93EA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244EA8-E987-4F75-B507-ECEABCEE9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F91A96-6744-4A44-A1CA-636FC062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CEB6AB-3876-4156-89AD-68482F508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AD608D-1671-4CEF-ABD2-7595503AB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画时间轴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FDE110-9484-4D5A-96E3-610A3B290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3B57F1-45C5-41EC-86CC-807A2AC0A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算目标余额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118BD6-3CE7-4ED5-9282-248A8A39F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670906-6E0F-419B-B104-6D7A5FA1B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作调整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9758EC-2626-4EF3-B512-161A21F21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22D4E1-A917-4D9A-86D1-98013B42C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追报表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00AF22-22B1-41E6-BB05-D2A23AD2B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D809F9-8258-46BC-AF58-1AA2D810A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F4EB76-28F3-4D37-A84D-1979C1A0B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设备成本 HK$70,000，残值 HK$5,000，预计使用 5 年，采用直线法。全年折旧为：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D817F2-79B0-4597-BACC-E01D9B2A6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2ABAA3-D3EB-4160-AC0B-883E01141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47D745-0E13-4BAA-A789-67C9FBB99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正确结论：HK$13,000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解析：直线法全年折旧=(成本−残值)/使用年限=(70000−5000)/5=HK$13,000。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8707B3-19BB-4700-8143-6CA669690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013311-ECC1-4218-9736-769374A61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EEF955-7F64-4097-AFBE-9C5D20211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C04747-FE84-461A-A7C6-9DD61B869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09733519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682C60-54B1-4A71-9884-7F97BA9F1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FFEBD8-E65D-49A1-B02A-9A15D92F2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c6c1c236314ec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3F64CD-9F69-4153-BC94-EFE770FC2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3453F2-E2E5-48D1-B67C-193744625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72D51B-2E46-4BDA-ABE6-8CD483C0F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D95EC9-8159-4F65-9FE3-E3C34F691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3E916A-5F24-499A-8B28-2380FB7A9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1620CA-28F7-41DA-B5D0-99B4D6566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047E87-49DA-4DF0-B4BB-0CA134212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B5EDC2-A501-45F2-A0C3-F2513CE0B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A7B66B-0A94-45A0-B0F0-7790008C4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BA2D9B-9716-458A-BA61-1122A0735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4A5D72-7C8E-4EBB-AA5C-C00AE03C4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70719E-69E4-4A4F-9FD1-E131D7F6F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45A1A0-9FDE-45F3-8D0F-2684EF4D4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现金已收付便不调整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38F725-2439-4034-9DCF-6B4022AD1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DD1DD5-C6F4-401F-917B-DB9D9D4A4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3BB64B-7D04-4C36-A844-46256BAB7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842C0B-035B-483D-977B-63CAD3AB6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612C4F-A5C2-43E4-B4D8-C8EA968C0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903B99-D951-4D40-81DA-99244FA17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99515536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5523F3-32AA-4D8B-89AE-170BFFF91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E7A1E4-D178-4C58-B9CC-5F7724002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6ac500c77640d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570FD4-F86E-4EA1-A9A0-FE81DC225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43C000-175F-4F8D-887F-339CAF56B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4F7F5E-A68A-415B-8043-E170D8C0F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B683D2-2170-4FFA-BA35-3727B6CBB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期末调整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D5E50A-BF49-412F-91F1-6C6E22C82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F9132E-D787-4619-83BE-8690A6222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106ED5-BC1D-4284-A476-5806ABB4A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24AC56-D840-45F4-8D12-40EAC2716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932563-7EA3-44AD-867B-7811E745D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C76D41-7F25-44A6-B726-4EBAE282B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画时间轴—算目标余额—作调整—追报表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C59FFE-DC00-4B41-B01C-19E4071F8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B66CB3-5EEE-4FF3-AB58-B6709EA29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DDDF08-4883-4995-8696-500398C81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现金已收付便不调整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4728DC-4C3D-41C1-858A-B125AE327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4EF786-A3B9-4177-BB69-106BDE015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076C89-2304-4EA4-8F0B-10B800B27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EE898D-F3EB-4B8F-B0B8-83035A7F5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96537116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AE126D-726A-4434-984D-85B9DDEEB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790812-E4E1-40B5-90B1-BB16CC828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5c683f98a342b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B34A34-C7B3-4DE3-9ACA-59B5B6F93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03A569-D9DA-45B7-87FC-E783B058F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3F7F1E-A91A-4F04-9AA0-87C5AEEAD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8D68AA-FAAC-4845-B938-167FD50A3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设备成本 HK$70,000，残值 HK$5,000，预计使用 5 年，采用直线法。全年折旧为：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BB9320-692B-4605-8356-0087DA958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8B5481-D6AA-46C3-A772-05B1AF194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4E868B-7F56-49BF-AABE-58A75884F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878D84-546C-48D1-884C-FBB644571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68BA92-FC18-465E-B459-BEF27A107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1ED7CB-2A4C-4123-86B8-6328AD91C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画时间轴—算目标余额—作调整—追报表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861DF0-5ACE-4AEE-9CAB-68B36797E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0F441D-424E-4775-9F02-099AE8999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25C778-E878-4A08-82AD-5783DDBA0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检查：现金已收付便不调整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67579B-C545-485F-8E48-AFA039FCE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21C735-E52E-4097-AD0F-A132C8CD0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DE6D1B-B14B-4B3B-B7DC-15F1B9D42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CAFCD3-9870-4D99-96F4-903667D72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3992743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D23C9B-41A1-4537-A5AD-A6EC35502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F02E2C-B046-4E3A-9ABD-C46542412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e57c12d2df49f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728EFC-B72C-4F1B-A37D-27ECE3EDB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2F7271-B131-4FFA-B2FF-EB57BE3F6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70A231-F418-49A2-AAB9-548973F4C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5716A6-71BC-4872-A789-CD1B7EC66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企业在本会计期间开始时支付 12 个月保险 HK$16,800；期末时其中已有 9 个月耗用，另有本期维修费 HK$1,000 尚未入账及付款。本期应确认的两项费用合计是：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6AA236-072C-4A2E-A659-8C1F6DCC8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8D5C66-BABF-4D7C-AEA7-DB2B5CF47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F6AE77-BBF6-48FB-AA31-22941A57A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6F1DE5-19F5-48A5-84B3-A88E64679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23215D-42D8-4368-B3C8-76D36E820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C6A68B-DC3F-4543-AB3D-3D356938D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58449C-0101-4CBF-9050-D493A2617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B7A4CB-902B-4938-A30A-43AF2858F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4211F7-1DBC-4C39-9214-32CEAE8EC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B1200D-4F07-4129-BBA0-B81BEF122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16E838-C3D6-4290-8317-C2FFA929B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F6C94B-0962-4BF6-9266-4C950E0FA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664DFD-B0F4-4F91-9C6D-809B0152F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4FD5CA-50BF-4FE1-B931-FAC5C005F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325AA3-ADE6-4231-867F-BDA1D203C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79888477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86D63C-52DA-429B-8B12-21C28FB73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3A2037-9507-496C-B577-88ABF411B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11393c3df6466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9FDD70-80D7-433C-BD26-DC863E912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7FCA41-15B1-4AE7-B15D-7AD87262A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E58179-7812-4CFE-8E94-D3B8A18AA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A26C1F-7D80-4D77-A892-173CD43B9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9A8E6D-4814-4F18-9F54-49633A06F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设备成本 HK$70,000，残值 HK$5,000，预计使用 5 年，采用直线法。全年折旧为：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306F6C-2730-473C-B648-FC48A3A69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DA312D-8D97-409A-A383-25EE2B943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393EBA-D1F5-405B-AA77-19C44FD4C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976F6F-0FCE-4287-B2BA-BE28A1493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企业在本会计期间开始时支付 12 个月保险 HK$16,800；期末时其中已有 9 个月耗用，另有本期维修费 HK$1,000 尚未入账及付款。本期应确认的两项费用合计是：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576E9D-76BF-4DAA-98B4-0602E89B2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B6B163-507C-4F45-AA50-D00436858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65E148-F74D-45FF-B726-EEEE59379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121594-7FD8-4B32-BECE-50A500209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年结应收账款为 HK$150,000，须按 4% 设应收账款备抵；调整前备抵为零。所需备抵为：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EDC342-CCA4-49FF-8338-66B14D246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7A2332-2B6C-4853-B02A-A77570F6F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89E53A-8B15-441F-8468-93DA2F4B2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621FE6-1506-4402-A28F-AC50E6792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86489896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A54E50-FB60-4E76-84E3-F8DC73926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F41AD6-39AD-480B-BC35-50165438A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cbf6f3308b4fd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43FC61-2656-40B6-9438-26D65F117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F5A2D2-C634-42B5-BF91-C8A02B74B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ECA072-B011-4F35-A2B7-1547259F4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58F1E4-C396-4E7F-B8D1-FEFF6B63B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现金已收付便不调整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9185B7-9BF8-478F-888E-5DE87BCC3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0F3928-14E2-44B9-B0A5-E8F16B7EB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F31BAF-7803-4A1A-B925-BFFE83FBF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5726EC-D4B3-4980-AEE1-32476A58B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正确结论：HK$13,600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解析链：保险费用按已耗用期间确认：HK$16,800×9/12=HK$12,600；应计维修费虽未付款仍属本期费用 HK$1,000。合计=HK$13,600。反查财务状况表应有预付保险 HK$4,200 及应计维修负债 HK$1,000。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B03429-77A3-4E31-A8C3-06FEB512C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AB602E-C917-475E-859B-2D825C2FA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D6886F-3E07-4B85-8684-627F4FBC4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D394A0-78B5-457F-A68B-F0DD2BFCA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39691870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D28C80-10F2-45E1-8C50-6D8FECC68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4DF041-31AD-456B-A134-BD7213C8D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548da237aa42c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591C67-4EAD-45BD-8C1B-1FD21723C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2F3A0C-F98D-4249-B8EA-400A3A22E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6E828C-8F52-4566-B8A3-62D0F73C3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F89EAC-368B-4ECD-841C-25D477F35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年结应收账款为 HK$150,000，须按 4% 设应收账款备抵；调整前备抵为零。所需备抵为：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6B3771-65D6-4429-897B-B5BCE1B0D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6F8336-A854-452C-887F-B2775F76F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489FC3-56D6-45E4-885F-C8574CB16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4FA6D7-9F52-4954-82EF-C3BF0336E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08364F-998F-4814-A7FE-AE6D40A41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D37CBC-7554-4933-8F07-BA2AA4C7D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EFF431-5619-483C-9BDF-4A6E9FD93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CCFDB6-D8B4-459D-86E0-C0C3AC0B6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期末调整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45FCB2-1639-4D81-B154-5C4025E67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0512528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2026-08-19T08:49:37.9260000Z</dcterms:created>
  <dcterms:modified xsi:type="dcterms:W3CDTF">2026-08-19T08:49:37.9260000Z</dcterms:modified>
</coreProperties>
</file>