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81523778324f51" /><Relationship Type="http://schemas.openxmlformats.org/officeDocument/2006/relationships/extended-properties" Target="/docProps/app.xml" Id="R2f850b7fb5894057" /><Relationship Type="http://schemas.openxmlformats.org/officeDocument/2006/relationships/officeDocument" Target="/ppt/presentation.xml" Id="R36040e9eaebe41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270f37b87e4def"/>
  </p:sldMasterIdLst>
  <p:notesMasterIdLst>
    <p:notesMasterId xmlns:r="http://schemas.openxmlformats.org/officeDocument/2006/relationships" r:id="Rff2be866d26c47c7"/>
  </p:notesMasterIdLst>
  <p:sldIdLst>
    <p:sldId xmlns:r="http://schemas.openxmlformats.org/officeDocument/2006/relationships" id="256" r:id="R9bff7dc1f1584e19"/>
    <p:sldId xmlns:r="http://schemas.openxmlformats.org/officeDocument/2006/relationships" id="257" r:id="R681579ae7b424569"/>
    <p:sldId xmlns:r="http://schemas.openxmlformats.org/officeDocument/2006/relationships" id="258" r:id="R46f716ab7fe943bc"/>
    <p:sldId xmlns:r="http://schemas.openxmlformats.org/officeDocument/2006/relationships" id="259" r:id="R85bdd0a68bf54720"/>
    <p:sldId xmlns:r="http://schemas.openxmlformats.org/officeDocument/2006/relationships" id="260" r:id="Rba7a62f405a7477b"/>
    <p:sldId xmlns:r="http://schemas.openxmlformats.org/officeDocument/2006/relationships" id="261" r:id="Ra4814147f9314ca7"/>
    <p:sldId xmlns:r="http://schemas.openxmlformats.org/officeDocument/2006/relationships" id="262" r:id="Rb109f8b9fa0947ce"/>
    <p:sldId xmlns:r="http://schemas.openxmlformats.org/officeDocument/2006/relationships" id="263" r:id="R4f11e6b3204c44dc"/>
    <p:sldId xmlns:r="http://schemas.openxmlformats.org/officeDocument/2006/relationships" id="264" r:id="R11d5650d6f814d41"/>
    <p:sldId xmlns:r="http://schemas.openxmlformats.org/officeDocument/2006/relationships" id="265" r:id="R61a61fe1cb4d49c8"/>
    <p:sldId xmlns:r="http://schemas.openxmlformats.org/officeDocument/2006/relationships" id="266" r:id="R467c9538d1bc48b0"/>
    <p:sldId xmlns:r="http://schemas.openxmlformats.org/officeDocument/2006/relationships" id="267" r:id="R89288130b40c4aa8"/>
    <p:sldId xmlns:r="http://schemas.openxmlformats.org/officeDocument/2006/relationships" id="268" r:id="Rc34f704bb7ae4278"/>
    <p:sldId xmlns:r="http://schemas.openxmlformats.org/officeDocument/2006/relationships" id="269" r:id="R71fe9c7c2b9c479f"/>
    <p:sldId xmlns:r="http://schemas.openxmlformats.org/officeDocument/2006/relationships" id="270" r:id="R8afae43cf5484fa1"/>
    <p:sldId xmlns:r="http://schemas.openxmlformats.org/officeDocument/2006/relationships" id="271" r:id="R963efdc008e84cb1"/>
    <p:sldId xmlns:r="http://schemas.openxmlformats.org/officeDocument/2006/relationships" id="272" r:id="R0af938c838844f2f"/>
    <p:sldId xmlns:r="http://schemas.openxmlformats.org/officeDocument/2006/relationships" id="273" r:id="R4bb90b55de044f33"/>
    <p:sldId xmlns:r="http://schemas.openxmlformats.org/officeDocument/2006/relationships" id="274" r:id="Ra79bf885cef24659"/>
    <p:sldId xmlns:r="http://schemas.openxmlformats.org/officeDocument/2006/relationships" id="275" r:id="R65bbe31f073c49d8"/>
    <p:sldId xmlns:r="http://schemas.openxmlformats.org/officeDocument/2006/relationships" id="276" r:id="R8217de63f9494781"/>
    <p:sldId xmlns:r="http://schemas.openxmlformats.org/officeDocument/2006/relationships" id="277" r:id="R78d9e61f595c42ab"/>
    <p:sldId xmlns:r="http://schemas.openxmlformats.org/officeDocument/2006/relationships" id="278" r:id="R295dab82bcb14879"/>
    <p:sldId xmlns:r="http://schemas.openxmlformats.org/officeDocument/2006/relationships" id="279" r:id="R1cb8308bddb94b94"/>
    <p:sldId xmlns:r="http://schemas.openxmlformats.org/officeDocument/2006/relationships" id="280" r:id="R335705e51c0f422e"/>
    <p:sldId xmlns:r="http://schemas.openxmlformats.org/officeDocument/2006/relationships" id="281" r:id="Rbfe58937ca4c4bc5"/>
    <p:sldId xmlns:r="http://schemas.openxmlformats.org/officeDocument/2006/relationships" id="282" r:id="Rccb702ea7ce2426b"/>
    <p:sldId xmlns:r="http://schemas.openxmlformats.org/officeDocument/2006/relationships" id="283" r:id="R07eeca8514bd42d0"/>
    <p:sldId xmlns:r="http://schemas.openxmlformats.org/officeDocument/2006/relationships" id="284" r:id="R4678374bc11c4619"/>
    <p:sldId xmlns:r="http://schemas.openxmlformats.org/officeDocument/2006/relationships" id="285" r:id="R81253b07bc85469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8d9105c45a4897" /><Relationship Type="http://schemas.openxmlformats.org/officeDocument/2006/relationships/slideMaster" Target="/ppt/slideMasters/slideMaster1.xml" Id="R65270f37b87e4def" /><Relationship Type="http://schemas.openxmlformats.org/officeDocument/2006/relationships/notesMaster" Target="/ppt/notesMasters/notesMaster1.xml" Id="Rff2be866d26c47c7" /><Relationship Type="http://schemas.openxmlformats.org/officeDocument/2006/relationships/presProps" Target="/ppt/presProps.xml" Id="R4c0d2e8cebf744ed" /><Relationship Type="http://schemas.openxmlformats.org/officeDocument/2006/relationships/tableStyles" Target="/ppt/tableStyles.xml" Id="Rdb18ab22ae5a4c10" /><Relationship Type="http://schemas.openxmlformats.org/officeDocument/2006/relationships/slide" Target="/ppt/slides/slide1.xml" Id="R9bff7dc1f1584e19" /><Relationship Type="http://schemas.openxmlformats.org/officeDocument/2006/relationships/slide" Target="/ppt/slides/slide2.xml" Id="R681579ae7b424569" /><Relationship Type="http://schemas.openxmlformats.org/officeDocument/2006/relationships/slide" Target="/ppt/slides/slide3.xml" Id="R46f716ab7fe943bc" /><Relationship Type="http://schemas.openxmlformats.org/officeDocument/2006/relationships/slide" Target="/ppt/slides/slide4.xml" Id="R85bdd0a68bf54720" /><Relationship Type="http://schemas.openxmlformats.org/officeDocument/2006/relationships/slide" Target="/ppt/slides/slide5.xml" Id="Rba7a62f405a7477b" /><Relationship Type="http://schemas.openxmlformats.org/officeDocument/2006/relationships/slide" Target="/ppt/slides/slide6.xml" Id="Ra4814147f9314ca7" /><Relationship Type="http://schemas.openxmlformats.org/officeDocument/2006/relationships/slide" Target="/ppt/slides/slide7.xml" Id="Rb109f8b9fa0947ce" /><Relationship Type="http://schemas.openxmlformats.org/officeDocument/2006/relationships/slide" Target="/ppt/slides/slide8.xml" Id="R4f11e6b3204c44dc" /><Relationship Type="http://schemas.openxmlformats.org/officeDocument/2006/relationships/slide" Target="/ppt/slides/slide9.xml" Id="R11d5650d6f814d41" /><Relationship Type="http://schemas.openxmlformats.org/officeDocument/2006/relationships/slide" Target="/ppt/slides/slide10.xml" Id="R61a61fe1cb4d49c8" /><Relationship Type="http://schemas.openxmlformats.org/officeDocument/2006/relationships/slide" Target="/ppt/slides/slide11.xml" Id="R467c9538d1bc48b0" /><Relationship Type="http://schemas.openxmlformats.org/officeDocument/2006/relationships/slide" Target="/ppt/slides/slide12.xml" Id="R89288130b40c4aa8" /><Relationship Type="http://schemas.openxmlformats.org/officeDocument/2006/relationships/slide" Target="/ppt/slides/slide13.xml" Id="Rc34f704bb7ae4278" /><Relationship Type="http://schemas.openxmlformats.org/officeDocument/2006/relationships/slide" Target="/ppt/slides/slide14.xml" Id="R71fe9c7c2b9c479f" /><Relationship Type="http://schemas.openxmlformats.org/officeDocument/2006/relationships/slide" Target="/ppt/slides/slide15.xml" Id="R8afae43cf5484fa1" /><Relationship Type="http://schemas.openxmlformats.org/officeDocument/2006/relationships/slide" Target="/ppt/slides/slide16.xml" Id="R963efdc008e84cb1" /><Relationship Type="http://schemas.openxmlformats.org/officeDocument/2006/relationships/slide" Target="/ppt/slides/slide17.xml" Id="R0af938c838844f2f" /><Relationship Type="http://schemas.openxmlformats.org/officeDocument/2006/relationships/slide" Target="/ppt/slides/slide18.xml" Id="R4bb90b55de044f33" /><Relationship Type="http://schemas.openxmlformats.org/officeDocument/2006/relationships/slide" Target="/ppt/slides/slide19.xml" Id="Ra79bf885cef24659" /><Relationship Type="http://schemas.openxmlformats.org/officeDocument/2006/relationships/slide" Target="/ppt/slides/slide20.xml" Id="R65bbe31f073c49d8" /><Relationship Type="http://schemas.openxmlformats.org/officeDocument/2006/relationships/slide" Target="/ppt/slides/slide21.xml" Id="R8217de63f9494781" /><Relationship Type="http://schemas.openxmlformats.org/officeDocument/2006/relationships/slide" Target="/ppt/slides/slide22.xml" Id="R78d9e61f595c42ab" /><Relationship Type="http://schemas.openxmlformats.org/officeDocument/2006/relationships/slide" Target="/ppt/slides/slide23.xml" Id="R295dab82bcb14879" /><Relationship Type="http://schemas.openxmlformats.org/officeDocument/2006/relationships/slide" Target="/ppt/slides/slide24.xml" Id="R1cb8308bddb94b94" /><Relationship Type="http://schemas.openxmlformats.org/officeDocument/2006/relationships/slide" Target="/ppt/slides/slide25.xml" Id="R335705e51c0f422e" /><Relationship Type="http://schemas.openxmlformats.org/officeDocument/2006/relationships/slide" Target="/ppt/slides/slide26.xml" Id="Rbfe58937ca4c4bc5" /><Relationship Type="http://schemas.openxmlformats.org/officeDocument/2006/relationships/slide" Target="/ppt/slides/slide27.xml" Id="Rccb702ea7ce2426b" /><Relationship Type="http://schemas.openxmlformats.org/officeDocument/2006/relationships/slide" Target="/ppt/slides/slide28.xml" Id="R07eeca8514bd42d0" /><Relationship Type="http://schemas.openxmlformats.org/officeDocument/2006/relationships/slide" Target="/ppt/slides/slide29.xml" Id="R4678374bc11c4619" /><Relationship Type="http://schemas.openxmlformats.org/officeDocument/2006/relationships/slide" Target="/ppt/slides/slide30.xml" Id="R81253b07bc85469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b0609e6a33497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3889a131db4087" /><Relationship Type="http://schemas.openxmlformats.org/officeDocument/2006/relationships/notesMaster" Target="/ppt/notesMasters/notesMaster1.xml" Id="R4021135bf43241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130b6e8a834cde" /><Relationship Type="http://schemas.openxmlformats.org/officeDocument/2006/relationships/notesMaster" Target="/ppt/notesMasters/notesMaster1.xml" Id="Re76d711aaa4048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e293ab66ba4637" /><Relationship Type="http://schemas.openxmlformats.org/officeDocument/2006/relationships/notesMaster" Target="/ppt/notesMasters/notesMaster1.xml" Id="R03c3711d10f04a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6acc884b2da4e01" /><Relationship Type="http://schemas.openxmlformats.org/officeDocument/2006/relationships/notesMaster" Target="/ppt/notesMasters/notesMaster1.xml" Id="R86670731fb1c4d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f190083cc44288" /><Relationship Type="http://schemas.openxmlformats.org/officeDocument/2006/relationships/notesMaster" Target="/ppt/notesMasters/notesMaster1.xml" Id="Rdfa0b35cf67f42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829b6040cb413c" /><Relationship Type="http://schemas.openxmlformats.org/officeDocument/2006/relationships/notesMaster" Target="/ppt/notesMasters/notesMaster1.xml" Id="Re8bfcdca202848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be0bbe8e9848d7" /><Relationship Type="http://schemas.openxmlformats.org/officeDocument/2006/relationships/notesMaster" Target="/ppt/notesMasters/notesMaster1.xml" Id="R4abb670997c242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53ac59bfeb34540" /><Relationship Type="http://schemas.openxmlformats.org/officeDocument/2006/relationships/notesMaster" Target="/ppt/notesMasters/notesMaster1.xml" Id="R80e83a49c55d4b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793c03c92244f1" /><Relationship Type="http://schemas.openxmlformats.org/officeDocument/2006/relationships/notesMaster" Target="/ppt/notesMasters/notesMaster1.xml" Id="Rb0aec0a50fec45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54eb9a581f45e2" /><Relationship Type="http://schemas.openxmlformats.org/officeDocument/2006/relationships/notesMaster" Target="/ppt/notesMasters/notesMaster1.xml" Id="R44cc3050b6c84bb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981aa73f2af409f" /><Relationship Type="http://schemas.openxmlformats.org/officeDocument/2006/relationships/notesMaster" Target="/ppt/notesMasters/notesMaster1.xml" Id="R600c919069a341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30471f937f432e" /><Relationship Type="http://schemas.openxmlformats.org/officeDocument/2006/relationships/notesMaster" Target="/ppt/notesMasters/notesMaster1.xml" Id="Rfdc5093aa55641d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f811deaa28444af" /><Relationship Type="http://schemas.openxmlformats.org/officeDocument/2006/relationships/notesMaster" Target="/ppt/notesMasters/notesMaster1.xml" Id="R18b4ea1a4843451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2722a68fbdb46f1" /><Relationship Type="http://schemas.openxmlformats.org/officeDocument/2006/relationships/notesMaster" Target="/ppt/notesMasters/notesMaster1.xml" Id="Rdfd0b2b1172b43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c119a4d405c4715" /><Relationship Type="http://schemas.openxmlformats.org/officeDocument/2006/relationships/notesMaster" Target="/ppt/notesMasters/notesMaster1.xml" Id="Red0c4826b2cf499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032a93af659439d" /><Relationship Type="http://schemas.openxmlformats.org/officeDocument/2006/relationships/notesMaster" Target="/ppt/notesMasters/notesMaster1.xml" Id="R9b3e2a695f8840a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cd76926b51d47fc" /><Relationship Type="http://schemas.openxmlformats.org/officeDocument/2006/relationships/notesMaster" Target="/ppt/notesMasters/notesMaster1.xml" Id="R32d8f6927b3e4e7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6ffb011c2bf4ad5" /><Relationship Type="http://schemas.openxmlformats.org/officeDocument/2006/relationships/notesMaster" Target="/ppt/notesMasters/notesMaster1.xml" Id="R92ccdace799947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56671fe42194d7c" /><Relationship Type="http://schemas.openxmlformats.org/officeDocument/2006/relationships/notesMaster" Target="/ppt/notesMasters/notesMaster1.xml" Id="R7a4c0527fe014fa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aef49f8d5494ee4" /><Relationship Type="http://schemas.openxmlformats.org/officeDocument/2006/relationships/notesMaster" Target="/ppt/notesMasters/notesMaster1.xml" Id="Rffce0b069b7c438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eb2838749c34f0d" /><Relationship Type="http://schemas.openxmlformats.org/officeDocument/2006/relationships/notesMaster" Target="/ppt/notesMasters/notesMaster1.xml" Id="R1465e41122ee4bf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2eb4877d5944129" /><Relationship Type="http://schemas.openxmlformats.org/officeDocument/2006/relationships/notesMaster" Target="/ppt/notesMasters/notesMaster1.xml" Id="Rbefea12f7fe74e2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36b4f97ee2334a21" /><Relationship Type="http://schemas.openxmlformats.org/officeDocument/2006/relationships/notesMaster" Target="/ppt/notesMasters/notesMaster1.xml" Id="R1dfd2328a718404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a954c829a504f91" /><Relationship Type="http://schemas.openxmlformats.org/officeDocument/2006/relationships/notesMaster" Target="/ppt/notesMasters/notesMaster1.xml" Id="Rf5e39872fa31416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2175be8331e42af" /><Relationship Type="http://schemas.openxmlformats.org/officeDocument/2006/relationships/notesMaster" Target="/ppt/notesMasters/notesMaster1.xml" Id="R0e095a9a30a64a2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e35b22aab754049" /><Relationship Type="http://schemas.openxmlformats.org/officeDocument/2006/relationships/notesMaster" Target="/ppt/notesMasters/notesMaster1.xml" Id="Reb6ebc14368a4e9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74b03da3c8e4c23" /><Relationship Type="http://schemas.openxmlformats.org/officeDocument/2006/relationships/notesMaster" Target="/ppt/notesMasters/notesMaster1.xml" Id="R9b64cd139759423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80b92c2097a4c3d" /><Relationship Type="http://schemas.openxmlformats.org/officeDocument/2006/relationships/notesMaster" Target="/ppt/notesMasters/notesMaster1.xml" Id="Rff556ed63d4c443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a92072266944d61" /><Relationship Type="http://schemas.openxmlformats.org/officeDocument/2006/relationships/notesMaster" Target="/ppt/notesMasters/notesMaster1.xml" Id="R8ffa0d82d396465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4f3f033f670469a" /><Relationship Type="http://schemas.openxmlformats.org/officeDocument/2006/relationships/notesMaster" Target="/ppt/notesMasters/notesMaster1.xml" Id="Rfa904c30621c4c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的“酸碱与溶液”学习单元。本套课件共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讲稿】明确告诉学生：本单元只训练“酸碱与溶液”。先解释知识范围，再用一句话建立核心判断，最后示范标准方法。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【互动提问】请用自己的话复述“先分清强弱与浓稀，再按反应计量和实验读数作答”，并举一个会触发“把弱酸形式浓度直接当作氢离子浓度”的错误例子。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Q1：强酸溶液 [H⁺]=1.0×10⁻² mol dm⁻³。pH 为： 选项为 A.2.00；B.12.00；C.-2.00；D.3.00。讲解时强调：先分清强弱与浓稀，再按反应计量和实验读数作答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【预期回答】学生能说出“判对象—写反应—换算体积—算浓度—核对单位”中的起始动作，并避开“把弱酸形式浓度直接当作氢离子浓度”。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分步讲评：先重述题目条件，再逐步示范“判对象—写反应—换算体积—算浓度—核对单位”，最后给出正确结论“2.00”。完整解析：pH=−log[H⁺]=−log(1.0×10⁻²)=2.00。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1A·pH。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【预期回答】学生能把失分归入“把弱酸形式浓度直接当作氢离子浓度”或更精确的个人错因，并写出可执行检查动作。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讲稿】逐项解释“酸碱与溶液”中的专有名词、符号、对象和单位。特别强调：把弱酸形式浓度直接当作氢离子浓度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讲稿】用“条件—表示—方法—核验”重建本知识点。示范时逐步引用：判对象—写反应—换算体积—算浓度—核对单位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讲稿】带学生逐句读取任务，不先求答案。要求指出材料中的有效条件，再按“判对象—写反应—换算体积—算浓度—核对单位”作答。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讲稿】先展示错误路径，再用解析链复原第一失分点。禁止只说“粗心”；必须落到“把弱酸形式浓度直接当作氢离子浓度”或更精确的动作。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Q11：强酸溶液 [H⁺]=1.0×10⁻⁴ mol dm⁻³。pH 为： 选项为 A.4.00；B.10.00；C.-4.00；D.5.00。讲解时强调：先分清强弱与浓稀，再按反应计量和实验读数作答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【预期回答】学生能说出“判对象—写反应—换算体积—算浓度—核对单位”中的起始动作，并避开“把弱酸形式浓度直接当作氢离子浓度”。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分步讲评：先重述题目条件，再逐步示范“判对象—写反应—换算体积—算浓度—核对单位”，最后给出正确结论“4.00”。完整解析：pH=−log[H⁺]=−log(1.0×10⁻⁴)=4.00。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1A·pH。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【预期回答】学生能把失分归入“把弱酸形式浓度直接当作氢离子浓度”或更精确的个人错因，并写出可执行检查动作。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讲稿】逐项解释“酸碱与溶液”中的专有名词、符号、对象和单位。特别强调：把弱酸形式浓度直接当作氢离子浓度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讲稿】用“条件—表示—方法—核验”重建本知识点。示范时逐步引用：判对象—写反应—换算体积—算浓度—核对单位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讲稿】带学生逐句读取任务，不先求答案。要求指出材料中的有效条件，再按“判对象—写反应—换算体积—算浓度—核对单位”作答。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讲稿】先展示错误路径，再用解析链复原第一失分点。禁止只说“粗心”；必须落到“把弱酸形式浓度直接当作氢离子浓度”或更精确的动作。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Q21：强酸溶液 [H⁺]=1.0×10⁻⁶ mol dm⁻³。pH 为： 选项为 A.8.00；B.-6.00；C.7.00；D.6.00。讲解时强调：先分清强弱与浓稀，再按反应计量和实验读数作答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【预期回答】学生能说出“判对象—写反应—换算体积—算浓度—核对单位”中的起始动作，并避开“把弱酸形式浓度直接当作氢离子浓度”。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分步讲评：先重述题目条件，再逐步示范“判对象—写反应—换算体积—算浓度—核对单位”，最后给出正确结论“6.00”。完整解析：pH=−log[H⁺]=−log(1.0×10⁻⁶)=6.00。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1A·pH。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【预期回答】学生能把失分归入“把弱酸形式浓度直接当作氢离子浓度”或更精确的个人错因，并写出可执行检查动作。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讲稿】逐项解释“酸碱与溶液”中的专有名词、符号、对象和单位。特别强调：把弱酸形式浓度直接当作氢离子浓度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讲稿】用“条件—表示—方法—核验”重建本知识点。示范时逐步引用：判对象—写反应—换算体积—算浓度—核对单位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讲稿】带学生逐句读取任务，不先求答案。要求指出材料中的有效条件，再按“判对象—写反应—换算体积—算浓度—核对单位”作答。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讲稿】先展示错误路径，再用解析链复原第一失分点。禁止只说“粗心”；必须落到“把弱酸形式浓度直接当作氢离子浓度”或更精确的动作。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3a216ef1734e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d4f5d4d7484abe" /><Relationship Type="http://schemas.openxmlformats.org/officeDocument/2006/relationships/slideLayout" Target="/ppt/slideLayouts/slideLayout1.xml" Id="Rd634fe004a4b45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34fe004a4b45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42898be4b48f7" /><Relationship Type="http://schemas.openxmlformats.org/officeDocument/2006/relationships/image" Target="/ppt/media/image.png" Id="Rce92e8214c9043a9" /><Relationship Type="http://schemas.openxmlformats.org/officeDocument/2006/relationships/notesSlide" Target="/ppt/notesSlides/notesSlide1.xml" Id="R78b1387ede684f9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080ab40e143a3" /><Relationship Type="http://schemas.openxmlformats.org/officeDocument/2006/relationships/image" Target="/ppt/media/image2.png" Id="R8761b8dadbf240b5" /><Relationship Type="http://schemas.openxmlformats.org/officeDocument/2006/relationships/notesSlide" Target="/ppt/notesSlides/notesSlide2.xml" Id="Rd46802c195e848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3d443908724646" /><Relationship Type="http://schemas.openxmlformats.org/officeDocument/2006/relationships/image" Target="/ppt/media/image3.png" Id="R9ed4f4e28faa472a" /><Relationship Type="http://schemas.openxmlformats.org/officeDocument/2006/relationships/notesSlide" Target="/ppt/notesSlides/notesSlide3.xml" Id="R1b76f48facd04fd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a108fe6774fdc" /><Relationship Type="http://schemas.openxmlformats.org/officeDocument/2006/relationships/image" Target="/ppt/media/image4.png" Id="R9cc309291fa24940" /><Relationship Type="http://schemas.openxmlformats.org/officeDocument/2006/relationships/notesSlide" Target="/ppt/notesSlides/notesSlide4.xml" Id="R44f6835a200d40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6426b260124022" /><Relationship Type="http://schemas.openxmlformats.org/officeDocument/2006/relationships/image" Target="/ppt/media/image5.png" Id="R747b65f17b214c4d" /><Relationship Type="http://schemas.openxmlformats.org/officeDocument/2006/relationships/notesSlide" Target="/ppt/notesSlides/notesSlide5.xml" Id="Rac507191b3dd41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71934b8065455c" /><Relationship Type="http://schemas.openxmlformats.org/officeDocument/2006/relationships/image" Target="/ppt/media/image6.png" Id="R7e759bdef34a467e" /><Relationship Type="http://schemas.openxmlformats.org/officeDocument/2006/relationships/notesSlide" Target="/ppt/notesSlides/notesSlide6.xml" Id="R7aff6691b5994c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9a5f14a984e11" /><Relationship Type="http://schemas.openxmlformats.org/officeDocument/2006/relationships/image" Target="/ppt/media/image7.png" Id="R2c7f39436aed445a" /><Relationship Type="http://schemas.openxmlformats.org/officeDocument/2006/relationships/notesSlide" Target="/ppt/notesSlides/notesSlide7.xml" Id="Rf3307e2c882c441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f8ac2297e4e8a" /><Relationship Type="http://schemas.openxmlformats.org/officeDocument/2006/relationships/image" Target="/ppt/media/image8.png" Id="Rfd80d93e733f4ed9" /><Relationship Type="http://schemas.openxmlformats.org/officeDocument/2006/relationships/notesSlide" Target="/ppt/notesSlides/notesSlide8.xml" Id="Rf6d685d724674b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455892111f47b7" /><Relationship Type="http://schemas.openxmlformats.org/officeDocument/2006/relationships/image" Target="/ppt/media/image9.png" Id="Ra6c03c3bb00b4328" /><Relationship Type="http://schemas.openxmlformats.org/officeDocument/2006/relationships/notesSlide" Target="/ppt/notesSlides/notesSlide9.xml" Id="R3305d5698a464d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81241f6724b81" /><Relationship Type="http://schemas.openxmlformats.org/officeDocument/2006/relationships/image" Target="/ppt/media/image10.png" Id="Ra96032e3781b4294" /><Relationship Type="http://schemas.openxmlformats.org/officeDocument/2006/relationships/notesSlide" Target="/ppt/notesSlides/notesSlide10.xml" Id="R9c81357a85bc424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77ddc6c3a749c3" /><Relationship Type="http://schemas.openxmlformats.org/officeDocument/2006/relationships/image" Target="/ppt/media/image11.png" Id="R93b74bb59cc44d91" /><Relationship Type="http://schemas.openxmlformats.org/officeDocument/2006/relationships/notesSlide" Target="/ppt/notesSlides/notesSlide11.xml" Id="Ra66dfdfd853a440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f69ae2dd3486b" /><Relationship Type="http://schemas.openxmlformats.org/officeDocument/2006/relationships/image" Target="/ppt/media/image12.png" Id="Rceb8c79dae4f48b7" /><Relationship Type="http://schemas.openxmlformats.org/officeDocument/2006/relationships/notesSlide" Target="/ppt/notesSlides/notesSlide12.xml" Id="Rffdc26977a90475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da236117fd44c4" /><Relationship Type="http://schemas.openxmlformats.org/officeDocument/2006/relationships/image" Target="/ppt/media/image13.png" Id="R8f5cc00bf44a4a2e" /><Relationship Type="http://schemas.openxmlformats.org/officeDocument/2006/relationships/notesSlide" Target="/ppt/notesSlides/notesSlide13.xml" Id="R97ddc3f99be64a6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2b6a4cb3a047d1" /><Relationship Type="http://schemas.openxmlformats.org/officeDocument/2006/relationships/image" Target="/ppt/media/image14.png" Id="R350bace9dd83479d" /><Relationship Type="http://schemas.openxmlformats.org/officeDocument/2006/relationships/notesSlide" Target="/ppt/notesSlides/notesSlide14.xml" Id="R8cda0a536dee477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0166a335240b6" /><Relationship Type="http://schemas.openxmlformats.org/officeDocument/2006/relationships/image" Target="/ppt/media/image15.png" Id="R05df56e558984cef" /><Relationship Type="http://schemas.openxmlformats.org/officeDocument/2006/relationships/notesSlide" Target="/ppt/notesSlides/notesSlide15.xml" Id="Rdcd8deacaa454db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0edc112dcf40c1" /><Relationship Type="http://schemas.openxmlformats.org/officeDocument/2006/relationships/image" Target="/ppt/media/image16.png" Id="R418f4e553d1a4313" /><Relationship Type="http://schemas.openxmlformats.org/officeDocument/2006/relationships/notesSlide" Target="/ppt/notesSlides/notesSlide16.xml" Id="R6e7a3deb26b9450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0f2a20500421e" /><Relationship Type="http://schemas.openxmlformats.org/officeDocument/2006/relationships/image" Target="/ppt/media/image17.png" Id="Rfb16cd7c4a5343ea" /><Relationship Type="http://schemas.openxmlformats.org/officeDocument/2006/relationships/notesSlide" Target="/ppt/notesSlides/notesSlide17.xml" Id="R7edf1291706f4f0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37253206d74b18" /><Relationship Type="http://schemas.openxmlformats.org/officeDocument/2006/relationships/image" Target="/ppt/media/image18.png" Id="R771ecb4246604892" /><Relationship Type="http://schemas.openxmlformats.org/officeDocument/2006/relationships/notesSlide" Target="/ppt/notesSlides/notesSlide18.xml" Id="R8cbae2251d034e1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ce6b081bd4b39" /><Relationship Type="http://schemas.openxmlformats.org/officeDocument/2006/relationships/image" Target="/ppt/media/image19.png" Id="R48f13aea3c8a48f1" /><Relationship Type="http://schemas.openxmlformats.org/officeDocument/2006/relationships/notesSlide" Target="/ppt/notesSlides/notesSlide19.xml" Id="R7b9f9d67c1924f5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d7d8c5ff64be3" /><Relationship Type="http://schemas.openxmlformats.org/officeDocument/2006/relationships/image" Target="/ppt/media/image20.png" Id="Rd8414936b7c5456f" /><Relationship Type="http://schemas.openxmlformats.org/officeDocument/2006/relationships/notesSlide" Target="/ppt/notesSlides/notesSlide20.xml" Id="R1a2390acc0a54be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4f92bc1544f8e" /><Relationship Type="http://schemas.openxmlformats.org/officeDocument/2006/relationships/image" Target="/ppt/media/image21.png" Id="R0d1d860157764ebe" /><Relationship Type="http://schemas.openxmlformats.org/officeDocument/2006/relationships/notesSlide" Target="/ppt/notesSlides/notesSlide21.xml" Id="R919481ea7aa241b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149e658314fc7" /><Relationship Type="http://schemas.openxmlformats.org/officeDocument/2006/relationships/image" Target="/ppt/media/image22.png" Id="R35eee354eec34ddc" /><Relationship Type="http://schemas.openxmlformats.org/officeDocument/2006/relationships/notesSlide" Target="/ppt/notesSlides/notesSlide22.xml" Id="Rd2a54a7cb3a2402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44c2d24a3405e" /><Relationship Type="http://schemas.openxmlformats.org/officeDocument/2006/relationships/image" Target="/ppt/media/image23.png" Id="R93be5646c3a04847" /><Relationship Type="http://schemas.openxmlformats.org/officeDocument/2006/relationships/notesSlide" Target="/ppt/notesSlides/notesSlide23.xml" Id="Rd6b7695d3622413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1aa463f2142e3" /><Relationship Type="http://schemas.openxmlformats.org/officeDocument/2006/relationships/image" Target="/ppt/media/image24.png" Id="R0e6edb92f3a946a9" /><Relationship Type="http://schemas.openxmlformats.org/officeDocument/2006/relationships/notesSlide" Target="/ppt/notesSlides/notesSlide24.xml" Id="R2c77ddb1c91a434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96af4142964578" /><Relationship Type="http://schemas.openxmlformats.org/officeDocument/2006/relationships/image" Target="/ppt/media/image25.png" Id="R5c80826930c443ab" /><Relationship Type="http://schemas.openxmlformats.org/officeDocument/2006/relationships/notesSlide" Target="/ppt/notesSlides/notesSlide25.xml" Id="R5c796e7f5a4d4b2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4357e0641a4795" /><Relationship Type="http://schemas.openxmlformats.org/officeDocument/2006/relationships/image" Target="/ppt/media/image26.png" Id="R624150acc00a4c53" /><Relationship Type="http://schemas.openxmlformats.org/officeDocument/2006/relationships/notesSlide" Target="/ppt/notesSlides/notesSlide26.xml" Id="Rea7fadb626144d7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8d1a7965943ad" /><Relationship Type="http://schemas.openxmlformats.org/officeDocument/2006/relationships/image" Target="/ppt/media/image27.png" Id="Raec451ac00f441f3" /><Relationship Type="http://schemas.openxmlformats.org/officeDocument/2006/relationships/notesSlide" Target="/ppt/notesSlides/notesSlide27.xml" Id="R940174103c64480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3d5da0e02b483b" /><Relationship Type="http://schemas.openxmlformats.org/officeDocument/2006/relationships/image" Target="/ppt/media/image28.png" Id="R198cddd9706b415b" /><Relationship Type="http://schemas.openxmlformats.org/officeDocument/2006/relationships/notesSlide" Target="/ppt/notesSlides/notesSlide28.xml" Id="R4a15787dca7e45d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3c5a03e3ac49cf" /><Relationship Type="http://schemas.openxmlformats.org/officeDocument/2006/relationships/image" Target="/ppt/media/image29.png" Id="R42bdff4d77e244c1" /><Relationship Type="http://schemas.openxmlformats.org/officeDocument/2006/relationships/notesSlide" Target="/ppt/notesSlides/notesSlide29.xml" Id="Rd19de08f370242d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1b0ccd96e4259" /><Relationship Type="http://schemas.openxmlformats.org/officeDocument/2006/relationships/image" Target="/ppt/media/image30.png" Id="R8ebefa86a9c24ab8" /><Relationship Type="http://schemas.openxmlformats.org/officeDocument/2006/relationships/notesSlide" Target="/ppt/notesSlides/notesSlide30.xml" Id="R23dfdd5dd25141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75C1EC-4D81-4F98-91AC-973449D8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058BA-6D30-4FE6-806C-7B4DD47C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0B2A04-68FD-48C7-85E5-03A2E12E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7A757-7B4B-4B5C-B41B-2E255E7D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EE86D-380A-45D6-95C9-38ABAB9D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DSE主干含强弱酸碱、pH、中和、盐制备、标准溶液与酸碱滴定；缓冲与水解仅作内地课程边界对照。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D9B1B7-2598-4107-AB22-48A455F2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FA27D-7699-4465-9F14-8BF7827E0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FD810D-9D22-42A1-B201-1D8A1AAA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3F6566-5DF5-4747-AE34-A03A29C3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92e8214c9043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365848-CCA0-492E-833A-07E56262C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432B4B-4627-4501-8C11-649FFA9D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3223F5-8B7A-44A7-8FD8-48A2E2EB8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C70452-24FD-4CB5-AAF1-D40161670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04CD7D-27DD-4E06-8BA1-BA5952FC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C10E44-E2DD-4AD4-B0AF-1CF6555F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4C9713-FF04-436B-9C70-A4F4A23A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2BA3F2-AAC4-42E9-8AF8-6164EC9D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9B5650-6A01-4C8C-A476-D8FB1F58C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830919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83E85C-624D-48D1-8936-48F71517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D7483-2AF9-46A4-862C-5F6241CD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1b8dadbf240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D8B6D0-C273-4AE0-81E9-03AA4337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9A78F-103E-4C6A-BFA5-920FEA1C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33EDC7-0AB3-4673-913B-AD2D908B4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76C11-D488-4210-84B7-4C698EC8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D4CE7-0956-4F49-BF87-E735FC61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EDD798-5589-49E5-95AF-CE2F8FBB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42C95A-5FFC-4D25-B091-009C957D6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F83D8-C8B9-4E1A-8C25-295F69036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964169-FC0D-43E2-9666-55FED8B0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7E73EC-8F16-49F6-B9A2-B7A369FC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99530F-26F3-4921-ABFA-D371ED07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73F6B-5A85-407D-924F-C53C3222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0EB01-0CDC-413F-955D-EE95DB2B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9238FD-1177-4523-9CFF-D8DC8683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C3DDD5-DFE3-4634-A1B5-5942075B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493B9-4311-457E-89D8-A07E6D1E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FCE701-E063-409B-B2FC-49FB2243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成功标准｜先分清强弱与浓稀，再按反应计量和实验读数作答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6C679D-EA46-4297-BE93-764C10355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BBB3F1-25A4-4078-A4F8-CB0246D2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8565A6-0A18-452E-9523-62D0A6AD7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558723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08FB1E-A437-42AA-BF77-EC37B0568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800D3-1C27-4A1F-9FA5-18B8816E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d4f4e28faa47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1FFE6F-ABF7-4741-9BC6-20CE05707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6C9FA-911A-452B-B63D-28A9B200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7C485D-7B82-4F0B-9C62-1AFCE5AA8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9D66C7-8516-49E9-9964-206D3606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F5136-5F1D-45C6-9CE6-2E09FACC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C803CB-A6A1-4B17-984D-872506E17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边界提醒｜把弱酸形式浓度直接当作氢离子浓度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85B6E4-BDC7-468D-9C86-F30A59A1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E8004-8B17-4073-A047-218ACEE5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B1B568-BE5F-49C1-A293-948F6E26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DSE主干含强弱酸碱、pH、中和、盐制备、标准溶液与酸碱滴定；缓冲与水解仅作内地课程边界对照。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A3CE9B-4586-43B4-8ABE-FF4EF6AFB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5C875F-F4A3-46D0-9A27-998CD36C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294DA1-EA16-4386-B52F-1D0BD262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AC5E8A-4E88-446D-B41F-40899C2BC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1A·pH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946423-C67B-405E-B6D9-870E1240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4ED9A0-078D-4119-BA0B-9A3902F6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35DABD-C723-4116-A403-C4158653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08BAD9-F181-440F-B7AF-DA21A58E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629806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F40A21-3425-477E-BE66-4E7B5F39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A659E6-D89C-4688-8A64-613BDDFF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c309291fa249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A971C-7FA7-4A19-98D8-6C7DB1E1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CD8A0-8318-479A-B0F3-9763BADC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1E6ADF-D761-444C-9FE0-0916DF39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能解释“先分清强弱与浓稀，再按反应计量和实验读数作答”，并识别一个反例或边界。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B7C2D-55BC-48BE-BAFC-AE2EF91C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785CEC-7FEC-4343-B793-1A3B865E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27E77-7F06-427B-B283-5B3123B6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516BF7-53C8-4E2F-A120-78D9ED7E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高频错因：把弱酸形式浓度直接当作氢离子浓度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9C8146-1F68-4C0B-893E-40DF93D6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8ABF3F-2013-43DA-A30A-F55C2EDB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07D2F2-4EE9-42B0-A7BC-0512D360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A97C53-5E68-4FB8-8111-9D401616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C20F0-A043-4953-A079-52FCAC9E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A64680-F1C0-476B-8DF3-98F9D8DD5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52CFC8-4AF1-47EF-9D98-8B888BE1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445510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02E95C-5845-40F1-90EC-37D6695E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EF05B-F2AC-47A7-AF43-5245D12C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7b65f17b214c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C34EA-7368-4416-AEC3-CA85CA1F8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9FAA7-2BDC-4A32-96D8-1A1380DD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8436D3-AD5C-4D69-9457-63C677E6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3E169-E81C-48C7-A0B4-7BCA73CD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62F00A-0600-4C59-B808-8422B564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692C4-AA73-478F-A524-97382D0BB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1EA5EA-225B-439E-9D1E-2D839F33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BE433A-3549-43A3-A7A5-6345C89B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27CA12-FBA0-4D30-A941-AB206BDB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换算体积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6ACFEF-53FA-44CF-9A34-EFD9F077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8C2BA0-0748-4B3B-B159-0437C2DA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算浓度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91A7B4-E0FA-4B16-9B52-FDB707B4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3770DB-B9F4-4CE7-944A-4D353629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EF6DE-8314-40E4-8A19-6A833EE7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274E27-999F-4105-8750-81CAA029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2571D4-2945-4280-8BBC-D1C77DDC0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CA957C-F61B-4A71-A9B3-D852A73B1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正确结论：2.00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解析：pH=−log[H⁺]=−log(1.0×10⁻²)=2.00。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334976-E5C9-4191-B6A1-017CBE5D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C61977-E412-44B0-9FB0-F916E7A67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C91F58-1CFC-42AA-92DC-7F1C9CA2A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3D61C9-D961-4BA2-A48D-ACBBBC69F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879533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D47426-0EEA-4FB3-BB74-B86DB5DC4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4B77CF-F5EA-43F6-8E95-CA1F2643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759bdef34a467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60669E-292A-4AEF-8A2C-A43B3FE0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5F2737-DA16-48B1-9184-6C4F520B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ACCC50-C0C7-4E49-9D5A-66DF489B4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7C4E44-116B-4954-9121-497F6503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3EE405-580C-466D-A694-558360313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1EBC2E-132B-445F-931B-BEC6BE96F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B4F92-72BC-460C-97B4-9791CC58A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D0F587-E7DD-44A8-BEE8-E64BDCC51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70D26C-A57D-4F61-9B8E-A1946B997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1173D-114A-4236-82A6-B918C9090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955F90-E9D6-439B-B1D9-CC57D8EA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AE4F2B-8D0C-4B50-9471-3734D6A2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0308F6-88D7-4470-B589-EBAEB4B7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43C62E-5201-4BA4-BB74-8150C665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3C8A61-A037-4CA7-B398-8FE296F1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189C90-3034-4A4A-AD34-8BEF337FA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210AD7-AF1C-4697-9A79-BBDD4C71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9B4957-07B1-42A1-85BC-4419E9B38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7E411C-8042-4179-B4BB-2498A5AF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523652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45C7BF-61D8-43CE-8B09-40C03A478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3E33F-C72F-40C4-9C8B-D1569ACF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f39436aed44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4E906-2C84-44A2-997C-746F76C6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8951B0-E3A2-4071-B0D0-1AD00554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AA5F5-9C76-4815-B84D-E7EB348B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C3F78-C0DB-4349-96D8-EAD93891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67CD18-08E0-495A-83F7-6334B8AA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F14B8D-19B6-4D7E-9951-EB13746C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34181-6070-4C83-B617-6D94F515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85984A-930D-435F-8085-93969E1A0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2C8BDE-A62B-4619-97A2-68DBCEF1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3BCBC-8BDF-4264-90F3-3AA66EFA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BEAC3B-DF31-4797-8A65-1BC29906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2F9BE-C131-48E2-AA00-E73B41796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6C3D0C-FAAF-469A-8E23-76E84EF58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7BA97-4CF0-4E45-AA0B-224F94FCD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E9D10B-7E13-4751-BC90-4FCFD25E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32FD47-3764-4936-B4C5-A88135D8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B3CE63-6BF2-440D-92B5-5C1A50AA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061304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B68E3A-FA5F-4BC1-A84D-B9F006B5C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B0ABF-A1FA-469C-9E82-33947F63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80d93e733f4e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02C77E-7DCC-4C89-8FE2-5C282FC4E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B43F14-88CE-4410-9F75-46C15352A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F199B-3A1D-4E5D-80AC-C03F71C54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AC22FB-EF9E-4F21-BD09-6A92AD5D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EC6641-ED4A-4A51-BE1F-3DFBE07E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985571-1D12-4BC3-A137-68E28AD5C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9ADDDB-C1CE-467A-B468-D134A994E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D12DD5-7055-45A5-86B0-352D12AA4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68D097-798E-4B74-8D13-54510FFE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4D1180-9B91-4826-8D5C-E53B3F7C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0ACF5B-0A8E-4779-AF2E-51E099B4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767A8-3544-480C-8006-93B46D8B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B5389C-0831-446E-8666-EE3F0AC9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1A828A-D30C-47B7-9BBF-0801C969E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1A79A0-D905-4167-9322-8A233DB9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4CCE6E-85EA-45B5-9DDC-42D44361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89BE30-9958-4FB2-9D92-7696DFF8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023384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7D535B-A5B5-4FCE-A0BA-CCD449DB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9866BB-664D-4895-B689-2ECA7556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c03c3bb00b43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B5AB0-653A-4DEC-845A-82408D202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D1C8C-6E63-415A-984B-CD4AF326F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49AD2A-46E6-4882-BD58-F33E177DB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672065-FAA9-47D2-8333-CBB9BD9F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0.03 mol 和 0.01 mol。过量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DE45BD-7C81-4735-A0F1-28674F9F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1A·中和后过量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0E5EC-E75C-45BE-B4A1-649609E9E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DA2C50-8499-429E-AD46-C005D3B1E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3490E-6BAB-4429-BCCB-23A0B878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91FF0-D514-4318-9895-E2C497064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CF5F05-4991-45E6-9CFC-E2392AEB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8980E-4780-48A6-9A55-B9BFB7DC2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7A6D10-A560-428A-88A2-E50469493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C2E6B6-95CE-47C1-BEE9-1D06BFBE9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1AEDFE-9CED-4EE8-81E6-8ABD0233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57FCE7-D049-400F-8EB2-2FE38DE0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70BDB7-D64E-4A75-B61F-CB1D4C2B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862EE6-3C43-4B25-8B25-43C4B1B8B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37F6A4-BA73-4BD5-8D31-257FBB625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CA6C2C-758B-41DD-A269-7E48C3C00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960878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F6AEBE-8CAA-4685-8485-14362D48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52A273-6AAE-4321-A44B-14AA9914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032e3781b429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F8ACC8-8E5B-49B9-B521-F874D7C9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497D3-DA18-4435-92FF-A983445F7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7D869-249B-436F-B92C-549349B6B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EFDA28-2732-4A5D-BC58-B8838152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3B06C-D1B9-4005-BD54-D10BEDEB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B15C8A-37FD-45D0-A73E-BD25EC48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41059-507E-4A09-B0F1-19E84A16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097036-07A2-4081-A74B-5AAE0C89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6A2C6F-9891-4D49-8551-87557C2F5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0.03 mol 和 0.01 mol。过量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AA1828-FC60-4290-B65D-379A6831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B46597-403E-432D-A755-AEE6A4A7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91D541-28D0-4E22-9C8D-244AA7D8A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C909B9-5A30-4553-B8FC-5403CB3C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25 cm³、0.14 mol dm⁻³ 单元强酸恰与 0.10 mol dm⁻³ NaOH 中和。所需NaOH体积为：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D8047B-66C2-4E36-B590-8DF043FAF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C51BB9-C2C7-4B96-A665-88F0AE165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E6DEB0-FC3D-40F7-8DCA-CE31AC29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30B839-520C-4CBA-9AEA-BD5ECB617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912647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2D7E9-55AD-42FB-83C7-3B3342CCF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777CF-AF49-4A9B-AF43-545538923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74bb59cc44d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73844E-6244-4A47-BA23-90D55EB6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D5D2E4-D690-4F46-9EAB-6740675A9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EA6E0A-7F7B-4362-B307-CDB286366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12BAE-218A-400C-9989-36FA9D02A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3896BF-17B1-405A-8BAF-B378D9B8D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78B62-195E-4901-ABDC-C303FD1FE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77D3C2-3B01-4C8A-9C2C-2AD46F8B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078874-5F65-409E-AC38-D4FE84B1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正确结论：0.02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解析链：H⁺+OH⁻→H₂O 按1:1，过量=0.03−0.01=0.02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90C819-3ED9-4BAB-A0A5-84FC0200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AB9B7-250E-4DFE-9A5C-1F9AA47D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AB3A52-72AA-4FAD-90EC-86050EF8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7FE16C-28D1-424F-959D-8ABF6538E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3850306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EA27D-904E-4A7B-BAF6-EC507AAED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C67A4-BA24-43B7-AB4E-25536555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8c79dae4f48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D300B4-B335-42A1-8CBA-AF77E1D5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77CAE-16DC-4187-9FDF-F9A7AAF3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20150D-7F22-48D7-9F5E-71EAEB65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ED1CD-AE3B-4055-BB15-48AF3F9AE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25 cm³、0.14 mol dm⁻³ 单元强酸恰与 0.10 mol dm⁻³ NaOH 中和。所需NaOH体积为：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9B6309-8909-438B-93B2-0CD1DBC5A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AB3577-D9DB-4A56-9A95-C9FE395A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F4A4D2-D3C4-4D2F-BE2B-F4006443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1BC275-BDD3-47CF-95DB-3CB242F7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023B2F-A0E7-409A-AA90-5624F6AC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6FA88-84D8-4E0B-A00C-36F28CAC3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AF095-D22C-4CBA-8FFD-DB96B5EA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9970BE-FD3B-4EFE-833F-FECA6EF8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7D6338-9A8E-49BA-B1FB-1AB1F02A6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083518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48084F-618D-45FA-980C-3EC1EE17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4AF36-B7BA-407B-BC4F-0BEC63E6B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5cc00bf44a4a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BD829-9667-417C-8015-C1F28596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198ED1-B3D1-453F-B1F9-77AFF630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2147D2-39C6-4C7D-A57E-B8E01B5D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能独立执行“判对象—写反应—换算体积—算浓度—核对单位”，并说明每一步理由。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3615B4-30C7-454B-9A58-ABF500ED6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45559A-AB42-4180-8937-01FEC251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993AF8-BDFB-478F-8204-1DD0B064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60F5C3-ACB2-4550-9B9D-B6D16A13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高频错因：把弱酸形式浓度直接当作氢离子浓度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68FDD-7937-4ABB-BC27-C6F32060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55DE1C-2FD7-4993-AE02-8C74154E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0D2678-BF0B-44AD-B78A-93B8FDA2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D81A12-1EDE-4BD5-9CE4-0D0CDFD8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383F60-735D-439F-8259-DD5053D6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346902-3B54-4285-ABB2-F904A4E4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9BCC29-F6D9-4A02-ABC8-F80627814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9764998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5954FA7-C9BE-42FB-B965-7BD214131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C0083C-55FE-492F-9F10-0FB7C81C7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0bace9dd83479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F8BFD-47DE-406C-BA67-34C62B7F6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ECBDC0-99DB-4CE8-AA2F-8B7DB977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D48A2F-68A0-4FEB-BD8B-75907090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AD9345-DC64-468D-A60E-9A2A8B148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17042F-BE75-4315-B2C0-F777C4C0B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1D4DA3-A2CA-4852-8037-461CFA01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A0F6E9-6F2B-4C70-909B-2BE03061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FF5C29-23A6-4B7B-82AE-BF38C7518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83D3CA-709B-4A8D-A5C4-EB1AAA96E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换算体积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24D54E-D51A-4F74-AFC5-06D26407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5EA44-ABFD-47BF-BD18-7EDA2B0CA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算浓度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6604E0-8FA2-4162-AA43-879F3A309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E8CF2-CF33-445C-A762-35FCE6547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642E8-3C47-4090-9218-346A1FF7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F5A3F-30C7-492F-869D-3F55C8FD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E8DB5A-8FBD-4238-9C57-A237E476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711B88-B05A-472B-9CA1-8B47BAAA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正确结论：4.00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解析：pH=−log[H⁺]=−log(1.0×10⁻⁴)=4.00。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87B512-91A9-45A2-A507-C4430446E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FFBB7D-C6A4-4D83-9110-036C22ADC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0B5781-6FD9-4828-9A5D-39113558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A6235F-451A-482B-BB17-CB9EF449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1404377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778CCB-611B-4C54-905C-C2B540EC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9770C-F9DA-4C76-B2C7-B7D0D6168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df56e558984ce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3C79C5-3E39-48C1-AE1E-AE934544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7DB6CE-A70A-4737-983D-64B644CFA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9D9C4-3DF2-48B9-A9DC-60F244158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287687-80C4-45BC-829C-F5061482A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CB2B8-44C3-47A8-9D36-93ACE460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3763F-5B3C-4464-B97B-7B896157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3EBF74-4FFE-43EE-8711-301000797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9ED413-B121-41C7-9AB6-128DE9901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83EAC0-58A3-4E38-AB8E-6A04C7E71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1D5238-B1D7-455D-A90E-32E67D2CD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291446-182E-4233-983F-C798A90C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85A3B3-6024-436D-B796-69DEEFE4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70FD0-4EB3-4D76-9188-412CA186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C79FFF-7658-4847-8B3F-BA50FE7B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04C108-B16E-4870-9415-653AE4B0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A2BAE9-77AA-4DB1-9329-8E52198B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9877A9-45E2-4E1B-A146-DA59DA07B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F1C7E6-81CF-452E-BDA5-908A02BC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25EC3E-4588-46B9-8EE1-6064388F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9440925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6224FB-7290-436D-8FF5-43F119BE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A9EFE-0A73-4373-BA80-8B09B6498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8f4e553d1a43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0B8D4C-D9C0-42C7-82B9-5A8541962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00ECE1-863A-4727-9F34-81420567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FF6F7A-3604-42CF-8FB6-574AA7A8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30E8FD-E7F4-4EE3-8132-9CC5C450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982A4-4D5B-4E40-8EE4-083CB550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94082B-F228-49CF-894E-F5D5C6B5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E6633A-423A-45D1-84E7-93D053DB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5A0063-7475-43F2-A2AE-881F1269E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F5F84-5BD0-475A-8138-DDDDDE11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42DA13-EBF3-49DD-B949-FDE98F9B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38185E-BBE3-4C9C-AFE6-4B289B80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6E431D-8F77-46D6-9EC4-658FE9B6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4D6481-8F59-43B5-B1E4-D9FB9B4E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9DFB36-2C1B-4CEF-A908-A6174F1F9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A00440-795F-415F-816C-D669686A7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E6092-4708-4C9D-B6AA-3227C2E6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CEF555-AA89-49DF-BB55-5492B78E0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3989692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5336AC-BE1F-48F6-8752-51A77279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53A0DA-2767-4135-B3D7-AD968997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16cd7c4a5343e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79E851-5862-4C17-B9A4-08102A20B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5EB209-ECBF-40CF-9C64-A03C9FA6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C27D4E-22B8-41F2-90D7-96D643C1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48C4D9-0525-4710-89C8-DA55290E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2AC703-82BB-4B69-9B7A-CE55626E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7BB1B4-8A23-4BF3-BBDE-E7DE476CE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A3E168-51C7-4176-A45D-9428F7A0D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F22EE6-B667-4AF4-A11D-03ACBFA6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C997E1-79B8-4DD2-A287-8FF0736DF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9619D-8D00-48AD-8655-26625BFF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AF26E9-1466-4983-9095-2B3BAB18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D0678-059A-491B-972A-3D13C952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D58C8-86F1-49DB-9F73-78FC925B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140645-DAF3-4F39-9211-79DE2671E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6DC2EC-7F40-4AC7-8E58-5548D9F43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6EB48C-6B72-47C4-8535-7780FDC3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F42C2B-0142-4D4F-B9D8-F41628157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9717339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AE96D6-4380-4622-9653-F3FB63D58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F34FC4-812C-4AE2-A8CE-FB70CFA0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1ecb42466048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D81578-5D66-47C8-AF7D-F6DF3521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AF758-FFA9-4E07-9738-D31254843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A8F6C-2F05-4D29-8364-D1A0037C1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1805DE-1E5E-43CD-9A71-50D6CC217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0.05 mol 和 0.01 mol。过量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55E32-4481-4230-A30E-E4A6EF3D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1A·中和后过量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E3436A-7391-44A9-BD82-0293B25B4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733B82-18D0-42FD-80C1-9968379A1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3186CE-B610-486A-986D-AF914B40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FB7ED9-0DF5-4880-A03F-88CF36A4E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A046C2-E289-4B6D-9C18-645151745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39211E-DFB8-4717-A65C-DF80835C3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C31B7-2E86-4AEC-8629-DD551B73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3DC46B-9F19-480A-B2F9-BD5A7675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51E4B4-C43B-4C44-92DE-718E51F0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4045DC-A422-4032-91C3-655766572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3BD5E3-664D-4AC6-AD32-92F10851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6299E4-A1FA-4C82-A5BD-2D76B121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E8C27B-1528-4D13-8F10-49A335C8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53609C-99FA-4F58-8B94-715D5146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1572353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B4F1E6-CBE2-4DC3-B369-E214BD40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19DA7-4E6C-4C44-9803-28F3092B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13aea3c8a48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188E48-6D60-44A0-B63B-E6853E3EB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F07BAE-8496-420F-AAA2-5376420CC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73CA2-A196-4A03-B9A1-6F9A62925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DB822-A6B7-471E-805B-1F5DD86E0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E20686-3A99-4814-B58E-0BF52796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39FE84-3D1D-4BEB-B557-D003EAA8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BC9AE-8A09-413C-A306-B99937D1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7C325F-9086-4F69-B45E-A3B24DAB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5F5FDA-4A65-4895-B6F3-56B8D032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0.05 mol 和 0.01 mol。过量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B6E0DD-BECB-40AA-8E3B-577509EA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1B003-9B3A-493C-9B01-F13ED429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900B3B-C813-4A2D-B291-DC20BEFE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2E6B4-D894-4D8B-9E97-9CEFA7D9D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25 cm³、0.18 mol dm⁻³ 单元强酸恰与 0.10 mol dm⁻³ NaOH 中和。所需NaOH体积为：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EA5E51-1EAD-402A-BFF5-F7DE453B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C5EC02-ADB6-4CC6-80DD-8E742124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1C5BA5-7EB1-4EA0-9C01-845F2B67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7AE447-B45A-4063-A85E-73D8D21B6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4258126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3A4AEA-35CC-4ECE-8930-2C647FF7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B06FF2-51B7-4B56-9A1D-01490BFEA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14936b7c545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37BC8A-EE40-4475-9176-9D146389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15A34-53AE-4C73-B460-468E15CA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B5B57-BD3E-46BE-897D-CF3AE6BF6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BE2DE5-6092-4264-92BD-9F6EEA50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17921B-68D8-41C2-B730-3C60D087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B036D5-DF25-470C-91AC-CBDF3BFC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CC0774-E711-4075-9AC6-3C33AC81E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1401BB-846F-4A49-AEC3-F25653ACF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正确结论：0.04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解析链：H⁺+OH⁻→H₂O 按1:1，过量=0.05−0.01=0.04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651595-3BEC-4E53-92AC-B748592D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CD724-A2FE-4D3E-95A8-43CB0933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370498-77FB-4F5A-BCF2-14973594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F5386C-C002-4593-B88B-EA355DF79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7457551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74926A-0D91-4D15-93C3-904D94A7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666840-9F14-4E69-AF15-C6494D67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d860157764e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418D2-2E3E-478A-A38A-7B764754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E590A3-32A1-457D-BBC1-902837B2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265C78-4F1D-453D-9E0A-E34117E4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58AEC-2BE3-472C-96FF-F15BFC50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25 cm³、0.18 mol dm⁻³ 单元强酸恰与 0.10 mol dm⁻³ NaOH 中和。所需NaOH体积为：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B2E0DE-CFB8-46C2-9CAB-8E03656C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9045F7-0B28-483A-88EB-927E2111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321FF9-3060-421E-A0E9-4B64D308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0FC755-56A4-4D2E-B794-78C151632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4D872C-22AB-4A8D-AD88-4B1C3523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0D5E94-B125-4B16-9111-0B1F71E2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5FEDFF-47B5-4D5A-B541-7CEC177E6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EC677C-942E-4106-B809-7C0CACDA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676231-B1FE-4777-ADEC-9AB21491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38393919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4B1AF8-A768-4B4F-A350-E6DFDE3A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B425E-024B-42BB-B774-7B320603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ee354eec34d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3C399A-C8AF-4F61-921C-9909DB3C9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B088E-E6EF-4238-93CA-26F446FD9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7BF7FD-17E4-4074-BEF6-AAF29758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118F8-92BA-4AAB-9582-D090A8CD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B90D0E-6966-4945-A3C7-B98C55B6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A299BD-3D3F-48FB-9784-63CC91B8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87C87D-F4FB-4863-A69E-721198E9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高频错因：把弱酸形式浓度直接当作氢离子浓度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7A98A7-B93C-4B22-8E08-A5F376DC1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B4772B-78DC-451A-BC0F-EA734838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3B099D-C852-4CF3-9099-62D4CCD7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25DED-47C5-499A-97E1-CE7C08FD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7717D6-AC4A-4855-AFB9-ACCF6CCD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6201CB-518A-4DE8-A126-0D73A6BA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B777C2-61C6-41EC-8678-090364E9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414440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36B5FF-57A1-47A4-9C78-32831790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A567E6-E026-4D81-859A-ABCCE66F2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e5646c3a048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A13C8-E99E-4D88-B92D-300396FB3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266D2-DE25-4F87-B675-B7D8C9B9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4749C-DA9D-46DB-AB63-DB7609D2C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78D53-87D9-4A97-8A39-F0D712047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E60851-728B-4207-8DAF-05D8E79FE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FBC545-0BF6-4021-8A7B-F1B940F7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1EFA3-55DB-440D-B62C-C7200038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E13FCD-83F5-440B-80DA-84B9EAC9A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6D3E3B-D92F-4EEF-9F23-766822FCD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换算体积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CA1143-303E-422A-A832-0128D14A5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995F2-37DB-474E-917C-4225C468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算浓度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BB9ECD-1937-4D09-90EC-1425E6B0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DCCED-9BAC-4D65-8218-8EAFF4D69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3FDBB2-E428-43CD-A11D-45ED17A7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B848F6-D67B-46E4-8E14-E982888D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29AE8B-D92C-4A25-8FE4-9E1B0C12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6DAFAC-A22F-480C-AAEC-572F023F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正确结论：6.00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解析：pH=−log[H⁺]=−log(1.0×10⁻⁶)=6.00。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BC7572-01A5-4B5A-ACE1-607164FE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84BF61-DA66-459D-91FA-7376CC4F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325B4F-F6D2-4C3D-AEC1-7B90F1F6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A9CBC2-1825-43BB-8B31-2B5F00EC7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225324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9C7CAC-E0D4-46A6-8576-8C15836F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34CECC-F47D-427B-BD61-DA9E55D6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6edb92f3a946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3556A-00BA-460C-A7B4-423BD9180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3BD0D-ADE3-43D2-8587-DA163C46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39162-2FF7-49BA-A1F1-B3A5A544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17730A-9317-486D-9D7D-883B98FE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DDFBD-1DE5-4C04-8BDA-132AA404D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2666F-5940-43DF-8C3A-92C42F69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2160AA-5366-4E83-8390-9C2A745B4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4A6E55-4370-4E70-B9D4-46016757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1A79AF-9D93-4ADC-96CD-8246E4AA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500E6-77C3-4FAA-8E0B-0B3FEDF0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10B5A4-35FE-4EFF-B8FF-102B96ED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457022-B323-435C-A061-4E161672B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14FF18-1EC4-4E50-A022-F27D6701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03848-39B7-485B-899D-CE45AFD30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958914-6E84-4B6F-B6A9-FEC302CBA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1C553D-C547-4164-9E6F-0B17E9DCB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A5E9CD-9A48-46A4-879D-10D2C513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F0C821-5558-4BC7-BDF4-50B1AC8D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BF8BA1-BBF7-4C0B-ADF4-170A640B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87804248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1DD848-06EE-47CD-953F-226A392BB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6144E1-3D1B-4FBF-9D29-E3F049B9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80826930c443a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1BBAD3-57F2-41A9-804F-AC9D0CA6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772CA9-CF96-4D2E-BC1A-B208ACD79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603C1-0C79-40EB-8145-5B9D89D43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89D36-B37C-4546-AB75-5BC08CBB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D0447D-16DD-4350-951C-AD961C061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64C1AF-1628-4D11-B844-46CEA59C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481AF-496E-418A-A152-B8CB288C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34DFAE-18D9-4447-93F5-4BB231315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DD368A-239C-4039-AC9E-B685AFA6A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F62883-2243-403D-8A97-BE11388B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0BBC2D-EBBE-4E16-9A33-A9C4B549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039488-4C04-485F-A784-10CBEE470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E1919B-3AEE-4C78-89B3-73D083D8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FCE51A-C089-479F-AB22-504319810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00EB27-442A-44B7-9D52-AFE41CB1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B7081D-DCFB-4270-8CAC-556F3A88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ACD4B4-E4C5-41AA-8E63-1FB5197F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19982768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EA6CDC-B87A-413D-9572-7CCCE7BB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38DF1D-C4BB-4385-B42B-C3CA9B38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150acc00a4c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5504C-F1FC-427C-8E8C-08DFED638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085D3-E994-4E78-A89E-1B4F5C61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EE195-C84E-4268-A5A1-1D2405E9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9756AB-E3A1-42EA-B276-A87D743D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9B502D-4470-4A43-9D93-DCB978D82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CD3064-206C-47B2-BFF1-5810A86F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038ABA-D797-4C9D-B2C3-90004CB3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074AB4-4BBE-4C32-A153-A11CBD70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BCF3BC-95E7-4E93-AD71-69F7EF7DB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85A81-A977-4953-AE49-80A974AC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28BF4-9D89-4489-A225-837E2907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D761FE-0709-4674-B19B-9E57A4F4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D2BA73-3E49-4D8C-A44B-21543C79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8BE034-E237-474C-9629-C41139CA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3E2433-4C24-4590-81A2-EB256F71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2257CD-4560-4DA7-A0A3-71B5E0F98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AC5123-B220-4251-99DB-5D892CC4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6945781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F2F8AE-3DB3-4616-9B1B-90CF3129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914955-FE2B-4502-B2C2-A152EBD3D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c451ac00f441f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C0D0E-BF2C-4F0B-ADF9-D8B8AA513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CFC3CE-D604-4348-B8A7-7E52DC3DD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7F3057-8F32-454F-97B0-0E79BF481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DFFD9-FD00-40F5-B9E9-BE1E0BDC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0.07 mol 和 0.01 mol。过量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5399D1-6C20-49E2-BA84-BB232E80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1A·中和后过量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15D8C1-2C95-4BCC-AA8A-43991811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790066-39DB-4292-8E1A-68968FC9A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E7C8D6-FF7C-48B4-9C82-114BCEA9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AAFBA8-326F-4B9E-A0E6-9C3D766D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9D471A-AA6B-4611-81F3-4DDB4139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2355E5-ADCD-419E-97D5-1F7C569B9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E5E60F-A10B-4A1E-A48C-9BCB12E7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7569EC-3862-4FE9-B671-DDE1AF1B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8D07E-ACBD-44F0-BB7B-13F0BF7C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2F2820-EF82-4F43-BEBF-574BF7D5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233045-C73E-4F46-AB7E-0EC256A5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BAE5F6-6C77-4473-8917-FD8AA594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C0F46C-26A4-446D-874A-118C82D7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0915C0-6B78-4335-AA4B-6B23B465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6544644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3A8510-4528-4DD2-98CD-411F9EBF2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C640B-4771-4AE8-813D-A35673D2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8cddd9706b41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314CC-9DAA-4CE9-88EC-DCDAD714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08111C-1C82-463B-A7CD-1DDA83DF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CE17D1-07DA-4048-9003-509759E12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DE3ED-150F-472A-9375-D35B42094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E6E555-E3BE-42E9-B005-3675CACBF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623A56-3919-4EEE-8E61-2468047E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480D9D-EDC7-4447-8376-ED880AC34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0CA131-FA28-457B-A76A-87BABD23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F2BE57-2E7F-49C0-A90D-32810D57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0.07 mol 和 0.01 mol。过量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3D9BC9-A993-4D65-9391-1B13AC52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8615C8-4FE7-4B65-9C81-FE55B0594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869F54-121F-4A2C-8D78-12BD9251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D6F73A-310B-4F5A-8C78-B946A9AE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25 cm³、0.22 mol dm⁻³ 单元强酸恰与 0.10 mol dm⁻³ NaOH 中和。所需NaOH体积为：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902B65-43CA-4636-A944-20ADEA20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D7BEB1-0146-4A02-88F5-58211EB4E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AB8BFF-4A34-42C8-AA49-2BB576B4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7E0227-358D-49D7-9188-17AE96A6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3972768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DE7AE4-0DA4-469F-A2B8-06AF66C87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9D2A86-521F-4CA1-A26B-4C3182B4A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dff4d77e244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11FF76-A307-43E3-A8D5-75FA9E6E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F6A824-52E2-4F4F-8431-A827B7892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9448C-EFDE-4D09-939E-E7E54CFE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5AB60-9FF1-4A12-A600-09BA1C324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7379C0-F2DE-408D-B1D7-B846B4981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EAA8E-4077-4CE9-888A-B22075D2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16061-D0CC-4E2B-A522-E78A7AE3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747F8-0998-4B48-A809-38AA5CF4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正确结论：0.06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解析链：H⁺+OH⁻→H₂O 按1:1，过量=0.07−0.01=0.06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C8A523-7BE0-477E-ADB2-50569F08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A6E90-855D-409A-99B9-F90F7F995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A9C728-67F3-432B-BA16-7ABF2C56F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9A5965-9B67-430D-B479-0C30ABB4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1585123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CA6CEF-B9FC-4F40-AAD2-8F2571537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B421E0-5102-4AA9-BE32-8A288E6F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efa86a9c24ab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B6D225-F3B0-45C4-B459-2949021A3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89BB0-4890-45F9-BC11-350EBEB03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C7C830-076C-48DE-A99D-3E8B1034E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686FE1-A631-47A3-9BFA-F2BC9A52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25 cm³、0.22 mol dm⁻³ 单元强酸恰与 0.10 mol dm⁻³ NaOH 中和。所需NaOH体积为：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3D0E86-AAE6-4F86-BFE7-25343E67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816C62-9C20-4897-A4E0-E12C9D47A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6F354-187A-415E-9967-6EEFD9CC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08D46-07CD-4296-B4C3-2216A5DA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A6C5DE-3A78-43FC-BCBB-177ED8D8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7D2133-10CD-4EED-974A-A3D071D5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F806AF-0004-4B40-A8EB-2479CC28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CF5595-473F-42AC-B90C-838A34AB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酸碱与溶液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4CDD2F-B123-46E6-95F5-1212807D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569952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2026-08-19T08:40:54.5280000Z</dcterms:created>
  <dcterms:modified xsi:type="dcterms:W3CDTF">2026-08-19T08:40:54.5280000Z</dcterms:modified>
</coreProperties>
</file>