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b00c3396f0e4599" /><Relationship Type="http://schemas.openxmlformats.org/officeDocument/2006/relationships/extended-properties" Target="/docProps/app.xml" Id="Re66e0822b4514336" /><Relationship Type="http://schemas.openxmlformats.org/officeDocument/2006/relationships/officeDocument" Target="/ppt/presentation.xml" Id="R70a54500d88a4d3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836b63cc2d54537"/>
  </p:sldMasterIdLst>
  <p:notesMasterIdLst>
    <p:notesMasterId xmlns:r="http://schemas.openxmlformats.org/officeDocument/2006/relationships" r:id="R6f6c87ad0ee043c2"/>
  </p:notesMasterIdLst>
  <p:sldIdLst>
    <p:sldId xmlns:r="http://schemas.openxmlformats.org/officeDocument/2006/relationships" id="256" r:id="Rb8705224998d4757"/>
    <p:sldId xmlns:r="http://schemas.openxmlformats.org/officeDocument/2006/relationships" id="257" r:id="R096a6b7c2763447c"/>
    <p:sldId xmlns:r="http://schemas.openxmlformats.org/officeDocument/2006/relationships" id="258" r:id="Rd4bc8698cd574123"/>
    <p:sldId xmlns:r="http://schemas.openxmlformats.org/officeDocument/2006/relationships" id="259" r:id="Re9d7616492af4ef9"/>
    <p:sldId xmlns:r="http://schemas.openxmlformats.org/officeDocument/2006/relationships" id="260" r:id="R79bc4a0d69924559"/>
    <p:sldId xmlns:r="http://schemas.openxmlformats.org/officeDocument/2006/relationships" id="261" r:id="R32cec9c46bb34158"/>
    <p:sldId xmlns:r="http://schemas.openxmlformats.org/officeDocument/2006/relationships" id="262" r:id="Ra3efd76d81694723"/>
    <p:sldId xmlns:r="http://schemas.openxmlformats.org/officeDocument/2006/relationships" id="263" r:id="Raf530d51fc0a447e"/>
    <p:sldId xmlns:r="http://schemas.openxmlformats.org/officeDocument/2006/relationships" id="264" r:id="Rf41fe70a86924900"/>
    <p:sldId xmlns:r="http://schemas.openxmlformats.org/officeDocument/2006/relationships" id="265" r:id="Ra981b769988a45f8"/>
    <p:sldId xmlns:r="http://schemas.openxmlformats.org/officeDocument/2006/relationships" id="266" r:id="R9f76443967f14301"/>
    <p:sldId xmlns:r="http://schemas.openxmlformats.org/officeDocument/2006/relationships" id="267" r:id="R1b3497a377a8414b"/>
    <p:sldId xmlns:r="http://schemas.openxmlformats.org/officeDocument/2006/relationships" id="268" r:id="Rb4805b9788e54861"/>
    <p:sldId xmlns:r="http://schemas.openxmlformats.org/officeDocument/2006/relationships" id="269" r:id="R6f3bcd79ed9c4b5e"/>
    <p:sldId xmlns:r="http://schemas.openxmlformats.org/officeDocument/2006/relationships" id="270" r:id="Rcf7d0dcb002d44bd"/>
    <p:sldId xmlns:r="http://schemas.openxmlformats.org/officeDocument/2006/relationships" id="271" r:id="R93afaee64f5e4d4f"/>
    <p:sldId xmlns:r="http://schemas.openxmlformats.org/officeDocument/2006/relationships" id="272" r:id="R30785163b7544e6c"/>
    <p:sldId xmlns:r="http://schemas.openxmlformats.org/officeDocument/2006/relationships" id="273" r:id="R463c58d5cb464dca"/>
    <p:sldId xmlns:r="http://schemas.openxmlformats.org/officeDocument/2006/relationships" id="274" r:id="Rfb632197dc6242e8"/>
    <p:sldId xmlns:r="http://schemas.openxmlformats.org/officeDocument/2006/relationships" id="275" r:id="R12dd8a2bd1bf4578"/>
    <p:sldId xmlns:r="http://schemas.openxmlformats.org/officeDocument/2006/relationships" id="276" r:id="R8741901f37f7426a"/>
    <p:sldId xmlns:r="http://schemas.openxmlformats.org/officeDocument/2006/relationships" id="277" r:id="R23df8924c6d24765"/>
    <p:sldId xmlns:r="http://schemas.openxmlformats.org/officeDocument/2006/relationships" id="278" r:id="R7a0dcd5e3c5a4541"/>
    <p:sldId xmlns:r="http://schemas.openxmlformats.org/officeDocument/2006/relationships" id="279" r:id="R8fa2b3f09daf4d13"/>
    <p:sldId xmlns:r="http://schemas.openxmlformats.org/officeDocument/2006/relationships" id="280" r:id="R69c5428273c44184"/>
    <p:sldId xmlns:r="http://schemas.openxmlformats.org/officeDocument/2006/relationships" id="281" r:id="R2f93b62a7233438b"/>
    <p:sldId xmlns:r="http://schemas.openxmlformats.org/officeDocument/2006/relationships" id="282" r:id="R4a2f859306f44e35"/>
    <p:sldId xmlns:r="http://schemas.openxmlformats.org/officeDocument/2006/relationships" id="283" r:id="R5f35fb02a95241d0"/>
    <p:sldId xmlns:r="http://schemas.openxmlformats.org/officeDocument/2006/relationships" id="284" r:id="Ra271f76637c144a2"/>
    <p:sldId xmlns:r="http://schemas.openxmlformats.org/officeDocument/2006/relationships" id="285" r:id="R76fa8c0b88854ce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a5cd635163e4332" /><Relationship Type="http://schemas.openxmlformats.org/officeDocument/2006/relationships/slideMaster" Target="/ppt/slideMasters/slideMaster1.xml" Id="Re836b63cc2d54537" /><Relationship Type="http://schemas.openxmlformats.org/officeDocument/2006/relationships/notesMaster" Target="/ppt/notesMasters/notesMaster1.xml" Id="R6f6c87ad0ee043c2" /><Relationship Type="http://schemas.openxmlformats.org/officeDocument/2006/relationships/presProps" Target="/ppt/presProps.xml" Id="Re5c4ab729a9c4f72" /><Relationship Type="http://schemas.openxmlformats.org/officeDocument/2006/relationships/tableStyles" Target="/ppt/tableStyles.xml" Id="Rd7f408b6cc2a426a" /><Relationship Type="http://schemas.openxmlformats.org/officeDocument/2006/relationships/slide" Target="/ppt/slides/slide1.xml" Id="Rb8705224998d4757" /><Relationship Type="http://schemas.openxmlformats.org/officeDocument/2006/relationships/slide" Target="/ppt/slides/slide2.xml" Id="R096a6b7c2763447c" /><Relationship Type="http://schemas.openxmlformats.org/officeDocument/2006/relationships/slide" Target="/ppt/slides/slide3.xml" Id="Rd4bc8698cd574123" /><Relationship Type="http://schemas.openxmlformats.org/officeDocument/2006/relationships/slide" Target="/ppt/slides/slide4.xml" Id="Re9d7616492af4ef9" /><Relationship Type="http://schemas.openxmlformats.org/officeDocument/2006/relationships/slide" Target="/ppt/slides/slide5.xml" Id="R79bc4a0d69924559" /><Relationship Type="http://schemas.openxmlformats.org/officeDocument/2006/relationships/slide" Target="/ppt/slides/slide6.xml" Id="R32cec9c46bb34158" /><Relationship Type="http://schemas.openxmlformats.org/officeDocument/2006/relationships/slide" Target="/ppt/slides/slide7.xml" Id="Ra3efd76d81694723" /><Relationship Type="http://schemas.openxmlformats.org/officeDocument/2006/relationships/slide" Target="/ppt/slides/slide8.xml" Id="Raf530d51fc0a447e" /><Relationship Type="http://schemas.openxmlformats.org/officeDocument/2006/relationships/slide" Target="/ppt/slides/slide9.xml" Id="Rf41fe70a86924900" /><Relationship Type="http://schemas.openxmlformats.org/officeDocument/2006/relationships/slide" Target="/ppt/slides/slide10.xml" Id="Ra981b769988a45f8" /><Relationship Type="http://schemas.openxmlformats.org/officeDocument/2006/relationships/slide" Target="/ppt/slides/slide11.xml" Id="R9f76443967f14301" /><Relationship Type="http://schemas.openxmlformats.org/officeDocument/2006/relationships/slide" Target="/ppt/slides/slide12.xml" Id="R1b3497a377a8414b" /><Relationship Type="http://schemas.openxmlformats.org/officeDocument/2006/relationships/slide" Target="/ppt/slides/slide13.xml" Id="Rb4805b9788e54861" /><Relationship Type="http://schemas.openxmlformats.org/officeDocument/2006/relationships/slide" Target="/ppt/slides/slide14.xml" Id="R6f3bcd79ed9c4b5e" /><Relationship Type="http://schemas.openxmlformats.org/officeDocument/2006/relationships/slide" Target="/ppt/slides/slide15.xml" Id="Rcf7d0dcb002d44bd" /><Relationship Type="http://schemas.openxmlformats.org/officeDocument/2006/relationships/slide" Target="/ppt/slides/slide16.xml" Id="R93afaee64f5e4d4f" /><Relationship Type="http://schemas.openxmlformats.org/officeDocument/2006/relationships/slide" Target="/ppt/slides/slide17.xml" Id="R30785163b7544e6c" /><Relationship Type="http://schemas.openxmlformats.org/officeDocument/2006/relationships/slide" Target="/ppt/slides/slide18.xml" Id="R463c58d5cb464dca" /><Relationship Type="http://schemas.openxmlformats.org/officeDocument/2006/relationships/slide" Target="/ppt/slides/slide19.xml" Id="Rfb632197dc6242e8" /><Relationship Type="http://schemas.openxmlformats.org/officeDocument/2006/relationships/slide" Target="/ppt/slides/slide20.xml" Id="R12dd8a2bd1bf4578" /><Relationship Type="http://schemas.openxmlformats.org/officeDocument/2006/relationships/slide" Target="/ppt/slides/slide21.xml" Id="R8741901f37f7426a" /><Relationship Type="http://schemas.openxmlformats.org/officeDocument/2006/relationships/slide" Target="/ppt/slides/slide22.xml" Id="R23df8924c6d24765" /><Relationship Type="http://schemas.openxmlformats.org/officeDocument/2006/relationships/slide" Target="/ppt/slides/slide23.xml" Id="R7a0dcd5e3c5a4541" /><Relationship Type="http://schemas.openxmlformats.org/officeDocument/2006/relationships/slide" Target="/ppt/slides/slide24.xml" Id="R8fa2b3f09daf4d13" /><Relationship Type="http://schemas.openxmlformats.org/officeDocument/2006/relationships/slide" Target="/ppt/slides/slide25.xml" Id="R69c5428273c44184" /><Relationship Type="http://schemas.openxmlformats.org/officeDocument/2006/relationships/slide" Target="/ppt/slides/slide26.xml" Id="R2f93b62a7233438b" /><Relationship Type="http://schemas.openxmlformats.org/officeDocument/2006/relationships/slide" Target="/ppt/slides/slide27.xml" Id="R4a2f859306f44e35" /><Relationship Type="http://schemas.openxmlformats.org/officeDocument/2006/relationships/slide" Target="/ppt/slides/slide28.xml" Id="R5f35fb02a95241d0" /><Relationship Type="http://schemas.openxmlformats.org/officeDocument/2006/relationships/slide" Target="/ppt/slides/slide29.xml" Id="Ra271f76637c144a2" /><Relationship Type="http://schemas.openxmlformats.org/officeDocument/2006/relationships/slide" Target="/ppt/slides/slide30.xml" Id="R76fa8c0b88854ce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fd30539904485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63b23e2c8e4f40" /><Relationship Type="http://schemas.openxmlformats.org/officeDocument/2006/relationships/notesMaster" Target="/ppt/notesMasters/notesMaster1.xml" Id="Rb25350364b5f44c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4bc884248d04123" /><Relationship Type="http://schemas.openxmlformats.org/officeDocument/2006/relationships/notesMaster" Target="/ppt/notesMasters/notesMaster1.xml" Id="R8619a66afe2e465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ad5cdc7a050463a" /><Relationship Type="http://schemas.openxmlformats.org/officeDocument/2006/relationships/notesMaster" Target="/ppt/notesMasters/notesMaster1.xml" Id="R8169deb34cb64d4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c5dbc0047341c6" /><Relationship Type="http://schemas.openxmlformats.org/officeDocument/2006/relationships/notesMaster" Target="/ppt/notesMasters/notesMaster1.xml" Id="Rcdadc26b129944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83dc618b9f24e4b" /><Relationship Type="http://schemas.openxmlformats.org/officeDocument/2006/relationships/notesMaster" Target="/ppt/notesMasters/notesMaster1.xml" Id="R26156f3217d2478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b60866cc2c704d70" /><Relationship Type="http://schemas.openxmlformats.org/officeDocument/2006/relationships/notesMaster" Target="/ppt/notesMasters/notesMaster1.xml" Id="R474d7c00bb644c2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9273521b8bb424b" /><Relationship Type="http://schemas.openxmlformats.org/officeDocument/2006/relationships/notesMaster" Target="/ppt/notesMasters/notesMaster1.xml" Id="R14f8cb6960a24d8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8a45bb1423b4ee0" /><Relationship Type="http://schemas.openxmlformats.org/officeDocument/2006/relationships/notesMaster" Target="/ppt/notesMasters/notesMaster1.xml" Id="Rfa02a65db0d44e9f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2eed2fd443448e2" /><Relationship Type="http://schemas.openxmlformats.org/officeDocument/2006/relationships/notesMaster" Target="/ppt/notesMasters/notesMaster1.xml" Id="Rb04f67e21ff2400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ea52d19bedc411d" /><Relationship Type="http://schemas.openxmlformats.org/officeDocument/2006/relationships/notesMaster" Target="/ppt/notesMasters/notesMaster1.xml" Id="R449f3a4ef2ad43a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c575cea0c2b48f1" /><Relationship Type="http://schemas.openxmlformats.org/officeDocument/2006/relationships/notesMaster" Target="/ppt/notesMasters/notesMaster1.xml" Id="Reeccd297af4f413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7d40d8ced6e44af" /><Relationship Type="http://schemas.openxmlformats.org/officeDocument/2006/relationships/notesMaster" Target="/ppt/notesMasters/notesMaster1.xml" Id="Rb15fa2fcdf3145f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40b6a0c775e4ec8" /><Relationship Type="http://schemas.openxmlformats.org/officeDocument/2006/relationships/notesMaster" Target="/ppt/notesMasters/notesMaster1.xml" Id="Rc34126275399437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a0109c6459e4381" /><Relationship Type="http://schemas.openxmlformats.org/officeDocument/2006/relationships/notesMaster" Target="/ppt/notesMasters/notesMaster1.xml" Id="R22939405fb7e4a60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5f46a236d614485" /><Relationship Type="http://schemas.openxmlformats.org/officeDocument/2006/relationships/notesMaster" Target="/ppt/notesMasters/notesMaster1.xml" Id="Rf84b13bd32034c6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3f00cf23edd346fb" /><Relationship Type="http://schemas.openxmlformats.org/officeDocument/2006/relationships/notesMaster" Target="/ppt/notesMasters/notesMaster1.xml" Id="Re1c9b53b4f514e5e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3492065fc8e4e1e" /><Relationship Type="http://schemas.openxmlformats.org/officeDocument/2006/relationships/notesMaster" Target="/ppt/notesMasters/notesMaster1.xml" Id="R326e7a09f1f3495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b0a657359341495c" /><Relationship Type="http://schemas.openxmlformats.org/officeDocument/2006/relationships/notesMaster" Target="/ppt/notesMasters/notesMaster1.xml" Id="R98fc97b7ed824cc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385b1f2d8eb448e" /><Relationship Type="http://schemas.openxmlformats.org/officeDocument/2006/relationships/notesMaster" Target="/ppt/notesMasters/notesMaster1.xml" Id="Rac89d2c4977d4370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c348c49ff6814ecb" /><Relationship Type="http://schemas.openxmlformats.org/officeDocument/2006/relationships/notesMaster" Target="/ppt/notesMasters/notesMaster1.xml" Id="Re91743a390864f5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967a5e4b60ce4718" /><Relationship Type="http://schemas.openxmlformats.org/officeDocument/2006/relationships/notesMaster" Target="/ppt/notesMasters/notesMaster1.xml" Id="R3fceb78de3d04da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cb809f13d5bc4910" /><Relationship Type="http://schemas.openxmlformats.org/officeDocument/2006/relationships/notesMaster" Target="/ppt/notesMasters/notesMaster1.xml" Id="R4e146d1844c44565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6aa6d3193cdb4da3" /><Relationship Type="http://schemas.openxmlformats.org/officeDocument/2006/relationships/notesMaster" Target="/ppt/notesMasters/notesMaster1.xml" Id="Rf3100549df0745f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a349dafa9c6427d" /><Relationship Type="http://schemas.openxmlformats.org/officeDocument/2006/relationships/notesMaster" Target="/ppt/notesMasters/notesMaster1.xml" Id="R95ba5e5592ac459c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9a571b9feb241e5" /><Relationship Type="http://schemas.openxmlformats.org/officeDocument/2006/relationships/notesMaster" Target="/ppt/notesMasters/notesMaster1.xml" Id="R1902524931a94027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89ae26730cb4e57" /><Relationship Type="http://schemas.openxmlformats.org/officeDocument/2006/relationships/notesMaster" Target="/ppt/notesMasters/notesMaster1.xml" Id="R0b6649a4c88f4c4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e7fe583e6324a37" /><Relationship Type="http://schemas.openxmlformats.org/officeDocument/2006/relationships/notesMaster" Target="/ppt/notesMasters/notesMaster1.xml" Id="R0541eec87e3a4788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83accef2da04ec5" /><Relationship Type="http://schemas.openxmlformats.org/officeDocument/2006/relationships/notesMaster" Target="/ppt/notesMasters/notesMaster1.xml" Id="Recbe96edd58e4e74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b9ecbd7327b1472d" /><Relationship Type="http://schemas.openxmlformats.org/officeDocument/2006/relationships/notesMaster" Target="/ppt/notesMasters/notesMaster1.xml" Id="R7387247290924241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6727d57888ee4445" /><Relationship Type="http://schemas.openxmlformats.org/officeDocument/2006/relationships/notesMaster" Target="/ppt/notesMasters/notesMaster1.xml" Id="R66a9144737de47a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化学 的“实验设计与化学分析”学习单元。本套课件共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讲稿】明确告诉学生：本单元只训练“实验设计与化学分析”。先解释知识范围，再用一句话建立核心判断，最后示范标准方法。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【互动提问】请用自己的话复述“证据链必须能排除替代解释”，并举一个会触发“用结果倒推未经控制的结论”的错误例子。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Q1：滴定中使用 22.0 cm³、0.100 mol dm⁻³ 标准液达到终点。标准液物质的量为： 选项为 A.0.0027 mol；B.0.0022 mol；C.0.0017 mol；D.0.0032 mol。讲解时强调：证据链必须能排除替代解释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【预期回答】学生能说出“提出假设—设计对照—记录—评价”中的起始动作，并避开“用结果倒推未经控制的结论”。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分步讲评：先重述题目条件，再逐步示范“提出假设—设计对照—记录—评价”，最后给出正确结论“0.0022 mol”。完整解析：先把体积换成dm³：22.0 cm³=0.0220 dm³；n=cV=0.100×0.0220=0.0022 mol。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Chemistry 2012-2024 Paper 1、Paper 2、Practice Paper 与评分资料｜选择题呈现·能力参照 Paper 1B·滴定数据。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【预期回答】学生能把失分归入“用结果倒推未经控制的结论”或更精确的个人错因，并写出可执行检查动作。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讲稿】逐项解释“实验设计与化学分析”中的专有名词、符号、对象和单位。特别强调：用结果倒推未经控制的结论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讲稿】用“条件—表示—方法—核验”重建本知识点。示范时逐步引用：提出假设—设计对照—记录—评价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讲稿】带学生逐句读取任务，不先求答案。要求指出材料中的有效条件，再按“提出假设—设计对照—记录—评价”作答。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讲稿】先展示错误路径，再用解析链复原第一失分点。禁止只说“粗心”；必须落到“用结果倒推未经控制的结论”或更精确的动作。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Q11：滴定中使用 26.0 cm³、0.100 mol dm⁻³ 标准液达到终点。标准液物质的量为： 选项为 A.0.0031 mol；B.0.0026 mol；C.0.0021 mol；D.0.0036 mol。讲解时强调：证据链必须能排除替代解释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【预期回答】学生能说出“提出假设—设计对照—记录—评价”中的起始动作，并避开“用结果倒推未经控制的结论”。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分步讲评：先重述题目条件，再逐步示范“提出假设—设计对照—记录—评价”，最后给出正确结论“0.0026 mol”。完整解析：先把体积换成dm³：26.0 cm³=0.0260 dm³；n=cV=0.100×0.0260=0.0026 mol。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Chemistry 2012-2024 Paper 1、Paper 2、Practice Paper 与评分资料｜选择题呈现·能力参照 Paper 1B·滴定数据。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【预期回答】学生能把失分归入“用结果倒推未经控制的结论”或更精确的个人错因，并写出可执行检查动作。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讲稿】逐项解释“实验设计与化学分析”中的专有名词、符号、对象和单位。特别强调：用结果倒推未经控制的结论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讲稿】用“条件—表示—方法—核验”重建本知识点。示范时逐步引用：提出假设—设计对照—记录—评价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讲稿】带学生逐句读取任务，不先求答案。要求指出材料中的有效条件，再按“提出假设—设计对照—记录—评价”作答。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讲稿】先展示错误路径，再用解析链复原第一失分点。禁止只说“粗心”；必须落到“用结果倒推未经控制的结论”或更精确的动作。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Q21：滴定中使用 30.0 cm³、0.100 mol dm⁻³ 标准液达到终点。标准液物质的量为： 选项为 A.0.0035 mol；B.0.0025 mol；C.0.0030 mol；D.0.0040 mol。讲解时强调：证据链必须能排除替代解释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【预期回答】学生能说出“提出假设—设计对照—记录—评价”中的起始动作，并避开“用结果倒推未经控制的结论”。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分步讲评：先重述题目条件，再逐步示范“提出假设—设计对照—记录—评价”，最后给出正确结论“0.0030 mol”。完整解析：先把体积换成dm³：30.0 cm³=0.0300 dm³；n=cV=0.100×0.0300=0.0030 mol。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Chemistry 2012-2024 Paper 1、Paper 2、Practice Paper 与评分资料｜选择题呈现·能力参照 Paper 1B·滴定数据。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【预期回答】学生能把失分归入“用结果倒推未经控制的结论”或更精确的个人错因，并写出可执行检查动作。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讲稿】逐项解释“实验设计与化学分析”中的专有名词、符号、对象和单位。特别强调：用结果倒推未经控制的结论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讲稿】用“条件—表示—方法—核验”重建本知识点。示范时逐步引用：提出假设—设计对照—记录—评价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1B·滴定数据；用于知识范围与设问结构校准，题目身份为DSE原创模考题，不冒充历届真题（访问日期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讲稿】带学生逐句读取任务，不先求答案。要求指出材料中的有效条件，再按“提出假设—设计对照—记录—评价”作答。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讲稿】先展示错误路径，再用解析链复原第一失分点。禁止只说“粗心”；必须落到“用结果倒推未经控制的结论”或更精确的动作。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2·分析化学·仪器不确定度；用于知识范围与设问结构校准，题目身份为DSE原创模考题，不冒充历届真题（访问日期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Chemistry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Chemistry 2012-2024 Paper 1、Paper 2、Practice Paper 与评分资料｜选择题呈现·能力参照 Paper 2·分析化学·校准曲线；用于知识范围与设问结构校准，题目身份为DSE原创模考题，不冒充历届真题（访问日期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a4562db9b21401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c01cd56eb954ca9" /><Relationship Type="http://schemas.openxmlformats.org/officeDocument/2006/relationships/slideLayout" Target="/ppt/slideLayouts/slideLayout1.xml" Id="R45b9f277a5574f95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5b9f277a5574f95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50fc902e69417b" /><Relationship Type="http://schemas.openxmlformats.org/officeDocument/2006/relationships/image" Target="/ppt/media/image.png" Id="R8fe22b93b0ea42b1" /><Relationship Type="http://schemas.openxmlformats.org/officeDocument/2006/relationships/notesSlide" Target="/ppt/notesSlides/notesSlide1.xml" Id="R123df6ed03b846c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9cda687b0f4c90" /><Relationship Type="http://schemas.openxmlformats.org/officeDocument/2006/relationships/image" Target="/ppt/media/image2.png" Id="R5d76fa4882c446ba" /><Relationship Type="http://schemas.openxmlformats.org/officeDocument/2006/relationships/notesSlide" Target="/ppt/notesSlides/notesSlide2.xml" Id="Reaab0804ee1a412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83cf5debd9e41b8" /><Relationship Type="http://schemas.openxmlformats.org/officeDocument/2006/relationships/image" Target="/ppt/media/image3.png" Id="Re8a77ef8fa464621" /><Relationship Type="http://schemas.openxmlformats.org/officeDocument/2006/relationships/notesSlide" Target="/ppt/notesSlides/notesSlide3.xml" Id="R2f09f30f3f9847f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5f9b52633c4718" /><Relationship Type="http://schemas.openxmlformats.org/officeDocument/2006/relationships/image" Target="/ppt/media/image4.png" Id="R8190e535888c4060" /><Relationship Type="http://schemas.openxmlformats.org/officeDocument/2006/relationships/notesSlide" Target="/ppt/notesSlides/notesSlide4.xml" Id="R6a77724e09c5405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6d5584add24a6f" /><Relationship Type="http://schemas.openxmlformats.org/officeDocument/2006/relationships/image" Target="/ppt/media/image5.png" Id="R0cec51f032a94a88" /><Relationship Type="http://schemas.openxmlformats.org/officeDocument/2006/relationships/notesSlide" Target="/ppt/notesSlides/notesSlide5.xml" Id="R34649d7dc64e40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d20f709a7304281" /><Relationship Type="http://schemas.openxmlformats.org/officeDocument/2006/relationships/image" Target="/ppt/media/image6.png" Id="R434d7994e72a46e2" /><Relationship Type="http://schemas.openxmlformats.org/officeDocument/2006/relationships/notesSlide" Target="/ppt/notesSlides/notesSlide6.xml" Id="Ref2d04ac71594918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536ba4ba1743f4" /><Relationship Type="http://schemas.openxmlformats.org/officeDocument/2006/relationships/image" Target="/ppt/media/image7.png" Id="R02d181f9976e4bd7" /><Relationship Type="http://schemas.openxmlformats.org/officeDocument/2006/relationships/notesSlide" Target="/ppt/notesSlides/notesSlide7.xml" Id="R92ad17223b4346a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89e6fb10204653" /><Relationship Type="http://schemas.openxmlformats.org/officeDocument/2006/relationships/image" Target="/ppt/media/image8.png" Id="Rdced8d9d08ab4aec" /><Relationship Type="http://schemas.openxmlformats.org/officeDocument/2006/relationships/notesSlide" Target="/ppt/notesSlides/notesSlide8.xml" Id="Rf80c51ec2209404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95c564301e4385" /><Relationship Type="http://schemas.openxmlformats.org/officeDocument/2006/relationships/image" Target="/ppt/media/image9.png" Id="Rb7a0f0009d884e13" /><Relationship Type="http://schemas.openxmlformats.org/officeDocument/2006/relationships/notesSlide" Target="/ppt/notesSlides/notesSlide9.xml" Id="R3510da757a414bd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ab63e50b504344" /><Relationship Type="http://schemas.openxmlformats.org/officeDocument/2006/relationships/image" Target="/ppt/media/image10.png" Id="R4bd8df1052e34419" /><Relationship Type="http://schemas.openxmlformats.org/officeDocument/2006/relationships/notesSlide" Target="/ppt/notesSlides/notesSlide10.xml" Id="Rdc37f4649f3944c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91dd16669d4d24" /><Relationship Type="http://schemas.openxmlformats.org/officeDocument/2006/relationships/image" Target="/ppt/media/image11.png" Id="R78794993e99d4e6f" /><Relationship Type="http://schemas.openxmlformats.org/officeDocument/2006/relationships/notesSlide" Target="/ppt/notesSlides/notesSlide11.xml" Id="R76a93a646667457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e8b70a9a14fd6" /><Relationship Type="http://schemas.openxmlformats.org/officeDocument/2006/relationships/image" Target="/ppt/media/image12.png" Id="R88aaad54a5574e55" /><Relationship Type="http://schemas.openxmlformats.org/officeDocument/2006/relationships/notesSlide" Target="/ppt/notesSlides/notesSlide12.xml" Id="R015b744aa3e74ab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5ded18d72b4faf" /><Relationship Type="http://schemas.openxmlformats.org/officeDocument/2006/relationships/image" Target="/ppt/media/image13.png" Id="Radaf2b79e9c74e6e" /><Relationship Type="http://schemas.openxmlformats.org/officeDocument/2006/relationships/notesSlide" Target="/ppt/notesSlides/notesSlide13.xml" Id="R75ae3810a78e496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e8ffbc19354029" /><Relationship Type="http://schemas.openxmlformats.org/officeDocument/2006/relationships/image" Target="/ppt/media/image14.png" Id="R99d6ec63d1a94d91" /><Relationship Type="http://schemas.openxmlformats.org/officeDocument/2006/relationships/notesSlide" Target="/ppt/notesSlides/notesSlide14.xml" Id="Rbc864f0d4391457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8848f6f96a46d7" /><Relationship Type="http://schemas.openxmlformats.org/officeDocument/2006/relationships/image" Target="/ppt/media/image15.png" Id="Rbbddd7a91d444a6e" /><Relationship Type="http://schemas.openxmlformats.org/officeDocument/2006/relationships/notesSlide" Target="/ppt/notesSlides/notesSlide15.xml" Id="R32c64ae0b18340b5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878952b96142ef" /><Relationship Type="http://schemas.openxmlformats.org/officeDocument/2006/relationships/image" Target="/ppt/media/image16.png" Id="Rd49889e45e5a4ac2" /><Relationship Type="http://schemas.openxmlformats.org/officeDocument/2006/relationships/notesSlide" Target="/ppt/notesSlides/notesSlide16.xml" Id="R4d170fbdf4654e68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f2e8abadfd405a" /><Relationship Type="http://schemas.openxmlformats.org/officeDocument/2006/relationships/image" Target="/ppt/media/image17.png" Id="R3cc3666c2edb457c" /><Relationship Type="http://schemas.openxmlformats.org/officeDocument/2006/relationships/notesSlide" Target="/ppt/notesSlides/notesSlide17.xml" Id="Ra21122be957e4cf9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e24d10664245ed" /><Relationship Type="http://schemas.openxmlformats.org/officeDocument/2006/relationships/image" Target="/ppt/media/image18.png" Id="Rca247ec098fc4ac9" /><Relationship Type="http://schemas.openxmlformats.org/officeDocument/2006/relationships/notesSlide" Target="/ppt/notesSlides/notesSlide18.xml" Id="R3c44215e463e43e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3515418d38499a" /><Relationship Type="http://schemas.openxmlformats.org/officeDocument/2006/relationships/image" Target="/ppt/media/image19.png" Id="Ref5e01a54af84165" /><Relationship Type="http://schemas.openxmlformats.org/officeDocument/2006/relationships/notesSlide" Target="/ppt/notesSlides/notesSlide19.xml" Id="R64f62dce21e0410b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1dc5de88134bc3" /><Relationship Type="http://schemas.openxmlformats.org/officeDocument/2006/relationships/image" Target="/ppt/media/image20.png" Id="R084da25d1fb94f8b" /><Relationship Type="http://schemas.openxmlformats.org/officeDocument/2006/relationships/notesSlide" Target="/ppt/notesSlides/notesSlide20.xml" Id="Ra1e8ca7d91654743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269f107245497a" /><Relationship Type="http://schemas.openxmlformats.org/officeDocument/2006/relationships/image" Target="/ppt/media/image21.png" Id="R8d456176b6364d4f" /><Relationship Type="http://schemas.openxmlformats.org/officeDocument/2006/relationships/notesSlide" Target="/ppt/notesSlides/notesSlide21.xml" Id="R2e3770c7b6ea4225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42b6ef286a454d" /><Relationship Type="http://schemas.openxmlformats.org/officeDocument/2006/relationships/image" Target="/ppt/media/image22.png" Id="R351aec8b788f4354" /><Relationship Type="http://schemas.openxmlformats.org/officeDocument/2006/relationships/notesSlide" Target="/ppt/notesSlides/notesSlide22.xml" Id="R47694e37c3944b6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960a92c99b442e" /><Relationship Type="http://schemas.openxmlformats.org/officeDocument/2006/relationships/image" Target="/ppt/media/image23.png" Id="R105d1992548c4dfa" /><Relationship Type="http://schemas.openxmlformats.org/officeDocument/2006/relationships/notesSlide" Target="/ppt/notesSlides/notesSlide23.xml" Id="Rc0a1f666f875410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194290e2a14e53" /><Relationship Type="http://schemas.openxmlformats.org/officeDocument/2006/relationships/image" Target="/ppt/media/image24.png" Id="R6dd6da35d8af4ad2" /><Relationship Type="http://schemas.openxmlformats.org/officeDocument/2006/relationships/notesSlide" Target="/ppt/notesSlides/notesSlide24.xml" Id="Ra6b025da48b94aae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cbeff7fa1447d9" /><Relationship Type="http://schemas.openxmlformats.org/officeDocument/2006/relationships/image" Target="/ppt/media/image25.png" Id="R9cb51d3ae1e84fa0" /><Relationship Type="http://schemas.openxmlformats.org/officeDocument/2006/relationships/notesSlide" Target="/ppt/notesSlides/notesSlide25.xml" Id="R51a39cdf2fd04c0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53b0dbac7c47d7" /><Relationship Type="http://schemas.openxmlformats.org/officeDocument/2006/relationships/image" Target="/ppt/media/image26.png" Id="R9bb4e02d80ec4a17" /><Relationship Type="http://schemas.openxmlformats.org/officeDocument/2006/relationships/notesSlide" Target="/ppt/notesSlides/notesSlide26.xml" Id="R3794d03bdf10478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89d12e17824f70" /><Relationship Type="http://schemas.openxmlformats.org/officeDocument/2006/relationships/image" Target="/ppt/media/image27.png" Id="R9dba957a2f0742aa" /><Relationship Type="http://schemas.openxmlformats.org/officeDocument/2006/relationships/notesSlide" Target="/ppt/notesSlides/notesSlide27.xml" Id="R81480791bafa4257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05748850db4da0" /><Relationship Type="http://schemas.openxmlformats.org/officeDocument/2006/relationships/image" Target="/ppt/media/image28.png" Id="R9041b805d6524345" /><Relationship Type="http://schemas.openxmlformats.org/officeDocument/2006/relationships/notesSlide" Target="/ppt/notesSlides/notesSlide28.xml" Id="Rd09c87663e3c4bb6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646f8c55544389" /><Relationship Type="http://schemas.openxmlformats.org/officeDocument/2006/relationships/image" Target="/ppt/media/image29.png" Id="Rf7086db32fff40c9" /><Relationship Type="http://schemas.openxmlformats.org/officeDocument/2006/relationships/notesSlide" Target="/ppt/notesSlides/notesSlide29.xml" Id="Rf83c5e3958f54bd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0bf6d3e6e02440f" /><Relationship Type="http://schemas.openxmlformats.org/officeDocument/2006/relationships/image" Target="/ppt/media/image30.png" Id="Ra2560f9b645c4996" /><Relationship Type="http://schemas.openxmlformats.org/officeDocument/2006/relationships/notesSlide" Target="/ppt/notesSlides/notesSlide30.xml" Id="Rf20701137cd24fa5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9885E2-16F8-48ED-99EF-1A5CAE1CA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BE1191-4834-4718-8E1D-BB9D928E7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5AF032-E516-407E-B6DC-C94640546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CHEM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D95AFE-E3C0-4909-BC62-C43DDFE36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C36333-C018-44E6-9E0E-71CB7D355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变量控制、误差、定性定量和仪器。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00ECEB-9BAB-4C03-89AC-F21BA6F2C4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E24FEF-53D1-4FEE-828B-F71185C37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18E5F7-4A07-4E20-A1FA-F475CA1A1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59A9285-4A94-4FC4-9E98-5CCE48FBB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e22b93b0ea42b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BE33E3-C8E8-4EF9-A07A-243A6E973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F51B67-E25C-4AF3-928E-CB015736D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E92B6D-14C0-4668-BF72-9E186BA59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E67E2E-264A-49DB-BA25-10353A6E4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042352E-C308-4110-A7BE-B660BA761D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0E9F5B-2A58-43B2-955B-571654A4B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5C3EB5-C3D9-4A88-99BE-1FF7EB2D7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CC5ACD8-A331-4144-B9E3-8ABBBC756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8D247CB-CBC3-4C46-BE23-1A03CF31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44029300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D0E707-131C-4E56-8AE3-CBEC368D3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978A44-4688-47C3-A4A4-62C58826C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76fa4882c446b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7CF2DA-859A-43F3-AD59-C32177BFD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667854-0114-4697-B3BB-20080C028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73D5A3-DB66-4A5A-9833-C7A549AF06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B2BA1-06C3-4CF7-B2D3-0E173D0C5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362C03-7C60-4513-A6D2-0DC08CEEC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FF50C1-95A9-4073-A3F2-CEAD08341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53F1118-0F98-403F-B4C2-C42C9E448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161C994-3251-452E-86DD-B16AA79E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277A9C-D2CF-4902-AF3B-CBEAAFED8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A6A16E-C220-4D81-839D-102ADBF0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551AA9B-AE3E-4827-AC6F-9BFA8FF098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B563B5-480B-4019-97E2-E4408AC95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DFD5FC-5AF8-4115-A3FD-1F781A3D9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54C6C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54C6C0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3310C2-38F7-4EE9-A5ED-E09337C86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7189DA-9C1E-457B-9DE4-AEAD553AC6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28AD67A-AB12-49DB-959C-D1809B75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5E3448-C3DF-4B73-941E-2BC9A7C120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成功标准｜证据链必须能排除替代解释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B563B4-C594-42C1-9DE7-D95F851C1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F5E5ACC-9B0F-45C2-B77C-5C1564CA4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945F15C-2354-441E-BCDD-FFE636D20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1478025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B1F571-65E4-4541-A694-B40039A3DE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D0B452F-0C69-4731-B710-EBF41C132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8a77ef8fa4646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315C7E-4A15-44D2-A2CA-6970A1DF4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6EBD33-0928-40B2-A47D-3B71D2ADB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17E5B5-E312-423A-B778-952CE9C37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54E6CA-6DDE-47C1-9772-ECB2A329F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79E8498-BC57-446E-BB33-267159BAB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397526-C837-4598-BE80-FCF022C0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边界提醒｜用结果倒推未经控制的结论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DF857B-F279-4E75-BC64-D392FE8CB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B7671C-8421-49B1-B42C-503733C52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9D84AC-4348-4D1C-AF0E-AF03BFD0F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变量控制、误差、定性定量和仪器。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96D32A-FD86-4F40-8A95-A6566E3CC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B296BD-B544-45A2-8EEC-F10E2EBE6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6185CF6-AAD2-4AC5-80A7-ECC66CBDD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68C1A10-D496-49FA-8DDA-B760895E0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Chemistry 2012-2024 Paper 1、Paper 2、Practice Paper 与评分资料｜选择题呈现·能力参照 Paper 1B·滴定数据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C8243E9-71EB-427F-A3C7-2D2038269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CAF86F-BEEE-4030-8B07-3B8A11E41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D76E31-1F68-4E94-A2AB-980C0021C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E4C9F5-2BF0-49A6-8467-1A81AC99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61927075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FB19C28-5637-4138-9671-EB9770C12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5BFBEF0-8B73-43CE-92FB-FF53879A9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190e535888c406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ACFD28-B966-4D64-A2D3-28DFCC849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8F5289-0105-4305-B8EB-57355A67F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6E75CD-5DD6-4B6C-86E9-9886D1D240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能解释“证据链必须能排除替代解释”，并识别一个反例或边界。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DAF7EE-1C2E-4DFB-8DE3-BAB965E05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135F7C-5080-4300-BD32-44D345CC0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8ECC70-1C44-47CA-BFB1-371F62727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22.0 cm³、0.100 mol dm⁻³ 标准液达到终点。标准液物质的量为：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65FC14-B7B6-4FED-B13B-A7EA29707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高频错因：用结果倒推未经控制的结论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99AD30D-400B-4C63-B4A3-F4F1B118E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CCFF2E-C0F9-4399-9B06-2949FB920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2855AC-84AD-466B-A702-6236DC20B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593BF7-5CC5-4187-A8E4-CAA0720E7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A39A753-A8A8-45A2-955C-757306C30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0C4E0FF-7E0C-4F4F-8BC6-F039F3671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60E6FEB-2E48-43C5-AFC6-EAB50126B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7189511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F92725B-EAD1-4376-AF09-4D5066384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7C24B-EF77-46F4-8661-F81D60073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c51f032a94a8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EB5D4E-BF43-4E9C-8630-409DFC719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581350-C0D5-4C64-B2D2-2C25557D7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28EBBE-18CF-4317-8CC0-4775759BB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C76982-F921-466F-B60A-C7610106F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F5F8C3-9496-4590-866F-4F258CF3C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A50A854-52C2-4346-8A68-CA4F4EB0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7617D4-9DF2-4A53-B04F-C2225120F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设计对照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5776776-EC6D-4402-B667-BBDF2DDA5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7D51A4-879E-4D43-BAFC-E5765B061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95B580-7F6A-43D5-A39B-24C33598F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653F7E-C264-4103-A5DA-C24F5947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C9FF71C-4AC7-4D58-8F3B-10CFDC873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D86ECA-6F7B-4FB1-8D94-2D98101A1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8F7790-7402-429D-A488-4D0E0D012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22.0 cm³、0.100 mol dm⁻³ 标准液达到终点。标准液物质的量为：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1294AA-92E2-4B82-8F87-AA21550F4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14ED0DA-F3F1-4046-993B-BF7F62E21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205B86A-DBD6-48B3-8AC6-EC086739B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正确结论：0.0022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解析：先把体积换成dm³：22.0 cm³=0.0220 dm³；n=cV=0.100×0.0220=0.0022 mol。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73AA4CE-A31B-4AC0-A91C-37A208BDF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F49AB4-BF87-43E1-9E8A-A41B8A1DC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6BE1B4D-49DD-4F24-BB60-889663EA8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ADF68F9-C291-483A-9C7F-0DA36BBAC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742119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183CB58-8B0A-41D9-B271-ABC87C72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EB4780-489F-40C8-80CE-A515D16F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4d7994e72a46e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CA4697-EE41-42E6-B090-6131180D9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4CBBD6-B07D-47EC-9A6E-C50CEE4A5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5C25CD-1CEB-49A3-9142-172C60EF3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FBA40E-9BC6-457D-9BB5-68C3A9B0B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E1DEC0-6587-4C85-BD5D-87A28819E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A0CF8-E5F5-4A3B-B31D-9BF4976351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E8B34C-7CAF-49B2-94E3-28EB3BB97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22F5AA-2CBF-442C-9F27-0DDDBFAEF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4961D3-2CE9-4014-BD67-D4113F6F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634D93-BEE6-4E5C-A283-90272A2F6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18C556-2D99-4996-B56A-C79EC9D19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AF4639-2450-49D8-9E5A-5B4E45390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D00A03-FF11-4D62-8D6E-C79136BEF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F5FEF8-35AE-42CE-8CDB-2DD443A5D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EF2E80-98E5-4326-A248-5DCFF9BE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887E84-6D0B-4B6E-A2F1-997216BCA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50E5AC-78E6-472D-B65E-2811322C9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3C99CF9-DC78-4C7D-BB5C-8462F1CC8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AE9678-5727-4B9F-9890-BE7DF20D7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17534929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3742D8-BD28-4C8B-AC95-5956D3774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929DA2-8F44-4B08-998C-35850415D2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2d181f9976e4b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148B16-32E9-432B-B98D-8FF4A153E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B6BE4D-A1AE-4C2A-BDD2-342C8DF71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A672B3-6797-4B88-A3BA-5510277EA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C14B5F-EBE9-4E9D-BC72-AE4935A45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7E12EE-A833-47AA-A2C9-A7C5BA45D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20DDCE3-009A-4F24-BE6F-CCFCEF8C3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E3B665-5B73-4ACB-AA37-B171A54E1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071E7C-602E-4E95-B34C-358D020F3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95681D-F53C-4C49-8A8A-9EAFF92B0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0F2DF7-71F2-47F5-8AC9-F954E453E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A276D6B-C2DB-45A4-A9C2-4D86E5E80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B0E9E8-9918-4606-81E1-D7B1F1690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61CDA4-B969-49C6-9E88-F334163D0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CF46CA-587B-4420-BE67-38FCDE20B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A84E3DC-BE5A-459C-9E6D-2D453D2C6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FE7FA4-D4CA-485D-B13F-9FCFDDBB4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65E26E4-B80F-4B5F-95B0-B76C1FE3F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939152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34AF0B-E6B2-4E35-BF63-878628B6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A7AC7C-863D-4DDF-9607-2F4380DD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ed8d9d08ab4ae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267934-2838-4557-8ACE-24379D01F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4315FF-B6D6-46C9-A744-1DAA83AC3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873323-FA15-4303-8309-6D74919B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A9D117-6945-42AA-8287-44A2C19E0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22.0 cm³、0.100 mol dm⁻³ 标准液达到终点。标准液物质的量为：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452775-B323-4395-9DD9-C3AEFF1255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F2ACC3-803E-4C3C-B671-F6B8C9E38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2E5AD9-FB13-4851-9A27-866867E39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B9A359-0B2F-42C1-880F-710B63105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F1C42-0B0A-45F4-801C-AD803FDEE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2F9461-47A9-4AFF-BAB3-F87D638A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62CA061-8ED6-4313-A10C-E8444400C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F7399D-61CA-4209-835E-674CE6FFBD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A8C640-13C8-44D0-A1E0-27B7B9AE18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147C11-70C3-47E2-BF18-10196CBA0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EE4EE8-D5E6-47FD-B44C-53798A648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D7734A-8E4B-4D6E-B36A-2C556AE5D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F3F63C8-425D-4C6E-A26B-3F5401D03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6252464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1BFDB2F-48A3-4A8F-B86B-1A492D7F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79EC76-9899-435B-9BBF-A73489800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a0f0009d884e1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F78713-C9DD-4EF4-B9C8-B859C8594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53E5E8-CD13-4852-B3AF-F9B7C2359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D50B61-A7D9-44EF-BECD-2B4B05F07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B6F056-2E17-4688-B96E-D3357BEDB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移液管量取 10.00±0.02 cm³。单次量取的百分不确定度为：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23AE1F-37AE-4562-BADB-1683A3D22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2·分析化学·仪器不确定度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1A07EF-53AD-445D-A880-24F96E598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46094D-6998-428F-835F-C07AC27F8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6F31BC-295E-4217-8D54-84751D46A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517956-05D8-4C8F-8E46-802CE5B5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46FCD2A-887F-4766-A3CB-3C3782881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43A690-EFFC-448B-B9EA-AD4A5979B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4DA928-F012-4C43-B3B0-F24AFD36B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75830A-0C4B-47DC-9EBE-232AFAF66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94F9F14-F588-4ED5-AC15-88BF3E38A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AEA635-552F-4107-9A14-D6A0D92A6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0F89B5-9BF2-473A-B157-52C268BC4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CDE5551-8283-4D93-B394-465324B12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2EDE778-6092-4141-B088-B13E4A5D1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7E5BFCF-B31C-4266-AC45-89F178A85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20167450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81CDA8A-ACC7-4864-8F77-C9D6F3171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949D4A3-EFDB-4D25-B8FC-506C35F5A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d8df1052e344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369953-B56E-47D4-A759-38FE0D61E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EF6612-C849-4796-9C64-8D9AED9FA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E7DD0A-B3B0-4395-A41B-EC50AB483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AA539ED-9EC7-4670-87DA-2510EF54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AEEC025-5CF0-49AF-ADFF-4A2E38ED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滴定中使用 22.0 cm³、0.100 mol dm⁻³ 标准液达到终点。标准液物质的量为：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AF7A91-D60C-471F-AB81-C212A02A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7DFC9E-58E1-4FCD-B037-3D706990AE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AC6B7E-FA6B-4070-9773-9189FA507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BF32067-D5E8-45AE-9C32-E6E7FE706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移液管量取 10.00±0.02 cm³。单次量取的百分不确定度为：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EA88A37-C9AF-4783-A51C-9D0F72804F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DFE104-1A84-4389-8287-5CC2218C0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86A88FD-F0F0-4049-9337-CC3FDAA9F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024D20-6CE3-4098-A8A4-EE72C5085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校准关系 A=0.10c（c以 mmol dm⁻³计）。样品吸光度为 0.25，浓度为：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D9E6F32-7770-483C-8D7C-653B9E8CA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1517712-39BC-4704-BB90-0DBF735AFB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8A3BBF-1573-40EC-903F-C2C01687E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487930-C73E-4290-815B-9B31B38EE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39178724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C97A33-1EA4-49D2-BC70-74BE60018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8EFA7-6A32-43D1-BE87-CB8B57B4A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794993e99d4e6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A65DB7-C202-4B57-9FB1-4ABD2D51A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7B9772-4DD8-4A51-BDCF-FE7F000C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4CCA0E-4C9F-4141-BD08-D75694EBD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EE885A-74FD-4BF0-A198-45FE7EB44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FBE5A6-76FE-4FE7-9A99-4022F87E1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D82A2E-97B5-4106-9BD2-406F29AFD3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A4C292-7970-4AA7-A0BD-A0F384290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416D128-3095-4E52-A634-DB9720238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正确结论：0.2%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解析链：百分不确定度=0.02/10.00×100%=0.2%。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1EE63-8CEE-4484-AEEE-66D63F3A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6A360F-3A80-4AF0-BB27-1B13ECD7A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D0B4B0-9361-4EF6-B7EE-86396F62C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9BE121-144B-4438-9241-DA1C92E1A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8875495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8FC5F1-EEF9-43C4-8894-3BBE36B23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3DECAF-B5E9-4B39-966C-459282A5A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8aaad54a5574e5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ECCF79-6D52-45C4-A0CF-91964F2AF0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C8AC8F9-77E0-446D-B034-2A3B98ED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34B45F-397B-4F6B-952F-7139E7C36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FC620E-AA45-4127-BE9B-CCFC58634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校准关系 A=0.10c（c以 mmol dm⁻³计）。样品吸光度为 0.25，浓度为：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BF1E33-6FBE-4D84-824B-79C93275F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795363-7D86-4BCE-A3F9-C7B8D6CD0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8A604D-77AB-437C-83E7-9B1AA2C55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82BD40-3FED-4D31-8CA9-8D15E8A4B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BAD941-1613-4158-8E3A-450A7639C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85D603-F6E2-426D-ADB4-7BE6BAF50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D13D51-C5B6-4DF9-A24F-3B6897D26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A62A4A-2C87-4A83-A1D3-AAEF3F599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BBF641-53B8-4A16-862B-7A59A7BC1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318748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342EB0-CDB2-4CCC-B213-70BE4D7D7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69EA30-17A4-4C1C-B294-B60B2678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af2b79e9c74e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C16215-0DFE-41D4-8499-499D8343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EC7C2C7-8CB8-426D-927C-4CCBEBEE56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916C01-E331-4550-9802-CD3AA4395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能独立执行“提出假设—设计对照—记录—评价”，并说明每一步理由。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6C8A29-9D9A-429F-ACD0-1ED35E3C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EBF089-D9CA-47E5-B3DE-6FBEE516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AABE75B-FD11-495B-8658-7D7356B6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26.0 cm³、0.100 mol dm⁻³ 标准液达到终点。标准液物质的量为：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0B9676-88BA-4AFB-B550-80547F86C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高频错因：用结果倒推未经控制的结论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DB1A43C-0E1F-4D6B-B50C-FD0EE0FAD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C244B13-F4B2-404D-8DD3-7BC35FDC6F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A1066E-B6AF-4EB4-B295-07F70F29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FD35F-29B7-4281-AC63-DB9F4F005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24C2FF-A16D-4B3E-8973-2C62A7D8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621926-8836-475C-BE98-70324CECF2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6BF645-C917-4122-BBEB-50895981F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41373939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10B73B9-5929-4420-BD1F-76D9F49AF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ADE1F-596F-4A04-99E7-2532F84DA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9d6ec63d1a94d9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1B63507-9632-4896-81D0-E14F1F570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4BFE7F-0E37-4284-8E82-3533D8C7F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33C958-6B65-4FCC-9C1A-C66525DE1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0F066B-8CD4-4B20-B59E-9B864C488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80E0DC7-031B-498C-BD70-00BBA1603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FAE170-EA49-4297-BCDC-C526526A7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5A4FB0-758B-44DA-900A-7E0D2FC8E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设计对照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BBB7C43-29BF-4403-8FBD-3923C75DA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BA1F08-CA2B-49B6-9686-8D24CE08D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80FBCA-801B-4792-BBD3-84558BE76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BEC7D2-2869-4397-A82D-063BC44C1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A21D316-9773-43F1-85D4-0196753934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1C9C277-C6AB-4C50-81ED-194D79BB5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3167B12-2DFE-45D6-91F3-20DD279FB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26.0 cm³、0.100 mol dm⁻³ 标准液达到终点。标准液物质的量为：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562D640-C9D9-4061-A509-49C11E27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E47B36-2D38-4FB4-8CA2-27004E0DD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B15358-8019-4C03-9369-C1595CA5F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正确结论：0.0026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解析：先把体积换成dm³：26.0 cm³=0.0260 dm³；n=cV=0.100×0.0260=0.0026 mol。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D45D08F-4EC9-459E-8BE7-0175D2E5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C5DCD43-BC83-41C2-A893-AC73F255A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687C54C-31D6-47A8-836D-0D7DE0E76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88BD13-6031-4BB2-9BD1-E0F077173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98769967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710AD5-5DEE-4802-B3A3-7D3CCA986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0D003E-D354-4990-A98C-37A3C7E60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ddd7a91d444a6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4CF411-3602-45E3-A999-ADC38C880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AAACB48-41A8-4D0E-A6EC-91115137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7131A7-8065-4279-9DE6-883BBC6177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B704EBA-75C1-4214-ADA3-D41BD5DDB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3EF9703-7F3A-4052-97A7-A7DAB9BD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01B0C6E-9761-4C3E-8870-10E6B4E6D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024489A-D392-4738-8361-54BD1A2A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8639F82-C7BD-4834-AE93-81C11337A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924AB5-F549-49D9-9FCA-5F1BE5943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1AD81D-0CFD-4B57-860E-6D135B83A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850FBD-B55D-442C-9B51-9138164151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22456B-DE62-4E2C-B910-F79141CFF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AB8C283-3DE7-4E36-9AA3-69F337227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93B5C98-4CEE-4429-91A5-467DA6AC7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A9B7CBD-80AF-4B5E-BBE6-8ADB0901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D04256-E564-4B96-BA1A-BC758967B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8C206E-E40C-45AE-9F50-57D24C565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563BEF3-1AD7-4A77-9D46-9E09BE724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1EA730-77FD-4334-ABA2-C50F09C6E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7105785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D589887-F174-4AB9-AD2D-F7CCB83A5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99BF3D3-ECA2-4C7E-B97F-140D516CC3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9889e45e5a4ac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9E3209-6038-4E9F-B179-4976C3CAD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1F4D35-E217-4649-8EA5-548230172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EDCCA6-7EFF-42AA-AE8D-6D27F01E1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CBF32D-ED6B-4912-A5BE-8FBF8E51FA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1157B3-0B55-4C9E-BFB0-9AE98C930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C614AF-BCB4-4D94-956B-7F61CCFB2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14931F-2941-4BEF-853E-82C159ACE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E74666D-00C6-4C4F-94C6-BF9C442C5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692427-931A-471A-B223-AE130045C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46D5C76-942C-4581-9598-273871C34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56269C-6912-4B18-BE24-0CE189B94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BEC0CB7-2FB5-40EF-B7AF-965D54808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D89D94C-3AA0-4B90-BD7E-67B672F46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8CB95F-7060-4E17-A7D7-5C9C82312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6D9440-C26D-472D-8881-FF40D19EA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B6CB01-D6B3-4603-BDAD-28B84364B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9AA05E-2B83-46F2-8770-B47681A73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6875076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0D232AB-95AA-4BD6-8AE2-059DEEF72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0A5318-E4C8-4430-8408-065E99B01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cc3666c2edb457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51EAE9-5ABA-4F31-A79F-E92DC96FB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DEA50E-E701-4197-A920-E42BEA778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6CEFD0-A789-4CFC-8F0F-B0275E9BF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73EC09-20BF-41A1-B835-A1604EE61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26.0 cm³、0.100 mol dm⁻³ 标准液达到终点。标准液物质的量为：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6467B4-1619-4D07-8BE1-54E2B634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A323D39-BB31-44B2-BBA1-C759B34E6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D8B50C-EFAC-446F-8D2D-C01E0E84ED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3A1B5DB-4FC0-4478-8EDA-6AE77AF1B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8703FF-266A-490E-8268-56E35445C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867A0D-19B3-4982-AAC5-468DF512D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D72293E-D6A0-4F7E-A52B-AD8A3AA25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C5C75A-864E-4567-A960-56C9C3D60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BE173A-6E97-42D4-AF82-61E7D360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3159BF-046D-424D-8936-E3A7DCE825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2F8533-3CC8-4D13-A085-8DFFEF8EB0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99DF5D9-3D7F-4C17-8851-BBA6F4C0F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488F648-6530-48AD-9305-15107CDD3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38418992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63F8C2D-02E7-4B92-9254-D25EE27C8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E6CA29-54D4-4B2B-ABD0-8E753EF8F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247ec098fc4a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E4339D-AB3B-440C-8AA7-57F26529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F0CE7F-D427-49AF-92B2-6BD72452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17BD2-208F-488F-BE70-4E713C48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33F985-A0D2-4499-9878-E18CA6131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移液管量取 20.00±0.03 cm³。单次量取的百分不确定度为：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346925-1970-4D63-8E15-E7399CE0AA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2·分析化学·仪器不确定度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FBFA0D-1397-4B33-A50D-782845A89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2E6859-50FD-4C2B-A145-18AC2D642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6B40529-E549-4B55-AF2D-AB7EB4CFA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8F0805-9E17-4B46-8C42-D9FBB05CF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7E993B-EE59-4537-ADC0-8081752EC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4C55818-1AC9-4F6A-BABB-2693C942C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B32443-414B-4D6A-B381-E21428343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CBD118-09BF-4479-A84F-7AC25724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76393A2-3315-4573-A1FA-632E4A05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BB8E09E-8F77-439B-9AA8-5F7F86E1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586C39-9D4D-4CE3-A4C2-AF1EBF60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966C89-951C-494D-AB28-221D341BF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A552293-5DD0-420A-9A14-3FAD03382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569D6A-CE2B-44C3-9520-84B1755095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020169792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B6E12C1-F8A9-456A-B6C1-0EFAD0610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82561D4-CCC5-4729-8FF2-6282629CA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5e01a54af8416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E76F6F-B230-43BE-9047-CFCBBFB1E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AEFBDC-D335-4B71-A277-1E7C44CDB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FE3FAB-F1BF-4F40-8F57-FC61E83E8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381CB1-9BD8-4761-BC65-A31BBDA2E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7F4C110-C6F7-4FED-9235-ACA4CC548D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滴定中使用 26.0 cm³、0.100 mol dm⁻³ 标准液达到终点。标准液物质的量为：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C28B40-E0C2-445B-9A9C-85A4FAE5C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DEAB38-4BC0-42BA-A88A-195C4D702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37F0C3D-7E8C-4993-8994-EE8F8F0AC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013D40-FB8D-42D3-8B51-E63C6F4E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移液管量取 20.00±0.03 cm³。单次量取的百分不确定度为：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116D3A-FC69-436D-923A-A48156B4F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2BD58A9-D14F-4442-83ED-7AFE7075B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03EF73-84B2-4182-974A-D0BFFA627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F829AF4-3380-4837-8474-E0065FCF0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校准关系 A=0.12c（c以 mmol dm⁻³计）。样品吸光度为 0.42，浓度为：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10494E-F3AC-49A3-98EF-5F75479B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74C0F9-C6B6-4128-9DFA-B5C743D95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EE99C3A-0D1F-460B-9CA3-6E264C5A96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8F2642B-324F-4B29-B11B-579F585DD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54063254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F3AD94F-06AE-483A-A0A1-E4A4A347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0C4440-5440-4785-A1B0-5385CF28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4da25d1fb94f8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B289A48-6987-413A-8081-92AC036E3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DB932-D10A-483B-8718-A78771E3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7E9E3C-5408-4065-A43C-BBCD4ABF8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B928F1-F720-45E3-B767-756A43F8E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A47919-2B00-4D47-ABDD-ABC3ABB9B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493FCBF-94AE-43BC-AB53-7D9F68A6B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356753-681C-41E2-BD48-138092305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C740DB-3ACB-41A3-A063-2336A3319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正确结论：0.15%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解析链：百分不确定度=0.03/20.00×100%=0.15%。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5DA28CD-008B-4DE3-AC7E-0B0AD06D88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9F3DE0-D6BA-4BAE-8FF3-B558636F9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8E1BDDE-3F62-4A99-A415-D16B6DF97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20EACE-5C86-4E47-8716-3F0216CD4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76689436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62133C-53AD-47CC-8539-792B9D6AD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20CB21-92CB-4942-8233-6118E8341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456176b6364d4f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4BAD05-122F-4106-A160-65CF6EC1AE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124156-8A3E-4120-B746-D97FC50A9C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2DED34-D229-4AE3-AA4C-063315B03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84A45D9-E122-4626-905A-377F036F1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校准关系 A=0.12c（c以 mmol dm⁻³计）。样品吸光度为 0.42，浓度为：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1D33D6-0DB5-48F4-906C-443E74CC89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D55418-8E3F-4036-8D7D-FDB0F4033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B757E9-C533-4F4C-BB45-ECC2F16C0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200C88-A393-4B09-AA39-FD67383B3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4B8394-9740-46C5-8305-8A9CCAB753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651C99-F69A-4692-9A52-BF645D144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D28168D-F2AE-40D1-A9FD-C402F8176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58B0165-3AA3-4733-89DD-2D046C1C8F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481F192-3701-4982-858F-7E99702F3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93573057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24894F-50FB-458E-B1F5-02F448F11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3B7568-4803-48F0-9B33-69B66E9D0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1aec8b788f435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41E233-CD46-4A5F-9968-E06708E2D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67D2FF-5547-4755-922F-BD1F81968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D81765C-55A9-42BA-B32B-25064069E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0F4EEA-FA2A-4D63-AA6A-7F1276901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E126EB-5F8E-4069-ABD9-BB62DC960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D4F550C-720C-4E97-A8A6-A7FFF1A7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30.0 cm³、0.100 mol dm⁻³ 标准液达到终点。标准液物质的量为：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B8C056-E29F-4E46-98E8-6A5F11D72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高频错因：用结果倒推未经控制的结论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9B2B1-6CF0-4174-A6DE-A6D2370C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DCD49E7-5737-47B1-B1F4-843CBCA0CE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108A9F-7D2C-43C5-9281-A68638046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71FD403-1369-4131-9777-9E247611B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4556D3-E890-4DFD-A595-3FA954605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1D6199-65F8-4175-92BD-99B253F43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0F6B49-E007-4B9C-B869-77BA017A3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2438284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ED92641-1F5E-4D4A-BF69-0F3D25C3E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95DC79-9B5D-4FC1-A75D-131945CEE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5d1992548c4df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C60E7D-F9CC-4DCB-A5B4-D9A20556D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B28029D-6A44-4C94-9859-E35EF832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C52885-507B-4513-9D3E-BEDDAF720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FDB53C-B07E-4A5C-8E9E-DAA48FF09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D90414-FB63-4901-B886-46A5AB50D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360AF8-D2E6-4DDA-8E7E-4CE0266B7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295D30-8E2B-47A3-A433-723A9FF8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设计对照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2C95580-EECF-4CF2-8034-21034AEE0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C9D48D-764B-4F42-A04F-DB99D135F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记录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DEB0298-7A2C-4FA5-91AC-860C61721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10E6F8-42F0-4685-A734-C0CD5BAE2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9EF1C0-3563-43B8-B69F-D9A7D6B10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295B415-A230-444C-90C5-6B5256C84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54C6C0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B846B0-AEA7-44A2-AB81-3EB63CA66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30.0 cm³、0.100 mol dm⁻³ 标准液达到终点。标准液物质的量为：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53E1B1B-7E08-4CFD-9FBB-457A370D1D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09C6B5-5871-4876-A4FC-F4AB2D0CB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C884F78-E2A0-4239-A979-3F243CD21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正确结论：0.0030 mol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解析：先把体积换成dm³：30.0 cm³=0.0300 dm³；n=cV=0.100×0.0300=0.0030 mol。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A0CEF1-F6C8-4FB8-8023-1665C10E41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6EA40ED-20ED-49DD-BB05-7138B585C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FB140C1-A7EE-4566-B88E-E4C38B8E2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24C7616-9F45-4202-BA35-2B38FB4AA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30529203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C4ACE8-628A-4C09-B60C-55719526E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AB69E47-7109-4428-997C-BA7EB0008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d6da35d8af4ad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8A3795-8B3D-4523-9AAE-96465D6BE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26960C-E954-48CD-AB10-AFFAD0027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8800BB-602C-42ED-A598-674BF5D71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BF9798-50D6-4B75-A269-DCBD6CC4D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B3D0121-35D2-4EA1-950E-AFD9AB4E3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92ED378-EEFA-4D40-A551-D6435FBD6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6EF6B4-13B4-4181-B2F8-959B4E02E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FD3F9A2-CA7B-4FF6-AE2B-466D47F47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037B71F-BCC5-4621-98FD-66925B9205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4C6C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28D738-D5D4-4B06-A421-B9AD2CD14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42A4DB9-194D-48DD-AA24-F26298D0A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11081A4-DC28-4EBC-A2A9-6751EA7666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48D4EE-6E8C-4FF2-957B-55CB33D15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ED6F49B-44C4-4CB3-9E98-21577E4A7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0003A76-824C-470F-8289-6CFA4FBB8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4DABAA7-66DD-4A95-A249-10CF6B18D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8136D5-1A1E-4EAC-90F5-9CB5C340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AFB4B0A-868D-4C06-9A5F-5B537EF3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612168-6549-4A08-972E-845B775B1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58449748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D661D0-A276-4105-98A9-1AFE21403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826F93-D075-4A02-BCD5-0336AB369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b51d3ae1e84fa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13B9F6-F010-4512-B225-AA5311FE3C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81B3E68-3F3C-491C-A3B2-D39E66C9F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AA0B62-77CA-484A-96AC-C1044B95C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5BA2FD-B13A-48E0-A8A6-D9C9E328C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实验设计与化学分析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D0E781-E013-4B33-A2C6-FF24C229D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26F76C-58DD-48E9-AC21-FA32E2A81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56988D-D199-454B-9FF3-C80E77CA8B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F8835B-BD64-404A-9F87-E4CE0D59F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9A7C3C0-BB44-4146-A174-7BE0D0A8D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3820C6D-338A-45C6-8F5B-4F93C975D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673D0C-8340-4742-8E80-CD469E3A2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50FCF4-A710-43B9-848D-9CCD046E4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CB2287-018A-40E9-A1CF-86D64CBD2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58993C-FD3C-4FED-ADF4-9162B6031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7A27790-74E5-483A-B956-9271AFC79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BAED371-4428-47BC-86EB-BC6AA63EE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3ABE8A-81B2-4A42-9004-4DC909306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80161831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719B0C1-092E-46CB-91EE-8C213B8CD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E9213A-1AF7-4373-A7CA-DA5EC9E5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bb4e02d80ec4a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6B72BA-BF65-4EC4-BD30-ECCED8FC2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5B9225-9C13-4C7F-A25A-32EE62F54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7644A3-4289-40C1-A1D8-68164BC9D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D35498-2318-4D65-8171-53572D9A3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滴定中使用 30.0 cm³、0.100 mol dm⁻³ 标准液达到终点。标准液物质的量为：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4029A9-FBA8-42F6-8FF3-A84CA4BCA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865539-1429-40FB-9810-5CFF7BA1DF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41AF80-ACDD-42CA-BC92-DAB93A73F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证据链必须能排除替代解释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DD2F24-1A94-4CBB-9B41-58028B174E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120E17-386D-40BE-AC07-BA16E6BC2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B85F8D-CDC2-46BE-B1FB-424BA5825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提出假设—设计对照—记录—评价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7BB72-3351-4CC2-8FBF-CEFCDCD91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5EAB71-34A5-4F18-A515-9A63221CE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E0AA02-FEC2-4B0A-8568-C3738616C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检查：用结果倒推未经控制的结论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00A7221-D664-4D45-9F97-B7725461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7F1D094-8F9B-46AC-9C9C-361AF8719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1BD0B28-4C29-49E4-BDB2-A481F6CFE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5C1B2A-FF8E-4C4C-AD04-00C0ADEB6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175330904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A350C0D-BCD6-4AE2-856C-9D5BFFBF8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7C20F15-4214-44E4-BCA4-33FD045F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dba957a2f0742a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15BD5-4676-4DD8-BB64-7E65FA4CA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47CED1-0500-434D-8740-C2AEBCEF9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9865CD-72B0-4652-BDCF-EF3246BB78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348A66-B2B3-4547-A6F9-C6265AF918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移液管量取 25.00±0.03 cm³。单次量取的百分不确定度为：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B68008F-7909-48A1-9C17-B85F50A74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Chemistry 2012-2024 Paper 1、Paper 2、Practice Paper 与评分资料｜选择题呈现·能力参照 Paper 2·分析化学·仪器不确定度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98F1A8-7175-4327-AD2B-A1004F0C0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95A7A7-C993-40B4-A6CF-FC6F4DDC0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9BD74F-89E8-459F-92AE-749AAE7E8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EE32E30-E925-4550-8037-3F979C893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0360AF-33F0-4F03-B8F5-9C72B0F2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7D8A873-55D8-4771-A7FC-90F088C8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2DD21CD-5318-42C8-80DA-1A77B698E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BCA0213-47FE-43B2-A33E-9787334A7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37C229-1E4B-4B41-B59D-3E59865B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512BC9-6698-4DAA-BC5A-BFBF090845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2810B90-2F3D-4AD3-8B41-80A0FA3A0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89E3FF0-909E-4830-9517-D95FF464C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FCD031E-F5FB-4A69-822E-4C688BEB34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7B58E1-4EB8-4F18-B344-1C0BF15B2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1387023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D1CF63A-7F87-47A1-B254-C1AC01217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C55D3-0C91-4475-AE56-95E2AC06A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41b805d652434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13EAAE-DF97-483A-A6F8-2A0558C27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265490-606D-4256-BA2A-F5F7C8990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28DC634-F851-4856-8123-F4A9EF066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98CB03-BE52-4F90-B82C-C0B066F41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97D0D-FB80-46B0-9C2A-AE18AECF4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滴定中使用 30.0 cm³、0.100 mol dm⁻³ 标准液达到终点。标准液物质的量为：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A60157-345A-4AA1-84D2-4496E31A2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D5585E-F6F0-4B2E-A698-4CD6D636C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3D032E-8AD9-475A-8B00-D8D8D841C9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1B8CB0-CAAE-4972-9EFD-BCA74062C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移液管量取 25.00±0.03 cm³。单次量取的百分不确定度为：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A726A8C-614E-4215-9C0F-46C66F6A3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CCF041-84D9-4D2F-894A-FC25B7FD9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80CCB03-8B94-45C1-ACFE-352B7F0E6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7DE795E-B7A6-489A-9E7B-B29D744C9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校准关系 A=0.14c（c以 mmol dm⁻³计）。样品吸光度为 0.35，浓度为：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F6EAA5-3F8B-4C00-9BFD-FB3256426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0925C28-52CE-49C3-9790-5591EC8BC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618ACD-1DF0-4C75-83C6-65093ED35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572B845-B836-410A-9FD3-8B22A66D3A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119465030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0BA4BE-B861-4CF4-9811-AC25E9FF2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AE5CAE-3BC4-44C0-A28D-9FB745775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86db32fff40c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60EC0-7048-48AC-97DD-BD930B855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6787EA-27FA-432A-A87F-110C5E17F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B9732-FB1B-432B-8A33-2E2264960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E24E53-334F-4F10-BEB2-B5881DC0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用结果倒推未经控制的结论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863F29-27BC-4BA9-B21B-D2602439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A6AA56-8363-4F26-9C87-8403A3413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8E9C88F-6EEC-4D58-8E92-45D2D16C0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4D3BEFE-EE65-4A44-8E0B-692750B77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正确结论：0.12%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解析链：百分不确定度=0.03/25.00×100%=0.12%。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D44ABE-AF81-4E5D-B014-3A4081154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8AEB2F-7DF3-4430-A4F4-2F808D30D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6B73C2-6684-4EE9-91E0-C9E523E7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EC4D65-E73A-4F4C-B582-F600F74B8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1422436282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22712FF-5F31-4AF3-BBBA-CDF977BB2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2A505D-182F-4FBF-B94E-F65F27AFE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560f9b645c499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EBC4E5-DF00-4653-A2D6-19E178879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B8FE63-D247-40CC-9192-EB4387DDF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792823-0769-40F9-9116-C02F5744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4A5E9D-81D1-4D0B-8948-367B7BD9C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校准关系 A=0.14c（c以 mmol dm⁻³计）。样品吸光度为 0.35，浓度为：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7320D2-AA04-480C-BDDD-6DBAC6C8F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2401BF0-AC0B-4AE8-A7D7-D135A418D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820E657-696E-4E83-81D5-F7C4C57CD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1E0169-664B-47EE-BDD0-A0DBBF68F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FD9801E-BF3C-42BC-A22B-5CBEECD9C5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8357F7-C0D1-410D-A9E5-901973D5C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80514E1-5C2D-4229-A0EB-35EFE75A1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E7CACC-CB83-4275-AB84-A585BEC4F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CHEM · 实验设计与化学分析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28A9CD-87BA-450E-82FD-DFB4118F3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55837122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2026-08-19T08:41:23.8510000Z</dcterms:created>
  <dcterms:modified xsi:type="dcterms:W3CDTF">2026-08-19T08:41:23.8510000Z</dcterms:modified>
</coreProperties>
</file>