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67226e3ff14db8" /><Relationship Type="http://schemas.openxmlformats.org/officeDocument/2006/relationships/extended-properties" Target="/docProps/app.xml" Id="Ra79ee109ccb84024" /><Relationship Type="http://schemas.openxmlformats.org/officeDocument/2006/relationships/officeDocument" Target="/ppt/presentation.xml" Id="Rd1951b8aee9541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edeea98d64417e"/>
  </p:sldMasterIdLst>
  <p:notesMasterIdLst>
    <p:notesMasterId xmlns:r="http://schemas.openxmlformats.org/officeDocument/2006/relationships" r:id="Re83051ab09044c51"/>
  </p:notesMasterIdLst>
  <p:sldIdLst>
    <p:sldId xmlns:r="http://schemas.openxmlformats.org/officeDocument/2006/relationships" id="256" r:id="Rbd4a3b1b3088458c"/>
    <p:sldId xmlns:r="http://schemas.openxmlformats.org/officeDocument/2006/relationships" id="257" r:id="R16d464ee43374509"/>
    <p:sldId xmlns:r="http://schemas.openxmlformats.org/officeDocument/2006/relationships" id="258" r:id="R34fbf681bc5645f0"/>
    <p:sldId xmlns:r="http://schemas.openxmlformats.org/officeDocument/2006/relationships" id="259" r:id="R9257f5b431f04111"/>
    <p:sldId xmlns:r="http://schemas.openxmlformats.org/officeDocument/2006/relationships" id="260" r:id="Rda4f150eda2a4f2c"/>
    <p:sldId xmlns:r="http://schemas.openxmlformats.org/officeDocument/2006/relationships" id="261" r:id="R74db87953c3047e5"/>
    <p:sldId xmlns:r="http://schemas.openxmlformats.org/officeDocument/2006/relationships" id="262" r:id="Rb55da724d2f540b3"/>
    <p:sldId xmlns:r="http://schemas.openxmlformats.org/officeDocument/2006/relationships" id="263" r:id="R5854c9b874514616"/>
    <p:sldId xmlns:r="http://schemas.openxmlformats.org/officeDocument/2006/relationships" id="264" r:id="Rc1ece6d251004433"/>
    <p:sldId xmlns:r="http://schemas.openxmlformats.org/officeDocument/2006/relationships" id="265" r:id="R1510540b11b34661"/>
    <p:sldId xmlns:r="http://schemas.openxmlformats.org/officeDocument/2006/relationships" id="266" r:id="R9a0fed5e691c48a2"/>
    <p:sldId xmlns:r="http://schemas.openxmlformats.org/officeDocument/2006/relationships" id="267" r:id="R80176b2edb8a4301"/>
    <p:sldId xmlns:r="http://schemas.openxmlformats.org/officeDocument/2006/relationships" id="268" r:id="R6847ea2eecc74664"/>
    <p:sldId xmlns:r="http://schemas.openxmlformats.org/officeDocument/2006/relationships" id="269" r:id="R3c03ab55421240b0"/>
    <p:sldId xmlns:r="http://schemas.openxmlformats.org/officeDocument/2006/relationships" id="270" r:id="Rfd80ef56744c4987"/>
    <p:sldId xmlns:r="http://schemas.openxmlformats.org/officeDocument/2006/relationships" id="271" r:id="R7b247f69ab73431e"/>
    <p:sldId xmlns:r="http://schemas.openxmlformats.org/officeDocument/2006/relationships" id="272" r:id="R6f963a3edba340f1"/>
    <p:sldId xmlns:r="http://schemas.openxmlformats.org/officeDocument/2006/relationships" id="273" r:id="Re9bfe360c6f742e2"/>
    <p:sldId xmlns:r="http://schemas.openxmlformats.org/officeDocument/2006/relationships" id="274" r:id="R659a66f014f84af0"/>
    <p:sldId xmlns:r="http://schemas.openxmlformats.org/officeDocument/2006/relationships" id="275" r:id="R26c0c63cdd6e4ec6"/>
    <p:sldId xmlns:r="http://schemas.openxmlformats.org/officeDocument/2006/relationships" id="276" r:id="R3d9f02b30a1b4361"/>
    <p:sldId xmlns:r="http://schemas.openxmlformats.org/officeDocument/2006/relationships" id="277" r:id="R6a38614bf6f34e73"/>
    <p:sldId xmlns:r="http://schemas.openxmlformats.org/officeDocument/2006/relationships" id="278" r:id="R5af2069b784c46c2"/>
    <p:sldId xmlns:r="http://schemas.openxmlformats.org/officeDocument/2006/relationships" id="279" r:id="R8bfe2fad57fe45e8"/>
    <p:sldId xmlns:r="http://schemas.openxmlformats.org/officeDocument/2006/relationships" id="280" r:id="R1d0871806c054833"/>
    <p:sldId xmlns:r="http://schemas.openxmlformats.org/officeDocument/2006/relationships" id="281" r:id="R2ef3a44fa1e84f94"/>
    <p:sldId xmlns:r="http://schemas.openxmlformats.org/officeDocument/2006/relationships" id="282" r:id="R7c9871059ce94ae1"/>
    <p:sldId xmlns:r="http://schemas.openxmlformats.org/officeDocument/2006/relationships" id="283" r:id="Rb8f7d43c6f374d39"/>
    <p:sldId xmlns:r="http://schemas.openxmlformats.org/officeDocument/2006/relationships" id="284" r:id="R72803a51a3c34750"/>
    <p:sldId xmlns:r="http://schemas.openxmlformats.org/officeDocument/2006/relationships" id="285" r:id="Rde1d9053d29044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54b3f1b1a647bb" /><Relationship Type="http://schemas.openxmlformats.org/officeDocument/2006/relationships/slideMaster" Target="/ppt/slideMasters/slideMaster1.xml" Id="R1bedeea98d64417e" /><Relationship Type="http://schemas.openxmlformats.org/officeDocument/2006/relationships/notesMaster" Target="/ppt/notesMasters/notesMaster1.xml" Id="Re83051ab09044c51" /><Relationship Type="http://schemas.openxmlformats.org/officeDocument/2006/relationships/presProps" Target="/ppt/presProps.xml" Id="Rf3a989ed30984361" /><Relationship Type="http://schemas.openxmlformats.org/officeDocument/2006/relationships/tableStyles" Target="/ppt/tableStyles.xml" Id="Rec030aadbbd84dd6" /><Relationship Type="http://schemas.openxmlformats.org/officeDocument/2006/relationships/slide" Target="/ppt/slides/slide1.xml" Id="Rbd4a3b1b3088458c" /><Relationship Type="http://schemas.openxmlformats.org/officeDocument/2006/relationships/slide" Target="/ppt/slides/slide2.xml" Id="R16d464ee43374509" /><Relationship Type="http://schemas.openxmlformats.org/officeDocument/2006/relationships/slide" Target="/ppt/slides/slide3.xml" Id="R34fbf681bc5645f0" /><Relationship Type="http://schemas.openxmlformats.org/officeDocument/2006/relationships/slide" Target="/ppt/slides/slide4.xml" Id="R9257f5b431f04111" /><Relationship Type="http://schemas.openxmlformats.org/officeDocument/2006/relationships/slide" Target="/ppt/slides/slide5.xml" Id="Rda4f150eda2a4f2c" /><Relationship Type="http://schemas.openxmlformats.org/officeDocument/2006/relationships/slide" Target="/ppt/slides/slide6.xml" Id="R74db87953c3047e5" /><Relationship Type="http://schemas.openxmlformats.org/officeDocument/2006/relationships/slide" Target="/ppt/slides/slide7.xml" Id="Rb55da724d2f540b3" /><Relationship Type="http://schemas.openxmlformats.org/officeDocument/2006/relationships/slide" Target="/ppt/slides/slide8.xml" Id="R5854c9b874514616" /><Relationship Type="http://schemas.openxmlformats.org/officeDocument/2006/relationships/slide" Target="/ppt/slides/slide9.xml" Id="Rc1ece6d251004433" /><Relationship Type="http://schemas.openxmlformats.org/officeDocument/2006/relationships/slide" Target="/ppt/slides/slide10.xml" Id="R1510540b11b34661" /><Relationship Type="http://schemas.openxmlformats.org/officeDocument/2006/relationships/slide" Target="/ppt/slides/slide11.xml" Id="R9a0fed5e691c48a2" /><Relationship Type="http://schemas.openxmlformats.org/officeDocument/2006/relationships/slide" Target="/ppt/slides/slide12.xml" Id="R80176b2edb8a4301" /><Relationship Type="http://schemas.openxmlformats.org/officeDocument/2006/relationships/slide" Target="/ppt/slides/slide13.xml" Id="R6847ea2eecc74664" /><Relationship Type="http://schemas.openxmlformats.org/officeDocument/2006/relationships/slide" Target="/ppt/slides/slide14.xml" Id="R3c03ab55421240b0" /><Relationship Type="http://schemas.openxmlformats.org/officeDocument/2006/relationships/slide" Target="/ppt/slides/slide15.xml" Id="Rfd80ef56744c4987" /><Relationship Type="http://schemas.openxmlformats.org/officeDocument/2006/relationships/slide" Target="/ppt/slides/slide16.xml" Id="R7b247f69ab73431e" /><Relationship Type="http://schemas.openxmlformats.org/officeDocument/2006/relationships/slide" Target="/ppt/slides/slide17.xml" Id="R6f963a3edba340f1" /><Relationship Type="http://schemas.openxmlformats.org/officeDocument/2006/relationships/slide" Target="/ppt/slides/slide18.xml" Id="Re9bfe360c6f742e2" /><Relationship Type="http://schemas.openxmlformats.org/officeDocument/2006/relationships/slide" Target="/ppt/slides/slide19.xml" Id="R659a66f014f84af0" /><Relationship Type="http://schemas.openxmlformats.org/officeDocument/2006/relationships/slide" Target="/ppt/slides/slide20.xml" Id="R26c0c63cdd6e4ec6" /><Relationship Type="http://schemas.openxmlformats.org/officeDocument/2006/relationships/slide" Target="/ppt/slides/slide21.xml" Id="R3d9f02b30a1b4361" /><Relationship Type="http://schemas.openxmlformats.org/officeDocument/2006/relationships/slide" Target="/ppt/slides/slide22.xml" Id="R6a38614bf6f34e73" /><Relationship Type="http://schemas.openxmlformats.org/officeDocument/2006/relationships/slide" Target="/ppt/slides/slide23.xml" Id="R5af2069b784c46c2" /><Relationship Type="http://schemas.openxmlformats.org/officeDocument/2006/relationships/slide" Target="/ppt/slides/slide24.xml" Id="R8bfe2fad57fe45e8" /><Relationship Type="http://schemas.openxmlformats.org/officeDocument/2006/relationships/slide" Target="/ppt/slides/slide25.xml" Id="R1d0871806c054833" /><Relationship Type="http://schemas.openxmlformats.org/officeDocument/2006/relationships/slide" Target="/ppt/slides/slide26.xml" Id="R2ef3a44fa1e84f94" /><Relationship Type="http://schemas.openxmlformats.org/officeDocument/2006/relationships/slide" Target="/ppt/slides/slide27.xml" Id="R7c9871059ce94ae1" /><Relationship Type="http://schemas.openxmlformats.org/officeDocument/2006/relationships/slide" Target="/ppt/slides/slide28.xml" Id="Rb8f7d43c6f374d39" /><Relationship Type="http://schemas.openxmlformats.org/officeDocument/2006/relationships/slide" Target="/ppt/slides/slide29.xml" Id="R72803a51a3c34750" /><Relationship Type="http://schemas.openxmlformats.org/officeDocument/2006/relationships/slide" Target="/ppt/slides/slide30.xml" Id="Rde1d9053d29044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c38b79bbe142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3b1a12bc264515" /><Relationship Type="http://schemas.openxmlformats.org/officeDocument/2006/relationships/notesMaster" Target="/ppt/notesMasters/notesMaster1.xml" Id="R9987409e1ba44c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7f3a8ce4544e0f" /><Relationship Type="http://schemas.openxmlformats.org/officeDocument/2006/relationships/notesMaster" Target="/ppt/notesMasters/notesMaster1.xml" Id="R3afcd103dd1b44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406986e3874f43" /><Relationship Type="http://schemas.openxmlformats.org/officeDocument/2006/relationships/notesMaster" Target="/ppt/notesMasters/notesMaster1.xml" Id="R6e4f4944746545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4bdd4f5689464b" /><Relationship Type="http://schemas.openxmlformats.org/officeDocument/2006/relationships/notesMaster" Target="/ppt/notesMasters/notesMaster1.xml" Id="R640afbee723345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ee4bf072f04971" /><Relationship Type="http://schemas.openxmlformats.org/officeDocument/2006/relationships/notesMaster" Target="/ppt/notesMasters/notesMaster1.xml" Id="Rbe9cae5cbd274c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c3db4b989a4327" /><Relationship Type="http://schemas.openxmlformats.org/officeDocument/2006/relationships/notesMaster" Target="/ppt/notesMasters/notesMaster1.xml" Id="Rc9c7d55172b44db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5bf5004fcc437c" /><Relationship Type="http://schemas.openxmlformats.org/officeDocument/2006/relationships/notesMaster" Target="/ppt/notesMasters/notesMaster1.xml" Id="R9f09a4dc95624a5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726670deca442e" /><Relationship Type="http://schemas.openxmlformats.org/officeDocument/2006/relationships/notesMaster" Target="/ppt/notesMasters/notesMaster1.xml" Id="R23a46cd893ad44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8b67c234134955" /><Relationship Type="http://schemas.openxmlformats.org/officeDocument/2006/relationships/notesMaster" Target="/ppt/notesMasters/notesMaster1.xml" Id="R3be67f52b13742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eaf1f6f56a4559" /><Relationship Type="http://schemas.openxmlformats.org/officeDocument/2006/relationships/notesMaster" Target="/ppt/notesMasters/notesMaster1.xml" Id="Rf3567879065b4b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9de36985a9483b" /><Relationship Type="http://schemas.openxmlformats.org/officeDocument/2006/relationships/notesMaster" Target="/ppt/notesMasters/notesMaster1.xml" Id="Rfc52e98f66a84fe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9cd783dba5e4089" /><Relationship Type="http://schemas.openxmlformats.org/officeDocument/2006/relationships/notesMaster" Target="/ppt/notesMasters/notesMaster1.xml" Id="R713b3212ad1b44c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3422cb3244a4ef8" /><Relationship Type="http://schemas.openxmlformats.org/officeDocument/2006/relationships/notesMaster" Target="/ppt/notesMasters/notesMaster1.xml" Id="R5b1821700d3c41a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b7015f4f5004c41" /><Relationship Type="http://schemas.openxmlformats.org/officeDocument/2006/relationships/notesMaster" Target="/ppt/notesMasters/notesMaster1.xml" Id="R33ec41933c2e43c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e46adfcb59a4802" /><Relationship Type="http://schemas.openxmlformats.org/officeDocument/2006/relationships/notesMaster" Target="/ppt/notesMasters/notesMaster1.xml" Id="R440331bb23a1402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548c3c020bd47b7" /><Relationship Type="http://schemas.openxmlformats.org/officeDocument/2006/relationships/notesMaster" Target="/ppt/notesMasters/notesMaster1.xml" Id="Rcb31bfd1803d459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b2b14b2b9444616" /><Relationship Type="http://schemas.openxmlformats.org/officeDocument/2006/relationships/notesMaster" Target="/ppt/notesMasters/notesMaster1.xml" Id="R9237eb39f23947a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cfd25bbd2424b06" /><Relationship Type="http://schemas.openxmlformats.org/officeDocument/2006/relationships/notesMaster" Target="/ppt/notesMasters/notesMaster1.xml" Id="R782fc13dbf44459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0ff695ca9fa4eeb" /><Relationship Type="http://schemas.openxmlformats.org/officeDocument/2006/relationships/notesMaster" Target="/ppt/notesMasters/notesMaster1.xml" Id="R0bfd563d67104f2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849d0031f574409" /><Relationship Type="http://schemas.openxmlformats.org/officeDocument/2006/relationships/notesMaster" Target="/ppt/notesMasters/notesMaster1.xml" Id="R335193f963ae4e0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1fc4dca89364f52" /><Relationship Type="http://schemas.openxmlformats.org/officeDocument/2006/relationships/notesMaster" Target="/ppt/notesMasters/notesMaster1.xml" Id="Ra454021fc4a94f0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192ff9f720a4c9a" /><Relationship Type="http://schemas.openxmlformats.org/officeDocument/2006/relationships/notesMaster" Target="/ppt/notesMasters/notesMaster1.xml" Id="R5f2fc0b6574245f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1192582e3d54ad9" /><Relationship Type="http://schemas.openxmlformats.org/officeDocument/2006/relationships/notesMaster" Target="/ppt/notesMasters/notesMaster1.xml" Id="Re2e3a6cff5774a2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f588eabe5c043a3" /><Relationship Type="http://schemas.openxmlformats.org/officeDocument/2006/relationships/notesMaster" Target="/ppt/notesMasters/notesMaster1.xml" Id="R81e76598be3d40b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bebfb284b0a4253" /><Relationship Type="http://schemas.openxmlformats.org/officeDocument/2006/relationships/notesMaster" Target="/ppt/notesMasters/notesMaster1.xml" Id="Rafdff8c54fdf4f0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b58a919ef3d4be6" /><Relationship Type="http://schemas.openxmlformats.org/officeDocument/2006/relationships/notesMaster" Target="/ppt/notesMasters/notesMaster1.xml" Id="R0c96c3e22a84442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305d9881de14a3a" /><Relationship Type="http://schemas.openxmlformats.org/officeDocument/2006/relationships/notesMaster" Target="/ppt/notesMasters/notesMaster1.xml" Id="R46eec3bb2298466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26e8a9130e947c3" /><Relationship Type="http://schemas.openxmlformats.org/officeDocument/2006/relationships/notesMaster" Target="/ppt/notesMasters/notesMaster1.xml" Id="Ree68998879d2496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0620b0df025450f" /><Relationship Type="http://schemas.openxmlformats.org/officeDocument/2006/relationships/notesMaster" Target="/ppt/notesMasters/notesMaster1.xml" Id="R86103287fbf74cb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e89a93bce294602" /><Relationship Type="http://schemas.openxmlformats.org/officeDocument/2006/relationships/notesMaster" Target="/ppt/notesMasters/notesMaster1.xml" Id="Reebc486140b84e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的“原子结构与周期律”学习单元。本套课件共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讲稿】明确告诉学生：本单元只训练“原子结构与周期律”。先解释知识范围，再用一句话建立核心判断，最后示范标准方法。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【互动提问】请用自己的话复述“宏观周期性来自价电子结构”，并举一个会触发“只背趋势不解释原因”的错误例子。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Q1：核素X的质量数为 24、原子序为 11。其中子数为： 选项为 A.11；B.24；C.13；D.35。讲解时强调：宏观周期性来自价电子结构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【预期回答】学生能说出“定位周期族—比较屏蔽与核吸引”中的起始动作，并避开“只背趋势不解释原因”。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分步讲评：先重述题目条件，再逐步示范“定位周期族—比较屏蔽与核吸引”，最后给出正确结论“13”。完整解析：中子数=A−Z=24−11=13。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1A·核素组成。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【预期回答】学生能把失分归入“只背趋势不解释原因”或更精确的个人错因，并写出可执行检查动作。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讲稿】逐项解释“原子结构与周期律”中的专有名词、符号、对象和单位。特别强调：只背趋势不解释原因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讲稿】用“条件—表示—方法—核验”重建本知识点。示范时逐步引用：定位周期族—比较屏蔽与核吸引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讲稿】带学生逐句读取任务，不先求答案。要求指出材料中的有效条件，再按“定位周期族—比较屏蔽与核吸引”作答。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讲稿】先展示错误路径，再用解析链复原第一失分点。禁止只说“粗心”；必须落到“只背趋势不解释原因”或更精确的动作。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Q11：核素X的质量数为 27、原子序为 13。其中子数为： 选项为 A.13；B.27；C.14；D.40。讲解时强调：宏观周期性来自价电子结构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【预期回答】学生能说出“定位周期族—比较屏蔽与核吸引”中的起始动作，并避开“只背趋势不解释原因”。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分步讲评：先重述题目条件，再逐步示范“定位周期族—比较屏蔽与核吸引”，最后给出正确结论“14”。完整解析：中子数=A−Z=27−13=14。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1A·核素组成。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【预期回答】学生能把失分归入“只背趋势不解释原因”或更精确的个人错因，并写出可执行检查动作。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讲稿】逐项解释“原子结构与周期律”中的专有名词、符号、对象和单位。特别强调：只背趋势不解释原因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讲稿】用“条件—表示—方法—核验”重建本知识点。示范时逐步引用：定位周期族—比较屏蔽与核吸引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讲稿】带学生逐句读取任务，不先求答案。要求指出材料中的有效条件，再按“定位周期族—比较屏蔽与核吸引”作答。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讲稿】先展示错误路径，再用解析链复原第一失分点。禁止只说“粗心”；必须落到“只背趋势不解释原因”或更精确的动作。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Q21：核素X的质量数为 33、原子序为 15。其中子数为： 选项为 A.15；B.18；C.33；D.48。讲解时强调：宏观周期性来自价电子结构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【预期回答】学生能说出“定位周期族—比较屏蔽与核吸引”中的起始动作，并避开“只背趋势不解释原因”。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分步讲评：先重述题目条件，再逐步示范“定位周期族—比较屏蔽与核吸引”，最后给出正确结论“18”。完整解析：中子数=A−Z=33−15=18。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1A·核素组成。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【预期回答】学生能把失分归入“只背趋势不解释原因”或更精确的个人错因，并写出可执行检查动作。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讲稿】逐项解释“原子结构与周期律”中的专有名词、符号、对象和单位。特别强调：只背趋势不解释原因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讲稿】用“条件—表示—方法—核验”重建本知识点。示范时逐步引用：定位周期族—比较屏蔽与核吸引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讲稿】带学生逐句读取任务，不先求答案。要求指出材料中的有效条件，再按“定位周期族—比较屏蔽与核吸引”作答。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讲稿】先展示错误路径，再用解析链复原第一失分点。禁止只说“粗心”；必须落到“只背趋势不解释原因”或更精确的动作。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efa91bfa7242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c4d242f18a4637" /><Relationship Type="http://schemas.openxmlformats.org/officeDocument/2006/relationships/slideLayout" Target="/ppt/slideLayouts/slideLayout1.xml" Id="R331d4e599fb4423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1d4e599fb4423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a6552156b34cab" /><Relationship Type="http://schemas.openxmlformats.org/officeDocument/2006/relationships/image" Target="/ppt/media/image.png" Id="R613bc8d816c541a6" /><Relationship Type="http://schemas.openxmlformats.org/officeDocument/2006/relationships/notesSlide" Target="/ppt/notesSlides/notesSlide1.xml" Id="Ra584125fb4ce4b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a51b3c5306424c" /><Relationship Type="http://schemas.openxmlformats.org/officeDocument/2006/relationships/image" Target="/ppt/media/image2.png" Id="Rb5c587dad6e24883" /><Relationship Type="http://schemas.openxmlformats.org/officeDocument/2006/relationships/notesSlide" Target="/ppt/notesSlides/notesSlide2.xml" Id="Rf920d6dde7774de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27fd889c8e4ff0" /><Relationship Type="http://schemas.openxmlformats.org/officeDocument/2006/relationships/image" Target="/ppt/media/image3.png" Id="R2a02b5d162f145e5" /><Relationship Type="http://schemas.openxmlformats.org/officeDocument/2006/relationships/notesSlide" Target="/ppt/notesSlides/notesSlide3.xml" Id="Rd1add9c6e8054c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28f9719464b18" /><Relationship Type="http://schemas.openxmlformats.org/officeDocument/2006/relationships/image" Target="/ppt/media/image4.png" Id="R49f12214fa2a4e63" /><Relationship Type="http://schemas.openxmlformats.org/officeDocument/2006/relationships/notesSlide" Target="/ppt/notesSlides/notesSlide4.xml" Id="R5adee684e98348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ba1f568fa0419b" /><Relationship Type="http://schemas.openxmlformats.org/officeDocument/2006/relationships/image" Target="/ppt/media/image5.png" Id="R26bbcb3626984c4f" /><Relationship Type="http://schemas.openxmlformats.org/officeDocument/2006/relationships/notesSlide" Target="/ppt/notesSlides/notesSlide5.xml" Id="Re2dafe51ef2947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e9e80965e4672" /><Relationship Type="http://schemas.openxmlformats.org/officeDocument/2006/relationships/image" Target="/ppt/media/image6.png" Id="R940beed132ab45a0" /><Relationship Type="http://schemas.openxmlformats.org/officeDocument/2006/relationships/notesSlide" Target="/ppt/notesSlides/notesSlide6.xml" Id="R8903091d73f34d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a8f46e3584d80" /><Relationship Type="http://schemas.openxmlformats.org/officeDocument/2006/relationships/image" Target="/ppt/media/image7.png" Id="Rd58edeb18b894c1a" /><Relationship Type="http://schemas.openxmlformats.org/officeDocument/2006/relationships/notesSlide" Target="/ppt/notesSlides/notesSlide7.xml" Id="R21a90e538d3b46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e711c22584100" /><Relationship Type="http://schemas.openxmlformats.org/officeDocument/2006/relationships/image" Target="/ppt/media/image8.png" Id="R9616b531f40e45de" /><Relationship Type="http://schemas.openxmlformats.org/officeDocument/2006/relationships/notesSlide" Target="/ppt/notesSlides/notesSlide8.xml" Id="Rce89aaf0e8b54e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f91631e2344f5" /><Relationship Type="http://schemas.openxmlformats.org/officeDocument/2006/relationships/image" Target="/ppt/media/image9.png" Id="Rf97862e92089424f" /><Relationship Type="http://schemas.openxmlformats.org/officeDocument/2006/relationships/notesSlide" Target="/ppt/notesSlides/notesSlide9.xml" Id="Rbccbd39ad15343b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5eb8b516b440ef" /><Relationship Type="http://schemas.openxmlformats.org/officeDocument/2006/relationships/image" Target="/ppt/media/image10.png" Id="Re116c219928f443b" /><Relationship Type="http://schemas.openxmlformats.org/officeDocument/2006/relationships/notesSlide" Target="/ppt/notesSlides/notesSlide10.xml" Id="R5cc95885052a4de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581fa79fd3417b" /><Relationship Type="http://schemas.openxmlformats.org/officeDocument/2006/relationships/image" Target="/ppt/media/image11.png" Id="R81bdef6ecee243af" /><Relationship Type="http://schemas.openxmlformats.org/officeDocument/2006/relationships/notesSlide" Target="/ppt/notesSlides/notesSlide11.xml" Id="R3f1cee72790b446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62bccc875b4db9" /><Relationship Type="http://schemas.openxmlformats.org/officeDocument/2006/relationships/image" Target="/ppt/media/image12.png" Id="R0ac46e7441bf40df" /><Relationship Type="http://schemas.openxmlformats.org/officeDocument/2006/relationships/notesSlide" Target="/ppt/notesSlides/notesSlide12.xml" Id="Ra1e74da8c6f24e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2541603ce46d1" /><Relationship Type="http://schemas.openxmlformats.org/officeDocument/2006/relationships/image" Target="/ppt/media/image13.png" Id="Rd821d5a0dbfd4570" /><Relationship Type="http://schemas.openxmlformats.org/officeDocument/2006/relationships/notesSlide" Target="/ppt/notesSlides/notesSlide13.xml" Id="Rb789a31f36db44a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374804685f44ed" /><Relationship Type="http://schemas.openxmlformats.org/officeDocument/2006/relationships/image" Target="/ppt/media/image14.png" Id="Re4561c1922ee4f01" /><Relationship Type="http://schemas.openxmlformats.org/officeDocument/2006/relationships/notesSlide" Target="/ppt/notesSlides/notesSlide14.xml" Id="R23982889c72d44e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bb3bdc2f844b4" /><Relationship Type="http://schemas.openxmlformats.org/officeDocument/2006/relationships/image" Target="/ppt/media/image15.png" Id="Re08d714a9c494dc9" /><Relationship Type="http://schemas.openxmlformats.org/officeDocument/2006/relationships/notesSlide" Target="/ppt/notesSlides/notesSlide15.xml" Id="R8c54a6fdc1ae421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b3be5db5c4652" /><Relationship Type="http://schemas.openxmlformats.org/officeDocument/2006/relationships/image" Target="/ppt/media/image16.png" Id="R6081badb70ac4866" /><Relationship Type="http://schemas.openxmlformats.org/officeDocument/2006/relationships/notesSlide" Target="/ppt/notesSlides/notesSlide16.xml" Id="Rea0ac2f3706948f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7f781bac084605" /><Relationship Type="http://schemas.openxmlformats.org/officeDocument/2006/relationships/image" Target="/ppt/media/image17.png" Id="R59a7925ca41d4064" /><Relationship Type="http://schemas.openxmlformats.org/officeDocument/2006/relationships/notesSlide" Target="/ppt/notesSlides/notesSlide17.xml" Id="R587f9156177c47d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3278f86f6429c" /><Relationship Type="http://schemas.openxmlformats.org/officeDocument/2006/relationships/image" Target="/ppt/media/image18.png" Id="R864bf4b00d9d449d" /><Relationship Type="http://schemas.openxmlformats.org/officeDocument/2006/relationships/notesSlide" Target="/ppt/notesSlides/notesSlide18.xml" Id="R75aa8c915cc44d4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719b06be84568" /><Relationship Type="http://schemas.openxmlformats.org/officeDocument/2006/relationships/image" Target="/ppt/media/image19.png" Id="R13a5cbe5b29547e5" /><Relationship Type="http://schemas.openxmlformats.org/officeDocument/2006/relationships/notesSlide" Target="/ppt/notesSlides/notesSlide19.xml" Id="R1c7e5b836db6414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d99d2be11f4475" /><Relationship Type="http://schemas.openxmlformats.org/officeDocument/2006/relationships/image" Target="/ppt/media/image20.png" Id="Re779777c0f5b4e5a" /><Relationship Type="http://schemas.openxmlformats.org/officeDocument/2006/relationships/notesSlide" Target="/ppt/notesSlides/notesSlide20.xml" Id="R841c1eb43d714ba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3292f09b8b4d6d" /><Relationship Type="http://schemas.openxmlformats.org/officeDocument/2006/relationships/image" Target="/ppt/media/image21.png" Id="R30c74ce1c4c94781" /><Relationship Type="http://schemas.openxmlformats.org/officeDocument/2006/relationships/notesSlide" Target="/ppt/notesSlides/notesSlide21.xml" Id="R81f13151ac79492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97ad5ce66c46ba" /><Relationship Type="http://schemas.openxmlformats.org/officeDocument/2006/relationships/image" Target="/ppt/media/image22.png" Id="R99aeb0e79a3f4521" /><Relationship Type="http://schemas.openxmlformats.org/officeDocument/2006/relationships/notesSlide" Target="/ppt/notesSlides/notesSlide22.xml" Id="R1c2aa60e6a53409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1c2c6c1994498" /><Relationship Type="http://schemas.openxmlformats.org/officeDocument/2006/relationships/image" Target="/ppt/media/image23.png" Id="R3dbf45d4c840471b" /><Relationship Type="http://schemas.openxmlformats.org/officeDocument/2006/relationships/notesSlide" Target="/ppt/notesSlides/notesSlide23.xml" Id="R886b66ecc05647d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8accab155342c9" /><Relationship Type="http://schemas.openxmlformats.org/officeDocument/2006/relationships/image" Target="/ppt/media/image24.png" Id="Rf2ad078eca7449fb" /><Relationship Type="http://schemas.openxmlformats.org/officeDocument/2006/relationships/notesSlide" Target="/ppt/notesSlides/notesSlide24.xml" Id="R4b73c66877314af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7afa13f5c47ca" /><Relationship Type="http://schemas.openxmlformats.org/officeDocument/2006/relationships/image" Target="/ppt/media/image25.png" Id="R403ff6c2991f4f05" /><Relationship Type="http://schemas.openxmlformats.org/officeDocument/2006/relationships/notesSlide" Target="/ppt/notesSlides/notesSlide25.xml" Id="Ra272a696dae24ae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9774ac7d23428c" /><Relationship Type="http://schemas.openxmlformats.org/officeDocument/2006/relationships/image" Target="/ppt/media/image26.png" Id="R937b92e299da4183" /><Relationship Type="http://schemas.openxmlformats.org/officeDocument/2006/relationships/notesSlide" Target="/ppt/notesSlides/notesSlide26.xml" Id="Rdce32bdc7d14466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4d57f2f89b4f1d" /><Relationship Type="http://schemas.openxmlformats.org/officeDocument/2006/relationships/image" Target="/ppt/media/image27.png" Id="R004a0db1672541e9" /><Relationship Type="http://schemas.openxmlformats.org/officeDocument/2006/relationships/notesSlide" Target="/ppt/notesSlides/notesSlide27.xml" Id="Re3ac1b11f1b04a3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096cfd2754a49" /><Relationship Type="http://schemas.openxmlformats.org/officeDocument/2006/relationships/image" Target="/ppt/media/image28.png" Id="R4ddc93270a5743a0" /><Relationship Type="http://schemas.openxmlformats.org/officeDocument/2006/relationships/notesSlide" Target="/ppt/notesSlides/notesSlide28.xml" Id="R06b916cb06704f1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d2c95e0bb4fbe" /><Relationship Type="http://schemas.openxmlformats.org/officeDocument/2006/relationships/image" Target="/ppt/media/image29.png" Id="Rbba22234fd1c43ae" /><Relationship Type="http://schemas.openxmlformats.org/officeDocument/2006/relationships/notesSlide" Target="/ppt/notesSlides/notesSlide29.xml" Id="Ra8db2f487c7946e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edc35e4f3b4872" /><Relationship Type="http://schemas.openxmlformats.org/officeDocument/2006/relationships/image" Target="/ppt/media/image30.png" Id="R8b035a611c6b400b" /><Relationship Type="http://schemas.openxmlformats.org/officeDocument/2006/relationships/notesSlide" Target="/ppt/notesSlides/notesSlide30.xml" Id="Rb285c941f2544a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0FF222-0BF7-4027-8184-6B84612A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051A6-A80E-4608-968C-D049B4F8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1871DB-7A12-4AAF-B8CC-BD42016E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B3BE10-2B6B-4732-9CB7-F643502A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58728E-6423-4AD3-9E54-90667659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电子排布、周期趋势和元素性质。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2C770C-A346-4ECA-9011-AB1D1862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CAC53-E124-4895-9E67-3DE8E052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06A85-03AB-4ADE-86E8-411C6C1A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64322A-E9E1-4846-8D93-2AE2CC8F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3bc8d816c541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BD6D88-7C77-4A2C-A485-6DBA47C6A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BC97D2-6F6C-4949-8A3A-1E0EB5C31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E7CA16-E462-45EB-9A29-994809AF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CC5EEC-0A57-49B9-B5BD-E828C47B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C11F30-6707-4CBC-89B3-A4C53507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A66B3A-EBC6-4CD9-8ED8-86F05621E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5CC675-4F28-46B9-9571-1124E76E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2E41FA-DE75-4288-B8E8-F59734AA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828FB9-4D1A-4F6B-9F36-B55D62C3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15846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9120A7-AEA1-4BBA-B01D-A98824CC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D06935-EF85-44D1-99DB-9AE8DED0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c587dad6e248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E63E9A-E53A-4359-9A7D-03FA41A8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758F5-760F-4390-9401-C90E4123E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3F1EBD-9DD4-4745-9B0E-3C0ECC2C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CA049-ADA5-4E27-BA48-D2D94AFA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876537-7C1F-445C-B8A1-6971F927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2BD349-672D-4392-AB29-9F3155B51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809A28-77CE-4880-A0C9-DD58089F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3C1D29-BC2E-4177-A41C-E0563FA1C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0CC4DC-4B90-4B8D-9067-E9FE2043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C7C1C-7572-4ADA-90A6-808E911A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2D31C4-BD7A-46ED-99B5-2B7B7D28C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5285F2-527A-4BB6-9FFE-9242A54D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0D999F-69C0-4075-8F08-548E0DFE8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6E3F58-E5EA-411A-89D9-589CD649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CFE08A-D0EE-458B-89A8-8EFBC10F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44295C-3C9F-4994-84C3-95C3F692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2B84BB-D1F3-4BE5-87B1-3F39838D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成功标准｜宏观周期性来自价电子结构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86793A-B9C0-4185-95AE-47F53D71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FDAF86-9A87-4336-9AA5-8900FA52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81496E-3E60-4C5B-A5C5-F2F33E15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719999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87732C-5077-40E8-B35B-344E06629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0FB1D9-9420-42B9-A4E9-C83CEC2DA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2b5d162f145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D23D8-D9E8-4312-ADB6-3C8C0CB5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D9E129-4528-4AD6-AA76-181C475D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53FACF-8BC0-49B8-8B5A-D031E292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380436-BCD3-48E7-9EEB-9D906A43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0A9CA4-9310-4CAE-8C1E-FE0A857B3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D881DC-928C-4184-BA65-DF07EAC3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边界提醒｜只背趋势不解释原因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FB7A86-062E-4B10-BA39-32814060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288364-A271-44BC-93C6-D99E6422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DAA220-A177-4804-8EF4-55636E9E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电子排布、周期趋势和元素性质。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EB3387-BCE7-4B0A-A4A2-F48CADA1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3940BD-D3D2-4FDF-BA50-63F643D1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4F936E-E1ED-495A-96C1-D1E802F8A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E249A6-D375-4487-817B-ABAEF9BE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1A·核素组成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57CD44-320F-4E99-8B38-DEA2BABF6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15FFA5-8D40-4AD9-9C4C-CDB2E2D9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D9E003-BDFA-4183-A496-8307A1F0C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0D44CB-2756-44F7-BCFE-E60EEEAF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750701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16C15C-275A-4E0B-A368-CEDF4A7D1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813E6-F9BC-46A3-AB43-181DAD20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f12214fa2a4e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3E7E9A-7367-4955-9793-C0FEA510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1C211D-20E5-47D6-9F9C-EE95A428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83E65-5B4C-4D50-8754-1664C289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能解释“宏观周期性来自价电子结构”，并识别一个反例或边界。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3EF3E-2A6F-45EC-BD3F-BF0C2179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1317D6-17CA-4B2F-9AB4-2CE6B8ED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CE6FEB-FC5E-46EC-8D4E-88D7B175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322C99-A6F5-4BBA-A878-109425F1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高频错因：只背趋势不解释原因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45AF61-BE50-46F6-B0D0-11363D83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BE6C93-6AEE-4B2E-9669-7546A9B8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1C8448-18A5-4260-B3F9-46A00B77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194275-5716-49FE-B7F4-809C1188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9220B5-A372-492F-9BA8-BD1DFE31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BA7A44-1302-44FD-96A8-82C51C9D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3A6EA5-4ACB-410A-8C97-F045DDFB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923731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949DE0-554B-41D8-A75A-46C6078C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058C3-7295-448A-8A56-D28F496C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bcb3626984c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F3FB5-C91F-446C-84EA-84FAEB743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EE63C9-1368-404D-8C91-61C20B46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874874-3DE7-419F-9A1E-D2478B33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B46799-D476-4C09-9C34-AC5FC961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7B3CC-C1C3-4CC4-8B23-C15E0A7E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40727-E4A8-4A08-AE78-869D1613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E3BA2F-3CD0-4728-8F86-4A36BB6F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比较屏蔽与核吸引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F1A9ED-9BDE-4095-9698-CDBE609B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C2F16F-59BF-48DC-835F-6DF59BD9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C1C1C7-BB4A-4BA9-B6AA-3BC0AE66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E3F8D-CA82-427C-957F-BF3B5457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59CC5E-1A3A-47C8-857F-372D300B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B4AD2A-72B6-4376-A753-E16486639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解析：中子数=A−Z=24−11=13。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A964A2-9B2C-4A5F-BCAC-94DB2B6F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EB17A3-9912-4E0D-906F-2EDAD51E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6AA404-2F44-469C-9B80-420B7F31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781A16-B120-4F73-8BA2-8BB1090E0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426819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26513A-2920-4B5F-8733-705773D8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3D2FC1-BFC2-449F-8810-13FC5C00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0beed132ab45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C60B1-DA08-4970-9B19-9CCE0186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FFC26-9DE5-4444-A3A0-C3F00F10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7A0F88-69EF-4FDC-83EF-E9286F63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3A8454-5A12-48C7-BF56-55259DB25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897A25-6B5B-43FE-BADD-0E9F29183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821243-FC1C-48EE-B128-292D8825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D6189F-3FF2-44A4-9FF6-A54507D3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392D43-590A-47B6-BB56-627B2366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0AD6D-16CE-476A-AD53-5999B0AC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FA95A5-85E9-4940-98C6-23092AA0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EB9BB3-230B-4FCD-AA08-7D17DDF2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750FD2-FB1E-4279-8D81-B6D0C8CD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91C42E-4C42-4E6D-A02C-35510460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473473-BF1F-4666-8759-AF1310EE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776E48-77F0-4ED3-96D8-A8801DB5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5EAD26-FFE9-4969-AEE1-0432EE84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EE08A2-782E-4EA5-93F9-81B1375F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6166F5-0810-4708-9411-0656B5B5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CD220B-2F20-4427-8837-370B4283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403555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B3DAFA-EDCC-42D1-B67B-80A50F34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BE6B14-B761-436D-B714-B364230C0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edeb18b894c1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7A9D3B-94CD-4B2F-890A-825A59EF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0762A3-28A1-4EE5-9A7F-EC18ED33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DE9369-AC42-4885-8A4B-0039A6F3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04834C-7CDB-4E1D-9BBF-C937B026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D8BB6-A90C-4C3B-ADBB-9E743FFF1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16BBB1-363D-4DC8-9AB1-052FCD8F2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F9C4B7-13CC-4F6C-B7EB-583AA9F9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88C9FA-BC70-41ED-891E-14035F9D2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3634B0-79B2-42FA-8199-9E374685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0C0CB-D435-43AC-A2BF-01901AA9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EDB59E-6169-43F9-841A-85606518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7033E9-43F6-4ED1-9331-004973AD3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6D0E37-B34A-4F0A-8ED9-1781AE1C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455B05-CF18-493D-B07D-2BC48913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2F2DEA-2478-4F68-842F-3DCEAE30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F28C12-8209-464F-BD99-1D674A48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26881D-9E3B-4B5D-B5A1-257C145C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1024247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A6941F-24DF-41E2-9BAE-15DF54C9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5B485-929E-4887-9C54-CFEC4A00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16b531f40e45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3DB4BC-0114-4903-81B2-0A9D3327B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96F11-EFCF-427F-A8E6-E418F6BF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8C2DC5-0EA4-42E4-AFE5-AF2D9E40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F8736-92C8-4AD9-BAA3-485A0479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29CB0-7089-468D-9FA0-E5682511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CE9C0F-37EE-4DD5-ACF2-F96FEB17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C61B46-25EA-4496-AC80-C67C2D11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BF3FBA-4809-4A3F-8710-92D8A588B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7B523E-06EF-4E03-A933-9C046B81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A8FCE7-A765-411A-B70F-142EDA15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2008AF-ECF7-4C7E-864A-BA330D3C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98BAE4-9D0D-4F9E-8172-6FBEE436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D1FF45-B32F-4AB8-B832-986DC5E5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8CE8B9-E481-4A41-99CE-36E3CA61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495281-DE7A-4D13-A414-31C4A378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205779-7241-413D-83A1-A62E21177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91ECFB-987E-4FC0-B6E4-E33F1107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437871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69BA8F-D562-4E33-9C38-99BB82BD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2D5234-EBD8-458D-8FA0-3A29D5E6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862e9208942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4C046A-F65E-4C44-8715-E46AA9ED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F3956-4575-43E1-9433-60F25541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449466-B6F7-445E-B116-E7F59125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D3DD2-F986-423C-B60F-6B753E4A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元素X的电子排布为 2,1。X在周期表中的位置是：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7FA753-4FD7-4493-A2EC-1199F23D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1A·电子排布与周期表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865E3-1080-4946-847D-11DD3766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BAE37-5DB5-45EE-AF10-2F797400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AD580-0D91-4243-90C1-358D7D499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E223BA-E940-4F31-8B10-77C4CF54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0D8EC-67EA-42DE-A169-C60B76E8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58B399-B50A-4EB9-8105-8A7CDD27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7666D1-6412-4D91-801E-C8C7ADC0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F141F-45AD-4929-8C71-902EAB61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CAB205-90E2-49E5-B85C-9DEA9B4B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44FAC1-22A7-4BCA-9850-164FA43C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E530DB-DFE7-4F2C-9519-C3298861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DCC814-9B33-41B1-9BE7-29CCEB1A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094391-A944-4EF6-A3DC-EA9932172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BFD271-10BF-4CD5-A7A7-D9FA7FE0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485669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40CFF9-8DB4-4AA3-929D-85936E9D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696097-3DAA-4A99-8CEC-2A8CE2C6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6c219928f44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01FBE-4A2A-4863-9D07-78468C09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39C41-FB78-47AD-B0EF-BE07EC0B7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72FC7-1FD2-4974-866A-90EC2312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991E0A-3833-4D2A-8F56-390131E9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8CC67-E998-4DEE-99EC-DBBFB829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B5A9F8-D561-4653-8484-B464A068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0316C-EF16-4D7E-A804-908A89A1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3410E9-B08E-4B11-B861-B41A6A8C1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016BF2-F911-40FB-ADC7-3A216CA4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元素X的电子排布为 2,1。X在周期表中的位置是：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0C539-A2CE-4D31-86F9-2A2097E60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7FB6F-6FCC-4134-807F-AAD1B4335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C037EB-C46F-4BD2-8AA4-3129297F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D602C3-7F87-472B-81FE-10CCBBAE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12.0（丰度75%）和 14.0（丰度25%）。该元素的相对原子质量为：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A9F130-0E91-455E-BA4E-1C1E9CA1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95A90-1F30-4486-8C17-6A7A1F7C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EF4633-84B9-4080-8AAC-DBB123B3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4E8140-A112-4BF5-B860-4FAF1E2BD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150984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740A4-F858-4FC0-AB81-C4BFE53F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E3A19-756F-4ED5-BB1F-E42006AB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def6ecee243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A622DF-87C6-4615-BA6E-399D867D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8AAFD0-2C44-4557-AA09-8A69BA6F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E22EC-3DE1-4A05-9A91-625CA49F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EF438-EF27-4704-9AF3-A11DD9DE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13E226-263D-4BD8-AF5E-D0D93570F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0137C-8DCE-48E3-B244-8109BAA35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E0E22-C3B3-4869-9D48-B5D21DAD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2FACA7-7751-456A-9CD8-9400CC9D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正确结论：第I族、第2周期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解析链：占用电子层数给出周期数；最外层电子数给出主族位置（满外层为第0族），所以X位于第I族、第2周期。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706A1-CF16-4B25-9E0A-D815CD8A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49C8CB-66A1-482A-BCC3-B5EC8221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F5C493-4553-45FB-B3ED-E41DF08D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43A1CA-9289-4F93-9B1A-BA7A6C50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828455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073516-A110-4A63-AEEF-F2662074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A0D04-C499-4DFE-9701-A624C8AF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46e7441bf40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79E056-F140-474C-8E65-0D854ED9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E6C2E8-5F98-4F03-BB5A-F7C08BDC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921B36-8588-40FE-8C01-459E18B4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09A56C-A5C6-4668-B635-232F4CE3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12.0（丰度75%）和 14.0（丰度25%）。该元素的相对原子质量为：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49294-6B03-4EBC-85D1-DFCF8231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E4305-0A87-4D7D-B502-15964E61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8DF6BF-A41E-447E-BB6C-B0E28C64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B309E9-8F80-472E-9F75-C32DBF23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6779B0-F81B-4510-8CCF-AAEDF334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508247-8B80-47C0-96D5-1F75173A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3DE780-82A0-4FB4-8DC5-7E80EA7F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BE039B-AE78-449A-9F20-932BB8BD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B2674E-C436-4879-B8C5-741FFC37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8371498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19243F-5ED4-49DE-B59C-7F754A84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2CFC7-27FA-49A1-9B19-AEDDA274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21d5a0dbfd45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CCF7BE-14D9-464C-95D1-F6C85FC5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4B6428-8C48-4C71-A279-5A20912C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2245B-87C7-4E1C-8725-8A5534474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能独立执行“定位周期族—比较屏蔽与核吸引”，并说明每一步理由。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58004C-A5BA-4C8D-A497-D2CD85EF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99CE97-642D-4CC0-ACB3-089B1CDD6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5E47F2-CF94-46BF-97C0-64F487FF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366C46-4694-43C6-B0A2-F380B054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高频错因：只背趋势不解释原因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0921CB-56E1-4083-9033-E8B1B8DF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BDD4F8-18F8-48E0-B605-8F07A2F0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8D434-C317-42FC-8E19-9593B7A9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0F356B-419D-46EB-9A25-9B44193C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C1107-85D8-424D-ACF3-19E3FCC4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FA4813-0877-4C71-98D5-8C2C9BFE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FAE204-7448-4E12-8EAE-E30C42A5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910816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3D9E9C-C52C-4CBD-BE53-E248C9DA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CAE10-D417-4D0E-BD80-AEBA1FDB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561c1922ee4f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0722ED-2C71-47D2-B5AF-D33A2C5A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4B045-9D6B-4319-88A5-666CDD9E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5B2D1-BA1E-4F34-B726-FA0743CF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251E1-15D0-4106-B9BC-C3CDDB8D7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7C8D9-FE65-4699-8F68-2EB9150B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4BDA70-AD4B-445A-9D7E-023F795BB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38A560-7D60-4C1B-9541-E3CF0AD7B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比较屏蔽与核吸引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7505B3-0747-4760-A0A0-70FF1838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DEB927-1253-4AF0-94FA-095488DB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938D7B-BE91-4245-BE55-6891037E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AE2E12-6EE7-4A9C-87BE-C059697E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45F6B6-D8B2-4483-828F-52622F16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3E07B-4BCD-427F-9A1D-67BFDC57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解析：中子数=A−Z=27−13=14。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3DB8AD-B844-408F-984D-90301EBE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631EF7-A052-4CDD-B87D-564C5D4F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D346D0-55E3-4279-9EA6-10D05BA3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733B32-B363-49C3-AE82-4258D328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9114062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2FF901-1918-4C2C-83F8-2AE85F2A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9E7158-39DE-4587-94DB-E40C5B44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8d714a9c494d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F9EF3-9A62-45AD-8541-D6DC4093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81A1C-AAC1-4E0C-A116-242EE9944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773BCD-007E-4325-BF7B-FBA6D7CE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15F0D9-EAFE-4117-B4D9-F4EF1493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6983D4-81C9-43A3-BBAD-8E4A851E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544D38-80BE-40F2-A736-92AF71C8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2007A6-EF85-4ABA-80B2-0FE98515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ED9BB2-C945-4962-9887-9B054204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D07B1-AD02-43A0-BB1C-95251DC8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AC6CD1-8CD2-49AD-A1CF-A3558B13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9899C-7D88-42CC-AB2C-1D02264F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1F2943-44DB-4CE6-8978-B24511D2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998B37-5F73-41A1-86A2-4A511CEE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27A549-E963-40BA-ADBD-A1B5FD83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B65530-7FF5-4A9F-B31D-D75FF7E4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B78F05-7B92-4400-B9F8-9DB41D96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353B94-BF74-4C49-80EF-7037DAE0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303AFF-FA6C-4410-A299-17B64B468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1DB330-A2DB-4FF2-BAD7-7FE28DD9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8630965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6B529E-80B4-48A9-A46A-A827C2AD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0F89BB-F630-4C96-81B6-8477334A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1badb70ac48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9A17B7-7238-418C-9F22-BF15E38C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E3754D-0EF7-41B8-89B2-502E84710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BDE59-1D7B-4E3F-9DDC-E16A3A32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EBF68-485D-4344-8907-A1427CE7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CD84A0-5CB2-4E69-8F1C-BD794886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7959D-E6A2-4EBA-B65C-ED5C0DD5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6D7931-795F-4754-8A0C-B2F74D91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B529FC-83B5-4239-AA9D-07F5D515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CDD0D9-957E-4E27-9EBC-827DA517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255640-4865-4F60-9F05-BCC5A722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485C98-1490-4AC8-BCB5-1C0C38180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8F5FC0-B24E-489B-8353-DD9CC173C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997B40-66A2-4ADF-B97F-AAFF5D830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9CE603-C461-4A97-8C71-13654CEE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82E9F-B7E7-4A6A-ACD0-5722162E1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63570F-9F98-415E-B9AF-BD16EED1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336A82-AA48-4A8A-8A69-29769816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719516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A57A59-9A0D-44A1-AB9B-71EC3A93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C752E-5B66-4344-BF75-B4675E4BB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a7925ca41d40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61760F-BAC8-4CD3-B195-C11E0F86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C6602D-E65B-4DBA-89AF-E3E3D29A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EE1D2-9B29-40AC-83C2-B20EA466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4F4EA-22A0-4E0C-A3CF-57B28990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9B7177-3F0E-41FF-A835-E67EE5C1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C12558-FDE3-4F4A-80E4-DD1A7554D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2BAE6E-9C26-4503-8CF3-0B8227EE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B7696-1DF9-4454-8764-686051027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4041C7-1326-4C1B-B0EC-2834ABA98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9027C3-4D93-4A80-90DD-6F09A035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852A47-AAD1-446D-9F8D-3A5ECCF0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7A3A5F-9F56-4D55-869C-24C332BE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CB0B7F-536A-401C-BBA8-79E4A294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FB9B71-82FD-4DFE-92D6-F863F371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12D118-0989-4FED-AE50-1966C08B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EAAA4A-2CB1-4E88-860F-807DAB8F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EAF652-EDEB-4587-A9DD-C0DAC775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6886153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F97948-75F0-4C83-B410-31C83B8B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736662-B47C-422B-808E-336E4071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4bf4b00d9d44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DD740-3039-4182-AA0D-96E0A0890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E0E517-FA2F-4B0A-8E57-8B3CF908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5B397-C210-473D-88BC-ED480374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AD2CF-6528-40B8-AE3B-E1733E2F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元素X的电子排布为 2,8,7。X在周期表中的位置是：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6CDAA-3BB5-4F80-BBE8-CB317621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1A·电子排布与周期表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264BCA-04E1-475E-B656-90E5794F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817B2-E0C9-47A6-B2DC-B27F1790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4129DF-D5DC-48A6-92F2-DFFB55E5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E23782-EC7A-4DE9-ACDE-F05818A5D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BEA156-B2EC-47DE-A9F1-64BD3A31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69657-773B-4D0F-9604-A84AD387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452A4-5824-4606-A701-CA61B9A9F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CF4E0D-8A77-4A30-A731-5F013B02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E41E70-5128-48E4-8C62-86F33FEE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80FBD5-971C-4544-8A5F-92186260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7FEFCB-3363-4A3F-9891-95E3900F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C267D1-B19A-41F7-89DB-1203EEA3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9CBC3D-CED4-48B4-9757-4E95D9A3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EAC96D-7F47-4FFD-A015-E6977992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1508309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82FEA-3F4D-47D6-A0FB-01D8FFFE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C8A93-E925-4B55-BFE7-DFBD7A4B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5cbe5b29547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88378-A1B6-45FC-A14F-C38B7FF80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C1A38B-1F22-4F68-A23C-B90A52E1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5E9E9-C57A-44A0-AE85-A968EB11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983D4-3B90-4A62-B591-546AF5D0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9766F0-B711-411D-B386-8E6196365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DC474-E336-4007-BDE8-057567718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5E1655-B1C6-43A6-86A0-4E4204D9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9492E-0AC7-4218-89CB-F859B15C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49996-1FA4-43CB-8E79-5D33E9C8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元素X的电子排布为 2,8,7。X在周期表中的位置是：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0D021-61DD-4C5C-938A-39C818FE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40814A-4E97-49F5-8B7B-4DF32F9E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38516-699F-4AAA-8590-1178B398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D229C1-0B80-4203-A63E-146EEFD6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14.0（丰度75%）和 16.0（丰度25%）。该元素的相对原子质量为：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875EB1-9A24-4C22-BDE8-A4B7F375C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9FEC36-E7B0-428F-9344-C500B7C5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1A098-E74E-4963-8BE7-B81B9523E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6AB4B8-CBE9-4807-8956-EC1ABCEE7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120635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A0E38-E5E5-408F-BABD-6E87B9D6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29DEF-C43A-474E-B590-1D794391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9777c0f5b4e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3DCF9A-23FC-4649-B6DC-F36230F4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E466D-81A2-41F1-B71C-39FB9668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6C052-50A7-4B5F-8A48-3D36FA64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D3AF9B-84C2-42DA-928D-577EBC4E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277225-41BC-421B-8CA3-597791A1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80EF5E-305A-4DF9-ACAE-6E537C05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E223B2-58A8-4607-AA77-CF766371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2ADC3-348E-4C6D-BDFF-27DDCA29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正确结论：第VII族、第3周期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解析链：占用电子层数给出周期数；最外层电子数给出主族位置（满外层为第0族），所以X位于第VII族、第3周期。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D14BE1-F8D4-482C-9AC4-23884F57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A7B27-31D7-4B27-9710-21489E0C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71B3D4-257D-485C-BE51-96687A2BC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5D135-848D-45D3-AA2A-28BE45DB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731534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754FC8-C709-4DD1-B745-0DAF157ED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6D98D2-BE2E-4540-BD6F-A4C3692D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c74ce1c4c947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CC992E-9A59-404B-896B-F2309AD7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27756-7568-40FF-846C-40DDE626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EC950-4830-494D-A09F-2F021164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81239C-E41E-4102-89E2-F75BBC598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14.0（丰度75%）和 16.0（丰度25%）。该元素的相对原子质量为：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5EE95-2B0B-45A2-9794-71520981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74E783-1289-4CB7-9FFD-0567F1AF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6DDBBC-3C1F-4A4B-81EC-08ECF3E2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AE9238-0DF6-43A2-8FA1-9CF4A7A1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0108F5-5742-4B5A-B75E-066B026E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3EE69D-0DC4-4A8D-A827-98F7C8B1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3A529B-63FF-45AA-8EB5-6C88455E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9F2EE5-C66B-4357-B932-6B8D1161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2FE3BF-7064-4D92-A66B-FE7B2DD3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170419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9E2913-E587-455C-A0FA-9E277060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1B343-1C09-4351-8FF2-B16A6B04B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aeb0e79a3f45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AD1A49-90F4-4A59-AB2E-2CE63795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3F37BD-3343-49D0-8F50-FBB76EEA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AF0C07-BAFF-4029-97C0-F38FA9D8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507A82-7372-4199-B9E0-ED19724D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31596F-D027-4549-B65F-EBC6D35B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7F693-BFED-4F1C-9581-5E8260F0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9221F-C467-4377-B994-1FE85FBD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高频错因：只背趋势不解释原因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3BE948-6C73-40CA-B317-790BE94D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14939D-F524-48E0-BBED-2B4A0B54C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5DCE25-39A2-4511-AC5D-3F7730431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EA21C7-75C1-4C9D-973D-6E14DE9B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67553-8920-4F03-BCA0-E33D5F16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7BABF1-91D0-49A1-8D42-9719B9AF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8651A8-99D9-4BB3-9E5E-F5E97BFD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8569320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98C2AD-19BD-4FB7-9A43-F8F6EEE5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B081BC-4918-4DC7-83DB-568F655F3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f45d4c84047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80D33-FC9A-46C1-ABA0-79FD1B7D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119097-CA5D-4155-914B-CC9257B6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ADCFE-AF19-40D6-83F3-08901817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33BF9E-7B45-465B-9760-3D1A6F5D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340DA8-CF27-4203-9C6E-B85E573EC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180D6-8E29-4D4C-BACD-DA5708AD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8854AF-4C93-436A-A9D7-4738670D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比较屏蔽与核吸引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6E4FC-BAF1-4975-A927-496481D06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4F8E82-AFD3-445D-BA7E-F8E907F9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E6030-8CC3-4357-BAD1-343CCCD2F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89FE7E-8710-438D-9E92-BD9E9BEE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6DE5F-5EA7-4465-9A52-8D05AE27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03666C-7798-4FC3-AE16-895E5963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解析：中子数=A−Z=33−15=18。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9507BC-3ACB-4A9F-AE73-0FDB67B5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D8AE6B-A388-4C12-97FC-2CD58E42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025938-02AD-4C05-82EC-A0EA78ED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242D65-F237-420A-B328-28235C7F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3228723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DECEC2-2A7B-435F-8E3C-6486369F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7407D9-AE1C-4072-B289-E960BC53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ad078eca7449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C2DAF-B9A0-4F8A-B379-F41111A4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982E5D-FBFC-4BC3-8919-14878476D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DD003-826F-4B1C-B79F-9CB588C62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0C6F7-C958-4F1D-B590-E62B74C8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14430-1338-4A50-92DC-736FCB66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FF51B6-5FB8-4091-BF18-04BE3908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672DE-CD75-43FE-8118-79FBE8EB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5B705E-3247-4F29-93BA-139E6D1D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47942-1884-4DC6-96A7-52B9A8F5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DE7807-8E79-4D29-9D7A-FBE47BD8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9E2379-48B9-4C02-A2FC-234DFF4E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B16942-2652-45E9-8F18-1AC5DB8A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5A1843-C9A0-49D7-89B3-3894BBDC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533A28-F4A1-4B52-8A01-F6DD94BC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CE154C-3A58-433D-A217-1C2B9CE3E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39655B-5D87-47CB-91A6-D2F40017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D4AEE1-91C7-412A-83E1-CFB53B7B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D15BE8-6146-49B8-8AA0-86E75DC6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D31FC6-03A4-42A5-A638-41EDA7A2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6295665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DA7E24-1386-4BD6-BFD1-5238CEA0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5856F-271C-4E86-A8DF-94B995B8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3ff6c2991f4f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89546-0CC8-4337-94C0-83FD236D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9C025-77EF-4C39-9351-1048F189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2F310-D994-4B43-B70C-5DDBB1D7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BBF5D-9EF9-4B18-8F93-3FA498CE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C0D2A-32F2-4177-BABB-90A5B8B4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281308-FBDD-4A27-BD26-5D9DB5D57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98B5FE-8CB6-47A0-AC71-934A8169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633B45-6E60-4D34-BD68-165F4D22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67A708-86E3-4295-A387-F076E134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02BBA5-C3A3-48E6-A108-0E5DA7B8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C55F48-5214-4EEB-8D73-36FEECE5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8AA90-EB08-4840-85D0-ADAEF562E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B9063D-B378-4C20-8249-868B2467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99C1CF-B48A-46FF-B91E-7B45EB67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6F5853-990C-4BF4-B21C-4DC29B839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BEA742-BDF3-4DE9-9D0E-7E4035D4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03D147-20D4-49CB-88FE-CE4EF271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3693798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61998E-69D7-42BD-B728-561D901F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46F881-B848-4B54-B7EF-98E8C2CE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7b92e299da41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E855E9-A869-495C-A268-84D37091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FB5726-1248-4971-8390-0511F21C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AAB0C-EE1D-43EC-A6A1-49B12B2B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0BF58-FAFA-4DA9-80CF-09C6183CB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74E65-64B1-4F42-AF1E-1B55BB2E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98600-C442-4066-830C-B4676EED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CC559D-3858-4870-BB15-381C6BEF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62230A-91FF-4342-B16E-7BAAD42F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8B03F-F45A-4CCC-9621-ECAAD58F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41434C-74E9-4BA4-B769-036840A53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CDD95A-C817-4796-9F76-D1DDF297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3AD78B-C270-4774-8A97-CA675F8C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7DCDF7-91E1-4FAC-9E65-DC3810DB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C3AE19-C19D-472E-AF6D-DFE0E519C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7B2E44-C2B2-486D-9E3E-73D13DBE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3ADD7-EE3F-4A26-BE5B-70545EEB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120A9-A126-4E31-B0C5-E49D4814A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410634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584980-FA8D-4F3E-AA98-DAC739D47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A582B9-2D47-4A5D-B2C6-411D11A1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4a0db1672541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F52FC8-F7FB-4C81-B6A2-F26AD4F13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536BD-8D6B-49B0-8F4A-375C7B2A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DAC74-10E2-4B21-8D52-962BF7A2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5BEE0-B2D2-4EC8-852F-9310F546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元素X的电子排布为 2,7。X在周期表中的位置是：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796260-7A3C-4C49-B2BA-DDD0D1CB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1A·电子排布与周期表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DA0FBC-DBBE-4FD9-9B5C-CEEDA2B7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D06648-C1D6-47C9-837E-DF320F72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09675-6C66-45A1-B5AE-93FF7D3C7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740909-712A-46DB-AD71-7EC88510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0AC9CD-FDB9-4225-8C42-8DE34643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B0B421-4290-4482-9C69-97D01059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87DEFB-586E-4989-A76F-830CC402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A35EBB-E535-4631-8533-CBFF1FDD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3049C6-EBFF-46B5-9356-35A6ACEE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BA1AD-891B-4E43-8161-C50E86B1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AC968-3203-4B2B-8607-0A142327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A2733E-F526-4B97-8B22-52C5B4731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07E7CC-C8AA-4917-9598-41AF4A340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74B488-F27D-414A-858E-9448119D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5896826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005836-7729-4E4C-B6F4-32553D397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34592-D429-4A24-BD75-9BCC51EF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dc93270a5743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ACA4AF-05CC-4168-B2DF-332F1631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CBCBB5-303C-45AB-96D4-B47C0B21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857EDC-550F-4C3F-A023-20151AC9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2D3E9-B0F9-4AF7-9B05-7E23ABB5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F4105-4D6B-4E71-993D-27181CE6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D9BDBC-E212-463D-800C-7D513AEF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B8D16B-411B-4685-9433-D577F246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22A67-DDFD-4C95-B89E-D27DE2E2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4AAD06-3DAE-4393-A5E3-14D2537B6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元素X的电子排布为 2,7。X在周期表中的位置是：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1410CF-4AAE-4E69-8965-F745CD83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B2B34-7C41-44AB-B850-41AF59DF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869BCD-9927-4075-A1C1-D0C82341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F3000C-EB49-4C3F-BF54-F0911080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16.0（丰度75%）和 18.0（丰度25%）。该元素的相对原子质量为：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5E5805-D619-46B2-B5F8-C300DF01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59A448-47A7-418A-BD13-D8D033D67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582701-F787-453F-A262-AFD1D8F3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EE75A0-A175-4776-A85E-3ADD68B9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6710466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9762C1-E712-4352-965D-FD5650100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E16A6-DA7F-4797-ABCE-C28340DC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a22234fd1c43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DA53D8-78C4-44E7-BEC7-20960C11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2C494-4195-4F29-87BD-02C0F23F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C84D0C-0EB1-4801-9C39-85B382F7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7EF3DB-D68E-46C4-9301-CF1F9276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13F36E-520C-46A7-927D-E97AEBF9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1FDD2-0C64-4F63-9E4D-7B07695C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FD22C-CE32-4B8E-90EB-A681344EC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DA29A-282A-485E-90F0-DBA670ED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正确结论：第VII族、第2周期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解析链：占用电子层数给出周期数；最外层电子数给出主族位置（满外层为第0族），所以X位于第VII族、第2周期。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910F2A-BCCB-40D8-8C88-59794AD7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3AFF34-71B3-4A39-91E1-D765D685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905F62-2673-4328-8A79-90BAEBC9E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256CFA-D157-4C9D-A088-571E04AD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359743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1E6BB1-F98F-48B7-9ADF-640A698C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D7454-5386-4BF6-8B73-6E88ABF2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35a611c6b40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363AE6-A5C3-4A71-BFEE-4EDE58DF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0B571-3477-4AF5-9C8E-0098385C0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80F795-A230-4BBB-A97F-61737D47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59905-42A4-4F5E-9B8C-56B72E33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16.0（丰度75%）和 18.0（丰度25%）。该元素的相对原子质量为：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8AD376-D577-44AF-9B1F-E97CC22B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C76B0-0430-4D4F-ABEA-D5314EF4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0367B3-152A-42C6-9D78-86E00C65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3B57F2-5D02-48E3-95BE-BF50DEEB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A80E5D-33A5-4BCA-8100-1997C02A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D0CC51-70FF-460F-8919-5EA40C98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E2AC8C-5528-48FE-BDEB-C64A39CE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B5880-DA8E-4D00-9578-7AFAA180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原子结构与周期律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3284A7-4D4C-4D62-B4A2-3036ABDD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784878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2026-08-19T08:39:50.5520000Z</dcterms:created>
  <dcterms:modified xsi:type="dcterms:W3CDTF">2026-08-19T08:39:50.5520000Z</dcterms:modified>
</coreProperties>
</file>