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4e4ad2bef174c0b" /><Relationship Type="http://schemas.openxmlformats.org/officeDocument/2006/relationships/extended-properties" Target="/docProps/app.xml" Id="R31ef602998ea4a8c" /><Relationship Type="http://schemas.openxmlformats.org/officeDocument/2006/relationships/officeDocument" Target="/ppt/presentation.xml" Id="Rcda8ac429d9343c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fce8e79212843ab"/>
  </p:sldMasterIdLst>
  <p:notesMasterIdLst>
    <p:notesMasterId xmlns:r="http://schemas.openxmlformats.org/officeDocument/2006/relationships" r:id="R43af0df20ab14a1f"/>
  </p:notesMasterIdLst>
  <p:sldIdLst>
    <p:sldId xmlns:r="http://schemas.openxmlformats.org/officeDocument/2006/relationships" id="256" r:id="R84669ce2cb434a8c"/>
    <p:sldId xmlns:r="http://schemas.openxmlformats.org/officeDocument/2006/relationships" id="257" r:id="Re6ed7c8bb47843ae"/>
    <p:sldId xmlns:r="http://schemas.openxmlformats.org/officeDocument/2006/relationships" id="258" r:id="Raca20a6950b24e93"/>
    <p:sldId xmlns:r="http://schemas.openxmlformats.org/officeDocument/2006/relationships" id="259" r:id="Rafbc5e92a8ed40b9"/>
    <p:sldId xmlns:r="http://schemas.openxmlformats.org/officeDocument/2006/relationships" id="260" r:id="Rc699768541124f47"/>
    <p:sldId xmlns:r="http://schemas.openxmlformats.org/officeDocument/2006/relationships" id="261" r:id="Rf92eee1e5bd64265"/>
    <p:sldId xmlns:r="http://schemas.openxmlformats.org/officeDocument/2006/relationships" id="262" r:id="Rdf0c690dce384729"/>
    <p:sldId xmlns:r="http://schemas.openxmlformats.org/officeDocument/2006/relationships" id="263" r:id="R362fa0551c3b4a05"/>
    <p:sldId xmlns:r="http://schemas.openxmlformats.org/officeDocument/2006/relationships" id="264" r:id="R15bcb1868d9a43a8"/>
    <p:sldId xmlns:r="http://schemas.openxmlformats.org/officeDocument/2006/relationships" id="265" r:id="R455be5b5319d4904"/>
    <p:sldId xmlns:r="http://schemas.openxmlformats.org/officeDocument/2006/relationships" id="266" r:id="R91d4a145e2cd42cd"/>
    <p:sldId xmlns:r="http://schemas.openxmlformats.org/officeDocument/2006/relationships" id="267" r:id="Rc4d2331fae7543f0"/>
    <p:sldId xmlns:r="http://schemas.openxmlformats.org/officeDocument/2006/relationships" id="268" r:id="R9f62379e4c2b4882"/>
    <p:sldId xmlns:r="http://schemas.openxmlformats.org/officeDocument/2006/relationships" id="269" r:id="Ra2708067c78940f9"/>
    <p:sldId xmlns:r="http://schemas.openxmlformats.org/officeDocument/2006/relationships" id="270" r:id="R7db5d39bd70043a2"/>
    <p:sldId xmlns:r="http://schemas.openxmlformats.org/officeDocument/2006/relationships" id="271" r:id="Rd1eed32efb85413a"/>
    <p:sldId xmlns:r="http://schemas.openxmlformats.org/officeDocument/2006/relationships" id="272" r:id="R154024d9dd7d4763"/>
    <p:sldId xmlns:r="http://schemas.openxmlformats.org/officeDocument/2006/relationships" id="273" r:id="R7b07c04f78e841cb"/>
    <p:sldId xmlns:r="http://schemas.openxmlformats.org/officeDocument/2006/relationships" id="274" r:id="R9e0703238ef44b94"/>
    <p:sldId xmlns:r="http://schemas.openxmlformats.org/officeDocument/2006/relationships" id="275" r:id="Raa0990d429d84793"/>
    <p:sldId xmlns:r="http://schemas.openxmlformats.org/officeDocument/2006/relationships" id="276" r:id="R757115718d3f4e10"/>
    <p:sldId xmlns:r="http://schemas.openxmlformats.org/officeDocument/2006/relationships" id="277" r:id="R91ae80c6d40a4068"/>
    <p:sldId xmlns:r="http://schemas.openxmlformats.org/officeDocument/2006/relationships" id="278" r:id="R5a90778a89b94665"/>
    <p:sldId xmlns:r="http://schemas.openxmlformats.org/officeDocument/2006/relationships" id="279" r:id="R91c36329a1544b84"/>
    <p:sldId xmlns:r="http://schemas.openxmlformats.org/officeDocument/2006/relationships" id="280" r:id="Rc795ea4cebe94126"/>
    <p:sldId xmlns:r="http://schemas.openxmlformats.org/officeDocument/2006/relationships" id="281" r:id="Re4180c43f2ba4ef1"/>
    <p:sldId xmlns:r="http://schemas.openxmlformats.org/officeDocument/2006/relationships" id="282" r:id="R3d9a1e8226254eba"/>
    <p:sldId xmlns:r="http://schemas.openxmlformats.org/officeDocument/2006/relationships" id="283" r:id="R7201e6698871484d"/>
    <p:sldId xmlns:r="http://schemas.openxmlformats.org/officeDocument/2006/relationships" id="284" r:id="R7440766c74bc4149"/>
    <p:sldId xmlns:r="http://schemas.openxmlformats.org/officeDocument/2006/relationships" id="285" r:id="R82548f7d517147c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a512b14827e4bff" /><Relationship Type="http://schemas.openxmlformats.org/officeDocument/2006/relationships/slideMaster" Target="/ppt/slideMasters/slideMaster1.xml" Id="Rcfce8e79212843ab" /><Relationship Type="http://schemas.openxmlformats.org/officeDocument/2006/relationships/notesMaster" Target="/ppt/notesMasters/notesMaster1.xml" Id="R43af0df20ab14a1f" /><Relationship Type="http://schemas.openxmlformats.org/officeDocument/2006/relationships/presProps" Target="/ppt/presProps.xml" Id="R45245d646d6c453f" /><Relationship Type="http://schemas.openxmlformats.org/officeDocument/2006/relationships/tableStyles" Target="/ppt/tableStyles.xml" Id="Re1370c9df50849f1" /><Relationship Type="http://schemas.openxmlformats.org/officeDocument/2006/relationships/slide" Target="/ppt/slides/slide1.xml" Id="R84669ce2cb434a8c" /><Relationship Type="http://schemas.openxmlformats.org/officeDocument/2006/relationships/slide" Target="/ppt/slides/slide2.xml" Id="Re6ed7c8bb47843ae" /><Relationship Type="http://schemas.openxmlformats.org/officeDocument/2006/relationships/slide" Target="/ppt/slides/slide3.xml" Id="Raca20a6950b24e93" /><Relationship Type="http://schemas.openxmlformats.org/officeDocument/2006/relationships/slide" Target="/ppt/slides/slide4.xml" Id="Rafbc5e92a8ed40b9" /><Relationship Type="http://schemas.openxmlformats.org/officeDocument/2006/relationships/slide" Target="/ppt/slides/slide5.xml" Id="Rc699768541124f47" /><Relationship Type="http://schemas.openxmlformats.org/officeDocument/2006/relationships/slide" Target="/ppt/slides/slide6.xml" Id="Rf92eee1e5bd64265" /><Relationship Type="http://schemas.openxmlformats.org/officeDocument/2006/relationships/slide" Target="/ppt/slides/slide7.xml" Id="Rdf0c690dce384729" /><Relationship Type="http://schemas.openxmlformats.org/officeDocument/2006/relationships/slide" Target="/ppt/slides/slide8.xml" Id="R362fa0551c3b4a05" /><Relationship Type="http://schemas.openxmlformats.org/officeDocument/2006/relationships/slide" Target="/ppt/slides/slide9.xml" Id="R15bcb1868d9a43a8" /><Relationship Type="http://schemas.openxmlformats.org/officeDocument/2006/relationships/slide" Target="/ppt/slides/slide10.xml" Id="R455be5b5319d4904" /><Relationship Type="http://schemas.openxmlformats.org/officeDocument/2006/relationships/slide" Target="/ppt/slides/slide11.xml" Id="R91d4a145e2cd42cd" /><Relationship Type="http://schemas.openxmlformats.org/officeDocument/2006/relationships/slide" Target="/ppt/slides/slide12.xml" Id="Rc4d2331fae7543f0" /><Relationship Type="http://schemas.openxmlformats.org/officeDocument/2006/relationships/slide" Target="/ppt/slides/slide13.xml" Id="R9f62379e4c2b4882" /><Relationship Type="http://schemas.openxmlformats.org/officeDocument/2006/relationships/slide" Target="/ppt/slides/slide14.xml" Id="Ra2708067c78940f9" /><Relationship Type="http://schemas.openxmlformats.org/officeDocument/2006/relationships/slide" Target="/ppt/slides/slide15.xml" Id="R7db5d39bd70043a2" /><Relationship Type="http://schemas.openxmlformats.org/officeDocument/2006/relationships/slide" Target="/ppt/slides/slide16.xml" Id="Rd1eed32efb85413a" /><Relationship Type="http://schemas.openxmlformats.org/officeDocument/2006/relationships/slide" Target="/ppt/slides/slide17.xml" Id="R154024d9dd7d4763" /><Relationship Type="http://schemas.openxmlformats.org/officeDocument/2006/relationships/slide" Target="/ppt/slides/slide18.xml" Id="R7b07c04f78e841cb" /><Relationship Type="http://schemas.openxmlformats.org/officeDocument/2006/relationships/slide" Target="/ppt/slides/slide19.xml" Id="R9e0703238ef44b94" /><Relationship Type="http://schemas.openxmlformats.org/officeDocument/2006/relationships/slide" Target="/ppt/slides/slide20.xml" Id="Raa0990d429d84793" /><Relationship Type="http://schemas.openxmlformats.org/officeDocument/2006/relationships/slide" Target="/ppt/slides/slide21.xml" Id="R757115718d3f4e10" /><Relationship Type="http://schemas.openxmlformats.org/officeDocument/2006/relationships/slide" Target="/ppt/slides/slide22.xml" Id="R91ae80c6d40a4068" /><Relationship Type="http://schemas.openxmlformats.org/officeDocument/2006/relationships/slide" Target="/ppt/slides/slide23.xml" Id="R5a90778a89b94665" /><Relationship Type="http://schemas.openxmlformats.org/officeDocument/2006/relationships/slide" Target="/ppt/slides/slide24.xml" Id="R91c36329a1544b84" /><Relationship Type="http://schemas.openxmlformats.org/officeDocument/2006/relationships/slide" Target="/ppt/slides/slide25.xml" Id="Rc795ea4cebe94126" /><Relationship Type="http://schemas.openxmlformats.org/officeDocument/2006/relationships/slide" Target="/ppt/slides/slide26.xml" Id="Re4180c43f2ba4ef1" /><Relationship Type="http://schemas.openxmlformats.org/officeDocument/2006/relationships/slide" Target="/ppt/slides/slide27.xml" Id="R3d9a1e8226254eba" /><Relationship Type="http://schemas.openxmlformats.org/officeDocument/2006/relationships/slide" Target="/ppt/slides/slide28.xml" Id="R7201e6698871484d" /><Relationship Type="http://schemas.openxmlformats.org/officeDocument/2006/relationships/slide" Target="/ppt/slides/slide29.xml" Id="R7440766c74bc4149" /><Relationship Type="http://schemas.openxmlformats.org/officeDocument/2006/relationships/slide" Target="/ppt/slides/slide30.xml" Id="R82548f7d517147c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b92580b60454ad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ae64a65446a415b" /><Relationship Type="http://schemas.openxmlformats.org/officeDocument/2006/relationships/notesMaster" Target="/ppt/notesMasters/notesMaster1.xml" Id="Ra1dd9fa1c3a34d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d93cc0941a47b8" /><Relationship Type="http://schemas.openxmlformats.org/officeDocument/2006/relationships/notesMaster" Target="/ppt/notesMasters/notesMaster1.xml" Id="R0ff110d2bb0a4c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2432ee2d4e6489b" /><Relationship Type="http://schemas.openxmlformats.org/officeDocument/2006/relationships/notesMaster" Target="/ppt/notesMasters/notesMaster1.xml" Id="R89e42499e7c14f0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fb401fac094537" /><Relationship Type="http://schemas.openxmlformats.org/officeDocument/2006/relationships/notesMaster" Target="/ppt/notesMasters/notesMaster1.xml" Id="R3e9dd8e7e0484ec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872b42e0cb24037" /><Relationship Type="http://schemas.openxmlformats.org/officeDocument/2006/relationships/notesMaster" Target="/ppt/notesMasters/notesMaster1.xml" Id="Rb9e2278373b5408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89e4106147b40a0" /><Relationship Type="http://schemas.openxmlformats.org/officeDocument/2006/relationships/notesMaster" Target="/ppt/notesMasters/notesMaster1.xml" Id="R3b38d459b703446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f07eeff12e64f7e" /><Relationship Type="http://schemas.openxmlformats.org/officeDocument/2006/relationships/notesMaster" Target="/ppt/notesMasters/notesMaster1.xml" Id="Rb6bd74025c3e453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b21d47b0f374cf3" /><Relationship Type="http://schemas.openxmlformats.org/officeDocument/2006/relationships/notesMaster" Target="/ppt/notesMasters/notesMaster1.xml" Id="R5835ea635c6d42c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7461b2068ab4c80" /><Relationship Type="http://schemas.openxmlformats.org/officeDocument/2006/relationships/notesMaster" Target="/ppt/notesMasters/notesMaster1.xml" Id="R16f975780b02403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f00d77a42dc40f9" /><Relationship Type="http://schemas.openxmlformats.org/officeDocument/2006/relationships/notesMaster" Target="/ppt/notesMasters/notesMaster1.xml" Id="R32bfd48d4c1f4c7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968763459204a94" /><Relationship Type="http://schemas.openxmlformats.org/officeDocument/2006/relationships/notesMaster" Target="/ppt/notesMasters/notesMaster1.xml" Id="R2b526ada87854c9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7549bd25014a1c" /><Relationship Type="http://schemas.openxmlformats.org/officeDocument/2006/relationships/notesMaster" Target="/ppt/notesMasters/notesMaster1.xml" Id="Rba2111d7088544c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1d09f7e784e74636" /><Relationship Type="http://schemas.openxmlformats.org/officeDocument/2006/relationships/notesMaster" Target="/ppt/notesMasters/notesMaster1.xml" Id="R7d0eca5d66e14d7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c7f6ab99c9114c08" /><Relationship Type="http://schemas.openxmlformats.org/officeDocument/2006/relationships/notesMaster" Target="/ppt/notesMasters/notesMaster1.xml" Id="Rb9b03fca9e41493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902e4741c624240" /><Relationship Type="http://schemas.openxmlformats.org/officeDocument/2006/relationships/notesMaster" Target="/ppt/notesMasters/notesMaster1.xml" Id="R44275cdb5d5c4ab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842acf7099742c9" /><Relationship Type="http://schemas.openxmlformats.org/officeDocument/2006/relationships/notesMaster" Target="/ppt/notesMasters/notesMaster1.xml" Id="R9c2db0f5ef714f3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ac5d3340f2c4333" /><Relationship Type="http://schemas.openxmlformats.org/officeDocument/2006/relationships/notesMaster" Target="/ppt/notesMasters/notesMaster1.xml" Id="Rb0e19a7b2f1d48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c63bea4ec3f49d5" /><Relationship Type="http://schemas.openxmlformats.org/officeDocument/2006/relationships/notesMaster" Target="/ppt/notesMasters/notesMaster1.xml" Id="Rb9ff6a3abf68471a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c38ce693160d4133" /><Relationship Type="http://schemas.openxmlformats.org/officeDocument/2006/relationships/notesMaster" Target="/ppt/notesMasters/notesMaster1.xml" Id="R2bab6cd9b52c4ad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b881479f32974e7b" /><Relationship Type="http://schemas.openxmlformats.org/officeDocument/2006/relationships/notesMaster" Target="/ppt/notesMasters/notesMaster1.xml" Id="R2962440be5bd450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1846e979cbe4d1f" /><Relationship Type="http://schemas.openxmlformats.org/officeDocument/2006/relationships/notesMaster" Target="/ppt/notesMasters/notesMaster1.xml" Id="Rbe678d47ae41438d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89e75b48b1524db4" /><Relationship Type="http://schemas.openxmlformats.org/officeDocument/2006/relationships/notesMaster" Target="/ppt/notesMasters/notesMaster1.xml" Id="R9137fed89e76491f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e6bb96245574c4e" /><Relationship Type="http://schemas.openxmlformats.org/officeDocument/2006/relationships/notesMaster" Target="/ppt/notesMasters/notesMaster1.xml" Id="Rd2df859d80014be5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fb95512b06847ca" /><Relationship Type="http://schemas.openxmlformats.org/officeDocument/2006/relationships/notesMaster" Target="/ppt/notesMasters/notesMaster1.xml" Id="R3df39129c969445d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2201de0fd4644bd6" /><Relationship Type="http://schemas.openxmlformats.org/officeDocument/2006/relationships/notesMaster" Target="/ppt/notesMasters/notesMaster1.xml" Id="R382fcafb89014889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e7a341e0eab143fa" /><Relationship Type="http://schemas.openxmlformats.org/officeDocument/2006/relationships/notesMaster" Target="/ppt/notesMasters/notesMaster1.xml" Id="Rbc10b50542e4435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c0afac2257247e7" /><Relationship Type="http://schemas.openxmlformats.org/officeDocument/2006/relationships/notesMaster" Target="/ppt/notesMasters/notesMaster1.xml" Id="Rab9ab091de3c40f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b7d459001d54832" /><Relationship Type="http://schemas.openxmlformats.org/officeDocument/2006/relationships/notesMaster" Target="/ppt/notesMasters/notesMaster1.xml" Id="Rcadac40531e9487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365b4aa7ec9e4e88" /><Relationship Type="http://schemas.openxmlformats.org/officeDocument/2006/relationships/notesMaster" Target="/ppt/notesMasters/notesMaster1.xml" Id="R374c2d7cdd9f4de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22c2a22238147a5" /><Relationship Type="http://schemas.openxmlformats.org/officeDocument/2006/relationships/notesMaster" Target="/ppt/notesMasters/notesMaster1.xml" Id="R1cb9cd2f1c0449e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的“化学键与结构”学习单元。本套课件共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讲稿】明确告诉学生：本单元只训练“化学键与结构”。先解释知识范围，再用一句话建立核心判断，最后示范标准方法。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【互动提问】请用自己的话复述“微观结构决定宏观性质”，并举一个会触发“把化学键与分子间力混淆”的错误例子。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Q1：某离子晶格片段含 3 个 M²⁺。若只含 M²⁺ 与 N³⁻ 并保持电中性，N³⁻ 数目应为： 选项为 A.3；B.6；C.2；D.1。讲解时强调：微观结构决定宏观性质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【预期回答】学生能说出“判粒子—判作用力—解释性质”中的起始动作，并避开“把化学键与分子间力混淆”。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分步讲评：先重述题目条件，再逐步示范“判粒子—判作用力—解释性质”，最后给出正确结论“2”。完整解析：总正电荷=3×2=6；每个N³⁻带3个负电荷，需要6/3=2个。最简比例仍为M₃N₂。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与评分资料｜Paper 1A·离子化合物。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【预期回答】学生能把失分归入“把化学键与分子间力混淆”或更精确的个人错因，并写出可执行检查动作。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讲稿】逐项解释“化学键与结构”中的专有名词、符号、对象和单位。特别强调：把化学键与分子间力混淆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讲稿】用“条件—表示—方法—核验”重建本知识点。示范时逐步引用：判粒子—判作用力—解释性质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讲稿】带学生逐句读取任务，不先求答案。要求指出材料中的有效条件，再按“判粒子—判作用力—解释性质”作答。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讲稿】先展示错误路径，再用解析链复原第一失分点。禁止只说“粗心”；必须落到“把化学键与分子间力混淆”或更精确的动作。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Q11：某离子晶格片段含 9 个 M²⁺。若只含 M²⁺ 与 N³⁻ 并保持电中性，N³⁻ 数目应为： 选项为 A.9；B.18；C.6；D.3。讲解时强调：微观结构决定宏观性质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【预期回答】学生能说出“判粒子—判作用力—解释性质”中的起始动作，并避开“把化学键与分子间力混淆”。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分步讲评：先重述题目条件，再逐步示范“判粒子—判作用力—解释性质”，最后给出正确结论“6”。完整解析：总正电荷=9×2=18；每个N³⁻带3个负电荷，需要18/3=6个。最简比例仍为M₃N₂。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与评分资料｜Paper 1A·离子化合物。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【预期回答】学生能把失分归入“把化学键与分子间力混淆”或更精确的个人错因，并写出可执行检查动作。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讲稿】逐项解释“化学键与结构”中的专有名词、符号、对象和单位。特别强调：把化学键与分子间力混淆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讲稿】用“条件—表示—方法—核验”重建本知识点。示范时逐步引用：判粒子—判作用力—解释性质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讲稿】带学生逐句读取任务，不先求答案。要求指出材料中的有效条件，再按“判粒子—判作用力—解释性质”作答。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讲稿】先展示错误路径，再用解析链复原第一失分点。禁止只说“粗心”；必须落到“把化学键与分子间力混淆”或更精确的动作。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Q21：某离子晶格片段含 15 个 M²⁺。若只含 M²⁺ 与 N³⁻ 并保持电中性，N³⁻ 数目应为： 选项为 A.15；B.10；C.30；D.5。讲解时强调：微观结构决定宏观性质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【预期回答】学生能说出“判粒子—判作用力—解释性质”中的起始动作，并避开“把化学键与分子间力混淆”。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分步讲评：先重述题目条件，再逐步示范“判粒子—判作用力—解释性质”，最后给出正确结论“10”。完整解析：总正电荷=15×2=30；每个N³⁻带3个负电荷，需要30/3=10个。最简比例仍为M₃N₂。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与评分资料｜Paper 1A·离子化合物。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【预期回答】学生能把失分归入“把化学键与分子间力混淆”或更精确的个人错因，并写出可执行检查动作。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讲稿】逐项解释“化学键与结构”中的专有名词、符号、对象和单位。特别强调：把化学键与分子间力混淆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讲稿】用“条件—表示—方法—核验”重建本知识点。示范时逐步引用：判粒子—判作用力—解释性质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与评分资料｜Paper 1A·离子化合物；用于知识范围与设问结构校准，题目身份为DSE原创模考题，不冒充历届真题（访问日期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讲稿】带学生逐句读取任务，不先求答案。要求指出材料中的有效条件，再按“判粒子—判作用力—解释性质”作答。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讲稿】先展示错误路径，再用解析链复原第一失分点。禁止只说“粗心”；必须落到“把化学键与分子间力混淆”或更精确的动作。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1B·沸点数据；用于知识范围与设问结构校准，题目身份为DSE原创模考题，不冒充历届真题（访问日期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1B·性质推结构；用于知识范围与设问结构校准，题目身份为DSE原创模考题，不冒充历届真题（访问日期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36652924f343f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0c161e194d4526" /><Relationship Type="http://schemas.openxmlformats.org/officeDocument/2006/relationships/slideLayout" Target="/ppt/slideLayouts/slideLayout1.xml" Id="R186c2f749ca4441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6c2f749ca4441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92950f16c745a3" /><Relationship Type="http://schemas.openxmlformats.org/officeDocument/2006/relationships/image" Target="/ppt/media/image.png" Id="Rbbb968ca13054cfe" /><Relationship Type="http://schemas.openxmlformats.org/officeDocument/2006/relationships/notesSlide" Target="/ppt/notesSlides/notesSlide1.xml" Id="R6fa922e04696438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9f8238f4564371" /><Relationship Type="http://schemas.openxmlformats.org/officeDocument/2006/relationships/image" Target="/ppt/media/image2.png" Id="Rc5c7e067510f4ccc" /><Relationship Type="http://schemas.openxmlformats.org/officeDocument/2006/relationships/notesSlide" Target="/ppt/notesSlides/notesSlide2.xml" Id="R0aeec6f528ca4fb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97c59710c44da2" /><Relationship Type="http://schemas.openxmlformats.org/officeDocument/2006/relationships/image" Target="/ppt/media/image3.png" Id="Rafed19d323f6464f" /><Relationship Type="http://schemas.openxmlformats.org/officeDocument/2006/relationships/notesSlide" Target="/ppt/notesSlides/notesSlide3.xml" Id="R758a33cddeba47f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858081d2834976" /><Relationship Type="http://schemas.openxmlformats.org/officeDocument/2006/relationships/image" Target="/ppt/media/image4.png" Id="R1a7e35743bfa4321" /><Relationship Type="http://schemas.openxmlformats.org/officeDocument/2006/relationships/notesSlide" Target="/ppt/notesSlides/notesSlide4.xml" Id="R5e722d0863de44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7a6deadb3e4e22" /><Relationship Type="http://schemas.openxmlformats.org/officeDocument/2006/relationships/image" Target="/ppt/media/image5.png" Id="Rabea6058251b440d" /><Relationship Type="http://schemas.openxmlformats.org/officeDocument/2006/relationships/notesSlide" Target="/ppt/notesSlides/notesSlide5.xml" Id="Rb9dcb52c8b154c3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81840b87dd4ccd" /><Relationship Type="http://schemas.openxmlformats.org/officeDocument/2006/relationships/image" Target="/ppt/media/image6.png" Id="R6d669450b1ed421f" /><Relationship Type="http://schemas.openxmlformats.org/officeDocument/2006/relationships/notesSlide" Target="/ppt/notesSlides/notesSlide6.xml" Id="R27d3f0d3731c428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484da2d92e4f55" /><Relationship Type="http://schemas.openxmlformats.org/officeDocument/2006/relationships/image" Target="/ppt/media/image7.png" Id="R9f84b72714de4b0a" /><Relationship Type="http://schemas.openxmlformats.org/officeDocument/2006/relationships/notesSlide" Target="/ppt/notesSlides/notesSlide7.xml" Id="R89aec71c8ec7494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ed551dab674f88" /><Relationship Type="http://schemas.openxmlformats.org/officeDocument/2006/relationships/image" Target="/ppt/media/image8.png" Id="R0a2fa18dd0c440ce" /><Relationship Type="http://schemas.openxmlformats.org/officeDocument/2006/relationships/notesSlide" Target="/ppt/notesSlides/notesSlide8.xml" Id="R88603d12f3074b1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aa5dd4ee9f4f40" /><Relationship Type="http://schemas.openxmlformats.org/officeDocument/2006/relationships/image" Target="/ppt/media/image9.png" Id="R304c495105924c5d" /><Relationship Type="http://schemas.openxmlformats.org/officeDocument/2006/relationships/notesSlide" Target="/ppt/notesSlides/notesSlide9.xml" Id="R9cb282acb815494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c0078cb5164be0" /><Relationship Type="http://schemas.openxmlformats.org/officeDocument/2006/relationships/image" Target="/ppt/media/image10.png" Id="R615dcb6dc81b409b" /><Relationship Type="http://schemas.openxmlformats.org/officeDocument/2006/relationships/notesSlide" Target="/ppt/notesSlides/notesSlide10.xml" Id="R9ced5bc277994d8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f166885c2d46a2" /><Relationship Type="http://schemas.openxmlformats.org/officeDocument/2006/relationships/image" Target="/ppt/media/image11.png" Id="R0b36e350edc94d34" /><Relationship Type="http://schemas.openxmlformats.org/officeDocument/2006/relationships/notesSlide" Target="/ppt/notesSlides/notesSlide11.xml" Id="R269f697ce97b453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c5f6baf2acc4aee" /><Relationship Type="http://schemas.openxmlformats.org/officeDocument/2006/relationships/image" Target="/ppt/media/image12.png" Id="R8426fcf1a51f4e1f" /><Relationship Type="http://schemas.openxmlformats.org/officeDocument/2006/relationships/notesSlide" Target="/ppt/notesSlides/notesSlide12.xml" Id="R7961b871a0914b0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19f18466b04af7" /><Relationship Type="http://schemas.openxmlformats.org/officeDocument/2006/relationships/image" Target="/ppt/media/image13.png" Id="R508bc87d9fc84f1c" /><Relationship Type="http://schemas.openxmlformats.org/officeDocument/2006/relationships/notesSlide" Target="/ppt/notesSlides/notesSlide13.xml" Id="R46399fba9c8e488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768cd194474b3d" /><Relationship Type="http://schemas.openxmlformats.org/officeDocument/2006/relationships/image" Target="/ppt/media/image14.png" Id="Rb2066afda0534531" /><Relationship Type="http://schemas.openxmlformats.org/officeDocument/2006/relationships/notesSlide" Target="/ppt/notesSlides/notesSlide14.xml" Id="R699c294df9cf4b83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ad65d731b64efe" /><Relationship Type="http://schemas.openxmlformats.org/officeDocument/2006/relationships/image" Target="/ppt/media/image15.png" Id="R3c4af547d2e64e07" /><Relationship Type="http://schemas.openxmlformats.org/officeDocument/2006/relationships/notesSlide" Target="/ppt/notesSlides/notesSlide15.xml" Id="R73726017a495420a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694e0db6b3497c" /><Relationship Type="http://schemas.openxmlformats.org/officeDocument/2006/relationships/image" Target="/ppt/media/image16.png" Id="R108802a770a44674" /><Relationship Type="http://schemas.openxmlformats.org/officeDocument/2006/relationships/notesSlide" Target="/ppt/notesSlides/notesSlide16.xml" Id="Rb8292ae3b9aa49b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e82e998a0147db" /><Relationship Type="http://schemas.openxmlformats.org/officeDocument/2006/relationships/image" Target="/ppt/media/image17.png" Id="R6576bcab0c474298" /><Relationship Type="http://schemas.openxmlformats.org/officeDocument/2006/relationships/notesSlide" Target="/ppt/notesSlides/notesSlide17.xml" Id="R39fecc95da4a4c28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dc1335b582b47cb" /><Relationship Type="http://schemas.openxmlformats.org/officeDocument/2006/relationships/image" Target="/ppt/media/image18.png" Id="R4fd5f107ad2c4caa" /><Relationship Type="http://schemas.openxmlformats.org/officeDocument/2006/relationships/notesSlide" Target="/ppt/notesSlides/notesSlide18.xml" Id="R7dfd8b4aa4a944be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b58ba673e949fa" /><Relationship Type="http://schemas.openxmlformats.org/officeDocument/2006/relationships/image" Target="/ppt/media/image19.png" Id="Raf6b5e5cdd0d4164" /><Relationship Type="http://schemas.openxmlformats.org/officeDocument/2006/relationships/notesSlide" Target="/ppt/notesSlides/notesSlide19.xml" Id="R1b988a3d2b334f2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9eaf912e004e86" /><Relationship Type="http://schemas.openxmlformats.org/officeDocument/2006/relationships/image" Target="/ppt/media/image20.png" Id="R255c16d43a4640f5" /><Relationship Type="http://schemas.openxmlformats.org/officeDocument/2006/relationships/notesSlide" Target="/ppt/notesSlides/notesSlide20.xml" Id="R167c62a241114c6f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4b2632a0d24df2" /><Relationship Type="http://schemas.openxmlformats.org/officeDocument/2006/relationships/image" Target="/ppt/media/image21.png" Id="R042dbbdbb2d048b5" /><Relationship Type="http://schemas.openxmlformats.org/officeDocument/2006/relationships/notesSlide" Target="/ppt/notesSlides/notesSlide21.xml" Id="R11010ff10c334c2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2cd74aae464135" /><Relationship Type="http://schemas.openxmlformats.org/officeDocument/2006/relationships/image" Target="/ppt/media/image22.png" Id="Rea5d48e7264a43de" /><Relationship Type="http://schemas.openxmlformats.org/officeDocument/2006/relationships/notesSlide" Target="/ppt/notesSlides/notesSlide22.xml" Id="R40c876a56f89466e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c49d6f1de94ef8" /><Relationship Type="http://schemas.openxmlformats.org/officeDocument/2006/relationships/image" Target="/ppt/media/image23.png" Id="Rf606bbf1eafb409b" /><Relationship Type="http://schemas.openxmlformats.org/officeDocument/2006/relationships/notesSlide" Target="/ppt/notesSlides/notesSlide23.xml" Id="Rd023750a0518464f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8aac84cdb24933" /><Relationship Type="http://schemas.openxmlformats.org/officeDocument/2006/relationships/image" Target="/ppt/media/image24.png" Id="Rd44b203f21d44c81" /><Relationship Type="http://schemas.openxmlformats.org/officeDocument/2006/relationships/notesSlide" Target="/ppt/notesSlides/notesSlide24.xml" Id="R9dd3f37bf8164c3f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0db97f64d14d08" /><Relationship Type="http://schemas.openxmlformats.org/officeDocument/2006/relationships/image" Target="/ppt/media/image25.png" Id="R06391b5193894b0a" /><Relationship Type="http://schemas.openxmlformats.org/officeDocument/2006/relationships/notesSlide" Target="/ppt/notesSlides/notesSlide25.xml" Id="Rec854875e5f64660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ac4830636c411f" /><Relationship Type="http://schemas.openxmlformats.org/officeDocument/2006/relationships/image" Target="/ppt/media/image26.png" Id="R12ad76da01cc47bb" /><Relationship Type="http://schemas.openxmlformats.org/officeDocument/2006/relationships/notesSlide" Target="/ppt/notesSlides/notesSlide26.xml" Id="Rd951b4a6892a4e8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a066b98efc4b32" /><Relationship Type="http://schemas.openxmlformats.org/officeDocument/2006/relationships/image" Target="/ppt/media/image27.png" Id="R36ee38a5756d457c" /><Relationship Type="http://schemas.openxmlformats.org/officeDocument/2006/relationships/notesSlide" Target="/ppt/notesSlides/notesSlide27.xml" Id="Rbbd32bca103c46d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ecd0deaecc41c1" /><Relationship Type="http://schemas.openxmlformats.org/officeDocument/2006/relationships/image" Target="/ppt/media/image28.png" Id="Rf1c3e03c66444462" /><Relationship Type="http://schemas.openxmlformats.org/officeDocument/2006/relationships/notesSlide" Target="/ppt/notesSlides/notesSlide28.xml" Id="R888c17445acb4214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2358b61024a24" /><Relationship Type="http://schemas.openxmlformats.org/officeDocument/2006/relationships/image" Target="/ppt/media/image29.png" Id="Re1116652adea4e44" /><Relationship Type="http://schemas.openxmlformats.org/officeDocument/2006/relationships/notesSlide" Target="/ppt/notesSlides/notesSlide29.xml" Id="R470d1e96bb5e452b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cb3b8745d8409b" /><Relationship Type="http://schemas.openxmlformats.org/officeDocument/2006/relationships/image" Target="/ppt/media/image30.png" Id="Re0e07afcfea045e8" /><Relationship Type="http://schemas.openxmlformats.org/officeDocument/2006/relationships/notesSlide" Target="/ppt/notesSlides/notesSlide30.xml" Id="R231bb91b384d4b3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4247DE-2EDE-4514-8898-40B9E5F48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687F41-D77B-4514-BC11-F8F73FFD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5CA79-3141-4AC5-8850-414FCA67B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9753AB-DA44-45F1-9EAD-E8B27C38B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DE31DE-7A5A-4F09-849D-A9D457CA6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离子、共价、金属键、分子间力和晶体。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AA5E3D-4BD6-4232-AD8F-C290979D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230068-0A24-45AF-A021-150DDD55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BEBAA9-5B7D-4F52-AF58-F2E07BBBC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2F46E2-AF71-4C31-A827-1550C43A99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b968ca13054cf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B2A922F-3313-40DC-A00F-76D4331913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293B65-0CA2-47FF-8C7D-A3635CD60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FD306D-01B8-4F56-BFCA-B3AE1EFA7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64EB659-E66F-4949-9248-693642356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EC9475-E229-4FEA-B3B3-31A6CF54C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7D7BCD-1FCB-4FEC-B09E-2C799088A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9AE8A59-058A-4450-8672-0456DBED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C736A7-A04B-445D-B40D-8BDE6225C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08DC447-3516-4E23-A6C5-3D352F2EF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014733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98916BA-F167-46BD-9BF5-CC31438CA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E645D01-1CC1-4D9E-8611-BBDA9C80D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c7e067510f4c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2D6C1A-CDA0-4EEE-BC68-F1FCFC0D0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8EACF0-5880-481B-9499-6351BB074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31BD91-DCEE-495F-B799-BC50ADA4F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DD074C-EA55-437C-A5EE-65C956F2F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6A984F0-1488-4AFE-A8B0-4E443487B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A476D6-0560-4EFA-A181-B44A4B3D6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B2F67A7-FCCA-4E4C-A233-24A263FBC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87EBB1-A471-4BC2-B844-0B3ADE169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05989F-2034-47F1-9CAA-122AD606BC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4FE3D0-977E-4826-90B1-7C3BE3A25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A77336-732B-4D5A-90DF-D1353AF98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9DB538-F9EB-4AC3-BC2C-045808EF6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67F3A2E-6863-4593-9AE9-F5326599D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26D7355-CF90-42A3-BAEE-9F1DB99C0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A7EBFE-D4D8-4F4F-BFFC-A2DE3665D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BBD85DC-B958-48BD-99B0-7CB88096F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89A1DA1-C6EC-44BA-B9B5-E761E0F16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成功标准｜微观结构决定宏观性质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BB9663-F61D-4584-93C8-21071F62A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C4C7B17-08AA-49C6-8B53-6121E5DAE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4A094BF-F8AB-46DC-9926-6751420DE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3764318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F85B3E-1F1B-4EA4-834F-47DBCF14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FF46AB-F462-4B96-8F32-70EFBC149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ed19d323f646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45F825-593B-4300-B829-126825142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0C006F-0469-4387-AC68-4C29697F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7B9BCA-2FD7-4B9D-B7C4-61C5D611D8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72E95E-F58F-432A-A1BD-424E3B1BC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911FCAB-B7E6-43EE-9EB8-59204302B0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BB9A1F-72DA-4238-A2A1-A8F6FCB40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边界提醒｜把化学键与分子间力混淆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B9EA65-9AFB-4BC2-93D4-D820DFD86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6A85F1-B8FA-42A2-B9B3-10A8737EE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1AFBB3-9E9B-4881-8CAE-6D6FBA000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离子、共价、金属键、分子间力和晶体。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E291CD-AE33-465C-BD84-763EA0CFC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AF1B47-4445-4F4D-9028-DAA96D03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81654F-9EC8-492B-8976-421AC87B5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836D2D-C4EE-4120-978B-59B679671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与评分资料｜Paper 1A·离子化合物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8C25ECB-5558-4EFE-88D2-EA14B8A2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AD5DC6-80D9-49BD-878E-56534DF7C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BF713D-325F-4B96-BD1A-2A576695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6786875-EA1D-4379-BF24-DADE3912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80285881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DA538D-C208-4133-B4A4-133E1476A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B480D5-2B58-4662-BCD7-96269FDCE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7e35743bfa43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0F00C6B-85E9-48C3-909D-49F14B024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21FDE23-9C4B-407D-8065-BC0D556B1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022042-20CB-4CE6-B2B0-7DD37D280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能解释“微观结构决定宏观性质”，并识别一个反例或边界。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9CC545-2B27-431E-827A-CCEF61825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45AFF7-E055-4242-90C7-EC4B00CB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EDB5A9-10E4-4B5F-9237-D9E11B798F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某离子晶格片段含 3 个 M²⁺。若只含 M²⁺ 与 N³⁻ 并保持电中性，N³⁻ 数目应为：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FD0236-B514-4AB8-B141-6B9DB5A5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高频错因：把化学键与分子间力混淆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E0A4B9-16E7-4131-AE76-98571A759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06C88-2083-443A-8971-F987A1CD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2DE34E1-47E5-47FF-B0DD-C6D5FF1A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C29474-6A3B-4CDF-B948-AB228CFF2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5A329E-9DF9-4A6B-8A50-354635399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0D507F-40C5-4E09-87B3-AB9778FE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1AC037-4515-472C-8758-C26FC200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5347866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F1EE7C-9906-4E06-9417-13FB352C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44978B-D38B-4657-96AE-10FFC35DE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bea6058251b440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6A468B-95FC-4C65-BC99-58F62E5F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28B7B3-0B8F-4265-8DB7-014B98140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9D1741-DA88-47FD-96AD-6D9F62A4F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EBE8DC-AC48-4E74-AF67-8A2721BAD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1D5682-B80F-4D18-BBDC-F9CC75217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8A1CE0B-B0E4-435D-A5AB-0A2652B0C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8D8803-9CFA-4C72-9BC8-D9A2A5607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判作用力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9629F4-7D70-47BD-9C07-A7E54DF02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874637-0889-4D6C-9529-E5A266EAC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解释性质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7AAB79-9D58-475C-98A1-DE3BF9752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564E3A-11AE-44E0-8FC7-6D6620FE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B25565-14F8-4470-B550-F3647DB43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某离子晶格片段含 3 个 M²⁺。若只含 M²⁺ 与 N³⁻ 并保持电中性，N³⁻ 数目应为：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CA2BEC-3340-468F-B288-0D247A174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8FF60D-27DC-4EBA-8166-D7062F9C0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9D7E3A-DCA9-4DEB-AB45-E27B31096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解析：总正电荷=3×2=6；每个N³⁻带3个负电荷，需要6/3=2个。最简比例仍为M₃N₂。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4C0488-065D-4904-9A15-641CFF42A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2AA6C5-D642-4016-9FE5-9E0547854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F17025F-3780-4499-9D70-56B8E699C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EA4C88-0B61-4C45-BCF6-6597FE292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53073608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45C2AE-B41F-455D-9444-5C804D14F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B66A27C-D645-4BE7-A7C0-8076447FEF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669450b1ed42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F1C6B2-129A-43B2-A5B5-6AB990070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1E575F-C89C-468B-A587-6AE9D3AF9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9BCBA0-1B44-4F24-8E7E-8F865765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3A92C8-B2E0-4ECD-A1F1-E481CF9D8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326FBA-5362-4CE3-92CC-39B63D43C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2189BC-425F-4A43-8639-9B131C12D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5E48C0-FC11-43D7-8585-B6E3E07A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7376A4-6A8A-4523-9F84-5DC9E83B0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FE0FC9-F3AB-487F-ADCA-D24CF3885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504B05-F24F-4AF9-A8CB-FAA8D4D16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F2F867-564C-415A-B028-C977985A3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809FD6-08BF-4068-B09F-34AF577FB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0441ED-B99C-4453-B729-CA8CA0C40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CFF437-49A4-4B66-86EB-4F1C4BDE2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31CE68-6072-4AC7-AF96-9E00941CA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D42E51-9B2F-429F-A93A-BB1092531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32C9B89-E27A-45F2-9678-D4F7F2DD9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7F5E7CF-B8B3-485B-98C6-36F00D415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CA1956-7CAD-437E-858B-387A1700D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9746663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C21584-8F32-4234-BD0B-5C4954E2B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B67CDD-B142-4137-AF72-7ED734445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84b72714de4b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3A77D3-D5C7-45FF-A858-5A3EF9632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5BB635-A351-4D56-BFE7-5EA1CA586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D2754E-9136-4171-9123-E189F7690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A0C3E9-066F-42B5-82BC-BF4BF13A33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F69777-57A9-4357-8A81-BE581894E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E7719E-0EC8-4F51-8033-56C495882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C7CB8D-35DB-41EC-90EB-7DC07B1FD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84E39E-5C7D-419F-9356-49B8A4420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0B429D-D973-4A77-B229-D6ADA579F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047215-503F-4978-81A0-7AADE3F70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5B06C-10C0-4523-9625-AEA9AA07E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A6A0CC-4769-44DA-85E4-0E626F25C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B08368-53DC-453D-85E4-23FC346B5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2E8B75-9022-461D-BB52-7F30D145D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DF515AB-8AF0-43DE-BE72-336460DC2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8AE727-8E53-4542-9C1C-223933AB3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A51037A-8763-45B7-8FFA-674E7BF34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9716921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266CAA-F64A-4C1E-9818-EB2D7F728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15B763-C838-4C01-BED0-BE8701E4A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2fa18dd0c440c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6C4646-2D41-4916-99F9-1C7B31759A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92C634-98AF-4B5B-A2D1-91BFC298F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046793-7389-4053-909C-62FE9D463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F2EED3-8725-4B1F-9739-8254B84FA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某离子晶格片段含 3 个 M²⁺。若只含 M²⁺ 与 N³⁻ 并保持电中性，N³⁻ 数目应为：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5CBD00-2734-4587-AE68-A2299871B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02CC5-5C0B-4901-90C6-4C0710BBC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5321C9-6097-4888-9C57-75D507AE6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271E7A-3F3E-4CDE-A8D4-45C50C4E0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A17183-1F7F-4404-AB3E-EBDD6F12C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1388F9-0DE5-4643-AB69-700EECC7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B1A967D-1CFC-4236-8134-A832B01CC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E7B76D-9DF0-4A1A-BFFB-CBA31BD3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24E153-DEB7-4ECE-95BB-EA08EDF7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DF6EA74-3A63-4E7D-BF2A-0490BDCD3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6E1D1A-EC2B-40C4-8F4E-01C6BBA2B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6FEBB1-18BB-46BF-B627-AFA98856F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2F796C-8562-4287-95A0-AF698EA2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55909728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271996-4041-441B-A376-311865277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23D4A94-1E25-443E-853D-F299A226A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4c495105924c5d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7179306-7EEB-4096-A1EB-7EDA2C21B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AA5922-D0C4-4462-9ED1-7456E27EF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32BE146-2642-4572-B333-08A7D1FE8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BBA0CA-A16D-4F23-9717-AF86909A9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65 °C 与 105 °C。B分子可形成氢键而A不可。数据支持的判断是：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F40BFA-D2CB-4D33-81F4-B939D06420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1B·沸点数据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A06738-DF8F-488C-9247-F94B1FE6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594B03-827B-4017-B7A4-011803629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D8D31B-8153-4479-8AEC-ADEB843FB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5B0550-107F-47DD-B1C0-2ED65D693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1BCE8E-AD43-4692-9FCD-ADE96FFFD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F76150-8A54-4109-9846-A78421CB6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EA8194-50A8-4E91-81B8-7A077BCC7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45E877-F13D-4146-8E1D-3D728D341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127A7F-884B-4EFF-BE86-800143AA0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3C83CD-60FB-48EC-872D-7C81DB075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9174EB-2B36-48D8-A340-67CBD3A453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0A56A3-8B66-468D-BEA0-5C51B5270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4EB3C06-3A3D-4CAA-88FE-39952A2D7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1C5E01D-9B49-4436-916E-4F4781F76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1282430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6B047A-9FC3-4E81-9A06-C4F70B895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AF5F31-DFC6-4F01-97BF-94A5FA673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5dcb6dc81b40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4396A83-134D-4F72-AC67-FD94D647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6D487D-D652-45E7-8486-37682DE0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4385AE-90ED-494C-9B09-002482133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91B8CE-6E27-40E1-B319-358D039E2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84246A-AC87-41E4-8A47-EF5BFBF54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某离子晶格片段含 3 个 M²⁺。若只含 M²⁺ 与 N³⁻ 并保持电中性，N³⁻ 数目应为：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E0A7E8-2CE7-4C7A-9769-08AD50CF4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AB47082-5307-4849-AA4E-5F4D869E8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48FFE6-155F-405C-A88C-873077F8D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6FB17F-B47D-4591-987A-59A9902BB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65 °C 与 105 °C。B分子可形成氢键而A不可。数据支持的判断是：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C27CE1E-258D-4450-8299-E374B257E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D0B6B9-58EA-4AC3-A77A-00CAE10CB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3640BE-BDFE-41E4-BC24-753DDDA7C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38EEE48-5518-437F-9959-3AB54BFD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固体X熔点约 900 °C，固态不导电、熔融后导电。最符合数据的粒子结构是：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0C2558-0A65-495E-8092-9436CD26C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0125852-C48A-4EA8-AA82-44EA4521A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703120F-EFB5-4A2C-9005-87DE048F5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7D77E4-78CC-4E22-A13B-B3FA8093E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75372002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F61D6D-D1F8-4AFB-B64B-635D6E306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EBC79F-8F06-4778-B096-6AA9B78CA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36e350edc94d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2BE41B-D967-4915-861D-61476B290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16E913-8E44-4BCA-9131-0C641DC11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AF3E4C-3173-4A8B-884A-86BDEF890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F41AFF-6FEB-4B85-9337-86A6AAE9C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16E6405-2378-4CB7-8CFE-2EE73CC61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08C52C-1DD3-47B4-9E38-7F17E0247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E6489F-8E87-4A21-9A08-31B7674F9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507F5B-2694-4B45-8786-737460FEA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正确结论：B分子间作用力较强，汽化需更多能量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解析链：沸点差异来自分子间作用力；形成氢键的B在汽化时需要更多能量克服分子间吸引，并非断裂分子内共价键。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BD05986-4A9C-4427-A32E-87817BCB9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37069-D521-4B64-B393-52CCA76CB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A03163-C51C-4E7D-A818-40C6B0CFB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D84512-6002-40D9-97DE-3B3D0A8A9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87993229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5587B46-B104-42E5-82C3-A46B200F1B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C630FB-285E-4527-9E64-B4BC80D35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26fcf1a51f4e1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0FACC5-B849-4AA4-81CB-5CBC23E44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49664B-3D47-4E84-8040-58584C5AD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E6F315-3EA8-41D5-87CA-05554FAFA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21D108-4201-41C4-89F1-673E6472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固体X熔点约 900 °C，固态不导电、熔融后导电。最符合数据的粒子结构是：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116FA1-5806-4A9A-A654-7D14DE2C0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6A86F6-D6C5-4AE3-9D9D-B9A64101F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3C3E728-13F4-464D-9278-2C8BF03B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97CA0F-9CF0-40D0-B17F-282B7D3242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ECD04A-B7AA-4C28-9E21-06192CC0D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8DBC3A-336D-4B87-B199-4A1165D37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38B22A-8AFA-47AC-9149-EF2625434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D9EB9F-08F4-4160-93C9-28512DC80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AE944FE-5080-48EE-82C2-46DC2BDC7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41627687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0275C7-644A-4DF6-BBD5-2716270CA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28152-0231-481F-86FE-C3B0B60C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8bc87d9fc84f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8CEC8C-219E-4363-A19E-D90FDB8A0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BEC97E-06CB-48AB-B379-CEA405FB5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D54861-0076-46D6-9477-D1B1B1D3D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能独立执行“判粒子—判作用力—解释性质”，并说明每一步理由。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91315-6549-4908-8D37-9F12E7F478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4B44CF9-97E2-45CB-A1A3-CE58736D5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539B88-F76D-4736-A5EA-10801991A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某离子晶格片段含 9 个 M²⁺。若只含 M²⁺ 与 N³⁻ 并保持电中性，N³⁻ 数目应为：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4E3A00-0B79-41DA-9346-BDA65CC76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高频错因：把化学键与分子间力混淆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0476C4-BAE7-4898-A74A-04A62C4BF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9F9FF1-71A3-4074-A2C2-EF3800A75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0CEB25-7956-41EB-B47C-51D8A383E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0BF533-E690-43EE-A6BB-BBED1F4D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1C3082-9AE7-483F-828F-172457F4F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5081AC-7371-4C55-83D5-E15710166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294E3A-DFF0-4644-9FA2-7515651DC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79416001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8B33B1B-F1D1-49F4-849C-49B18C254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693839-1318-44B2-ABEA-8A7D0C1F1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066afda053453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561A91-4192-4C04-84BB-5CF1880EB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D8014F7-C8FB-4D6D-B5B2-1C9536D2E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016BA0-2171-47E4-B4C9-0FC33BC3D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B1FE80-67A2-4882-879A-BFFA3571F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EBD761-2F22-4A3C-A79C-B99F4080A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BDF3D3-4CF9-4DCB-8639-8E053A7C7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57DA9C-E719-4C67-A4A8-4C56F91A40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判作用力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A2FD9C-0364-4666-B251-CE8451590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CF906E-62F1-48BA-ADC6-3E5372A77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解释性质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277C4F1-8322-406E-A41A-98098EE65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3F2118E-8054-4738-8073-87E35F119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A183E0-B4AB-4AD8-8F3B-D4A6DA20F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某离子晶格片段含 9 个 M²⁺。若只含 M²⁺ 与 N³⁻ 并保持电中性，N³⁻ 数目应为：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EE1596-F6FD-4577-8B88-83C37D9B5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1D0F99-AE41-4A0A-8117-FA3D29A45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16C285-9EDF-4918-9804-C97A23E0D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正确结论：6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解析：总正电荷=9×2=18；每个N³⁻带3个负电荷，需要18/3=6个。最简比例仍为M₃N₂。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00D3E9D-4E60-4CE4-8B55-54D4E054E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E387EB-2728-4776-85E8-000DA01B1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17FF94-818E-4306-A2A8-031EC2E1E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7FA075A-F745-4E82-965E-B07D31DE8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8926937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466B4D1-FD52-43E7-9CD4-44D2222B4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139ABE-D584-4FC2-B2FA-0DFFDD724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4af547d2e64e0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9D023F-E488-4FAF-9CE7-19B9B626B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964C92-ACF8-452A-9F0A-621E5EBD9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9B9414-9359-4E3C-8F16-2E75533EB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361DFA5-6235-404C-BA62-3F0486695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AA0BB2-994D-44A6-8248-CD5958408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9D2124-D1F4-46EB-BB85-6A8E81EA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D4232B-835B-4921-BB46-C0EB68F5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2E2DB53-0A71-4680-96E8-5E99DCD2E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10FAFDE-EACE-4595-9154-7E8982566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B0BE6F-F309-4241-85F7-236550BDA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617EDD-44E6-474B-A5D9-529EE08D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87D329-2271-418A-A758-383780487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6C0F6B-0927-4823-AF46-3B0209FBC2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A989955-D171-49DF-9C5D-A8622474F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EFEFAB-6F04-410C-9E06-3EAD31472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C334C2B-8385-4FF2-8094-CB5495DD1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97CC61-123D-4A3B-92B9-3C18CB6A5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223BC9-0C95-48BF-B6EB-2C210375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335A283-C277-4E0A-8D5B-B3889546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504269056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ED78B2-3F51-4D20-AD00-85FD9A8DA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C988FC-29AB-4478-8909-314CB3B87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8802a770a4467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6FC72-2C42-4D04-AD40-6DAEEE036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26004A-5542-4399-84E3-A7567717F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4648F1-AEDB-415F-A5E4-BDC9E9E1C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4D28DC-C7B4-499F-B55E-89A55747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9F03718-E0E3-4518-B880-3A5CD385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D56F9C3-7638-42CA-A76D-C8A06A2DB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D91693-1179-4AA4-983A-808080C1D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F2837F-EB6D-4A40-86AD-8A70538C4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ECDFC2-6508-472D-8AAC-4298316AA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A9A6F4-6D3C-46AD-90D9-C67F34B54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2CD8CA-4EBE-4080-BD40-A29608B06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67251E-98B6-4B51-A74D-5A8ABC9A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385BD4-4048-4C36-BAA9-088E41672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41B39AD-5277-4DDD-8FB0-2B2AD05C4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8274C73-0DF8-4EC8-95AB-919FE3340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CD2E0A-7A47-4EC1-8B0C-33B7216C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107CEC5-6FAC-4309-9E3C-B2B7554CB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83537889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6B90B9-2C97-44F4-A79E-C33D301CD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2357F5-5FCE-4EFD-96FF-B5EB4F573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76bcab0c47429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8C1814-862D-4309-9032-8AC13E6B5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B1A96-6C5A-40C8-96A8-6E301E447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E7B955-D50A-46B0-80B2-9394EC6CA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15C0D4-4CF4-4CF5-B80B-6FDA66B85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某离子晶格片段含 9 个 M²⁺。若只含 M²⁺ 与 N³⁻ 并保持电中性，N³⁻ 数目应为：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FEC8DB-014E-4179-B52D-ECF9D8EB5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7DF2C9-54E8-4A0D-868F-A69477650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C8D1FBF-DAD3-4D7D-AAF9-BC9F47E30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020A04-AF09-4F75-AC46-2D154BD96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E641EE7-C43C-44D5-B60A-BA1AA4EFC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D6F2FF-C9FD-491B-A94A-8C3009F9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D350C4-ACA8-4063-84A3-45F38A4F0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9BE306-4524-4870-8B88-428EF7E3B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A6AA54-AE29-4FBD-84E1-AC5F10DF0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559B956-061E-4322-A98A-073640C8C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9AA7174-2388-4B13-88D5-C921819DE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F7CEC0-5B5D-4AB3-B150-5E81596DE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679B87-D02D-4557-A842-239BF9C12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80817915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1695856-ED3A-4394-BF0D-8E30FCF0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3DB246-EA33-48AF-928D-482A5C86D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d5f107ad2c4c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9C027-37D2-4AAA-B89B-C7B47B793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E4BD40-73B5-40AA-98C3-FB8CDBFE9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5B6026-2082-4102-9475-BDB9499D9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47D1C1-76C7-4C6E-8BB5-D7F3BE532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75 °C 与 115 °C。B分子可形成氢键而A不可。数据支持的判断是：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25E0EA-840F-4D63-8034-AC06C3D3CE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1B·沸点数据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86EC0C-8397-4631-A251-06F9A128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ACEF1C-0142-4DCB-A679-F16DFA6E6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0FE906C-E7EB-45D0-9DF6-C3DAC67D5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DD859E4-989B-4983-B16B-427B83C0C9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EAF49C-3E01-42F3-B8CD-24B4712C1F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FC4FA6-2DCD-4EA8-A763-20DAE35EF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5387C2-8E61-49CC-97F0-B1B40AF54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5A91F0-83AC-4726-998E-F0A80A642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D163D3-34F9-41A9-A4DF-DDA08B30E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CADA4AD-66FF-4700-B722-9FDA09BA9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69333B0-CE0C-4BED-A2F2-FBB6613BF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FC083E5-1731-46EB-8895-BB59408E2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9EDE51-2FED-461D-B363-2C27BC607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047FAEF-0CB7-401B-ACCD-94F4ABE91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53401270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D3A63BA-BCDD-4B5B-BBBF-EB7542F3D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38FF84-0C4B-44F6-B661-B52B1D4C18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f6b5e5cdd0d416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3C9E8D-C20B-46CE-95FF-548B7C0C3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E5A891-37CD-482D-99F8-1C7991C527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9AED92-AF99-4B3A-AE37-577310BED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DB89DB6-FF51-4C01-B280-A6A5F33AD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23045B4-2DA8-4FEB-B541-3B9ABAA9B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某离子晶格片段含 9 个 M²⁺。若只含 M²⁺ 与 N³⁻ 并保持电中性，N³⁻ 数目应为：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D7FB31-A844-4534-B780-83A509075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A2EB79-E9C2-4F14-AC4B-953D1C3FE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4B43C4-AFF0-4669-A535-2DC210FB3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A36367-8754-490D-962C-BD9D2DF2E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75 °C 与 115 °C。B分子可形成氢键而A不可。数据支持的判断是：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01B9E6-4418-45B1-95DB-F88E6AB60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AB4477-58A6-42D9-8C94-E589F5E5A1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33A9EA-D7AE-400B-A876-CA066EC0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837E01-1416-43D3-B352-9FC20A99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固体X熔点约 1000 °C，固态不导电、熔融后导电。最符合数据的粒子结构是：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0F52D2-E941-4E9A-AA67-1E7E50D52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D89A121-4DF8-4D7E-B02E-009A2C009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94F712-89B8-40E8-95FA-AB76B877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4A2CBD-1937-47C9-85BB-FC7AFD7D6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3431346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A6C66A-8F05-4C63-B193-494A41446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7ACE2E-AF8F-4B30-A51B-44B3355C0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5c16d43a4640f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2B7EA54-715F-44E5-9D20-FE72FF4CF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26E009-F584-4921-932C-1B158016D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F9D32E1-FD97-4532-A2C1-1B14AAE4C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263ED6-D044-4D30-9599-3F3C589A2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E50122C-D7C2-4D6D-8AEC-95E599BB06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80BA7F-AC5C-4B35-9DFD-E25467AB1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E2384DE-C545-4412-981D-97FA201D1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A5A0AD8-0209-4D01-90E2-0348E2610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正确结论：B分子间作用力较强，汽化需更多能量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解析链：沸点差异来自分子间作用力；形成氢键的B在汽化时需要更多能量克服分子间吸引，并非断裂分子内共价键。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9714F4-5B89-4503-872E-711549E38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7EF75E-2B77-450A-8735-64C094E87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108876-5BF2-4F9D-B9F3-A2AE2465F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FB4B98-E539-4A2E-9F22-E92035D88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862816751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F9B652-4839-4BDD-BC0D-DACA8AEE3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E6E302-BD8B-430B-B3FB-F5273030F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2dbbdbb2d048b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5E4B2F-4C88-4053-9998-8F32D138C0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C7C1B59-CD91-48E1-80C5-7D37F8689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3C56E0-D378-429B-A386-E3E6E0227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4CB1DE-081C-42A1-AF66-A3631439C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固体X熔点约 1000 °C，固态不导电、熔融后导电。最符合数据的粒子结构是：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7754E2-A780-4B53-8D19-047D73C5E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6F478D-607E-4DCA-9463-39347A479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3FE45B-35D1-4B5E-A0C6-B6B6C47B0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E3AC21-8312-4D20-B683-2771764F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078E64E-3D03-4905-A9C0-15CDDD9DC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4011A9-324C-41E7-B96F-E0E03A097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B575E0-C647-41DD-B599-C5F16F87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FEC303-B12A-4C0D-94C2-5AC80C52A4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25207C-35C0-4A5C-8A62-AB23528A0A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509446302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0083CE-3BC8-45F8-ADC8-EB24250D4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7A6D21-40C6-46CB-A8EB-0D8AE8717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5d48e7264a43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9039E66-04E2-4395-A64E-7513A37CEA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9225AA-A1AF-4E47-9179-849970C33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AE58882-FC10-419C-99D0-0C6A9B5B0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C4AA05-A4D8-4C2F-82F4-5FD53BCCF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66B2F8-3C14-413D-A67D-0A276272E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09097-1C6D-46E0-9507-3C0856CBA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某离子晶格片段含 15 个 M²⁺。若只含 M²⁺ 与 N³⁻ 并保持电中性，N³⁻ 数目应为：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A98377-5287-4DB4-B50C-94617A790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高频错因：把化学键与分子间力混淆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61FA505-44AB-483D-A0AE-1A6B5235D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C030DB-B6E8-4983-A09C-10C14B34E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9B52E8-C346-4FDD-80FE-C896E75CB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7999C04-3033-4B94-BF32-ABEB38314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3D4090F-8FD2-4F16-9B4C-3B9EC12A8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4CEAFE-FC9E-4B7F-93E6-3D2D1DF4F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7C46E1-A256-4CF1-934D-CE449B5B4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7155471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255F887-65CD-4724-932F-AF980E4BC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BF3210-919C-4894-88BF-D04A52C6E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606bbf1eafb409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6382B1-C865-4DDB-83FC-80329AD54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5A5E2F-44F7-45F5-9046-FA1FD97A3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3899D0-74A6-476B-8253-542B51C68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3A41B6-A265-4ED9-A0E2-422106D80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7363F1-AD73-44D9-8545-3330D38FB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E42F71-0F0E-42D3-9F02-605A08732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FFCEAC-F95A-430D-B92C-4DA774B64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判作用力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CCEB5B-4450-4EF6-94BB-0C5724565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8921AC-C7BE-42E6-8F66-2214D3B33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解释性质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7F0E1C-77CC-42F2-8FC2-A50B38A47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FE65F2-FC1C-4E2B-B643-F902FDAA7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E03008-125C-4D74-BE88-89389DA43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某离子晶格片段含 15 个 M²⁺。若只含 M²⁺ 与 N³⁻ 并保持电中性，N³⁻ 数目应为：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B85D97-58A8-46C8-B390-3A3D3FFB4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7F790D-F719-48E2-A7FB-8D99FAB46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51E08E-7FBF-4942-B4CF-445F4B83F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正确结论：10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解析：总正电荷=15×2=30；每个N³⁻带3个负电荷，需要30/3=10个。最简比例仍为M₃N₂。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9AAA17-EAC4-41A0-AB93-D91D30C56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DD6021-CDF8-41FC-8045-4390F0F5E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4FE0FA-E879-4CC1-9F6B-AC122044E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394FB6F-4DD1-4271-B6F9-C6873C59A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38196062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FF2B5A-ED27-4623-924F-63CF75E9F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A7DA3E-8483-4A67-A53B-46247E221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4b203f21d44c8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9D59E58-904F-44CD-80F9-326767E27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8C57E2-1045-4FE4-9604-E1FE30313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74E4C7-33D4-4528-9874-5F5442217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0E29B5-46BA-4241-AD3F-1D6491D4A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9B8078-1A52-4753-8B41-4632E4804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899C892-4AA3-42CD-81F9-7F15B8728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1D282A-1D5B-44EA-9527-04A244C52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8903F9-D6F8-4288-B56A-EDE141624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0FC6E4-9514-4614-8BF6-C7FC0C29B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896026-F4A7-4D25-800A-0D961E2FA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E54C18-7028-465C-9A1E-1A6BB735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EAE764-2DCB-4030-A8A2-51E352903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7AE4165-6963-4457-8ED1-78DA707AF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70AD24-A4B3-481D-AA4C-3325497DA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2BC5A5-3007-440E-AC48-FD127E9DC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7FA9CC-C552-44B3-AD25-97994C5B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1B805FF-DACE-413F-B1B3-EB1C09B4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F635AB-3A82-4904-945E-6FDA44F09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49642C7-3E85-4800-B795-D3048ADAD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46723704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8E0A48-69B7-4A9D-A8FB-F0F15E3E7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714F563-78BA-45B8-AC0C-5CC1DDA09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391b5193894b0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E95F23-52F0-4436-AC3E-37237B8BB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0C60F3-0C6C-4B95-9399-DDCEC4DDF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F4F589-5662-48D5-A00B-20DAF0DABF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859124-8E3A-4A65-9F40-87F63EFB2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化学键与结构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D3056D-40B8-484C-B7FF-AEA160C6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1FCC4D-7E27-4F3E-9F72-F00ADFE57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DC5AB27-202B-4A8E-94B1-D9FB9A2A4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FAFD1B-0371-4685-81A9-F04DC918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F65E90-C4D5-4F9D-9CE2-AC7BDD8B5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3C5EFF-B537-4CF2-A9B0-9DE4551763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92774B-C2C6-4993-9F6C-A21E77CCF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DA8F84-D1CD-4355-9886-6E8D8852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04C9D30-3981-4F5E-9F76-4174FB72C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2665FFD-50C8-4BA2-803B-B7FB6E55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B190FBC-577F-48BB-807A-36E246FCC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ADC2C16-076E-4DCE-99A9-F537E15BA6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FD9E183-DDF5-4413-8084-BB987F599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3195992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31B421-771F-4F47-B5AD-CEC446CEC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D15FAE-6EB9-4697-92A4-2ADCCB3A6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2ad76da01cc47b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FA80B6-D4FB-4967-8A10-F937A1DED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FACBB-B91A-4323-8057-526649FD0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9C47E1-86BA-4976-95BC-7A4B3B44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A89C6F-53EB-4747-844E-0C513C63D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某离子晶格片段含 15 个 M²⁺。若只含 M²⁺ 与 N³⁻ 并保持电中性，N³⁻ 数目应为：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645C73-4CC1-47CA-B4EF-6683676EDA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E319FE-605F-4C98-81F2-571EDEC84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FD4CB1-38AF-4C6F-BCE5-1F42090FF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微观结构决定宏观性质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7E1BB2-CF98-4C72-B917-6F18575EA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CF90FFB-0913-47C2-8A5A-ECEAC637A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56B09E6-5F03-4867-9DF9-645B067D6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判粒子—判作用力—解释性质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D7A128-889F-4A0B-9D91-6D0BE3185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D61B0D-BAE9-4EA7-8681-C8AB09F82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A6691BC-8220-49D4-8F1E-F90FB15F1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检查：把化学键与分子间力混淆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731855-8551-4E8B-BE95-AE48CAA5E1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1862F3-5BAF-4441-AED5-85EF253DC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ABF50E7-687F-4B3D-8104-4950B4475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9C5C8E-FB07-4145-ADF4-2C3E007A6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927912913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AE5691C-67CD-4220-9BFC-DFC08AF161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8528ED-177B-4DFA-9765-1CDC0147D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ee38a5756d45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BA0B33-8915-44C8-A108-402A58A4B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47F5EA-FF8D-45A7-95F7-5A0EAD704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B55CD-3DFC-4D4C-B0E0-1C990F0F8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5A5C7B-4D2D-45E0-AC68-B09545A7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85 °C 与 125 °C。B分子可形成氢键而A不可。数据支持的判断是：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5F19D6D-A978-40DA-AFEC-7C4A0C6A8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1B·沸点数据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3E2A75-69E1-4F13-9571-D32265D17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9518C8-A969-4668-9AF4-2B8C78991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8653B1-C8EC-4EA9-9B78-F6912D629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5D9983-F8CD-477F-A483-2DD945BFA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4A006E-B32E-4408-96E0-158EF0031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BC9FB5-C6FA-4ECF-9B88-3412B7A76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AC1240-CCF6-4293-945E-BF9426C5D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B3804D-0E8B-4AB0-898C-39D212933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0505DB-7966-4F4C-A48C-2ECF8F31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B611D0-7F39-4234-9C80-895F71057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0F1A41-8E55-468B-BF55-BD1AEE14C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B4E48E-F4BB-498C-8769-F3BEEDE814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33595A5-1DA0-4681-9C4D-B2E9867B5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C42692-7A12-4B6A-851F-FA5B16251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55175363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429EF3A-D334-4906-9331-5B4E32338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A2A0C-377F-4CE8-A5D1-378EDE439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c3e03c664444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755763-C918-4EA3-830E-497F284D1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0C72114-9584-43F1-8E18-F0A5A37704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C1C5BC-B277-475A-9C5B-97E534EF6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C26241-9667-4678-B8AB-9CA7BBD18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B0775A-2EC1-4C2D-997D-4ED248715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某离子晶格片段含 15 个 M²⁺。若只含 M²⁺ 与 N³⁻ 并保持电中性，N³⁻ 数目应为：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0489B2-F262-4FA0-80A1-5AEFB3842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4C1A61-A96E-4B43-AF47-9F6C273E9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3542DF2-71E1-4325-B6FF-E1BAFB440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0C5630-F994-42DB-A052-3D8DA42F0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相对分子质量相近的液体A、B沸点分别为 85 °C 与 125 °C。B分子可形成氢键而A不可。数据支持的判断是：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09A1B4-E768-49D8-93B2-99DFCE339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92431F-FAE6-4DCB-8E05-099BD7D83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C30942-6D75-4A99-8FEE-83D722933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B70768-E16A-42F0-B7BE-A6386D619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固体X熔点约 1100 °C，固态不导电、熔融后导电。最符合数据的粒子结构是：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8FE632-F897-4ACD-9C6E-C2E2C90BE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48D770-FCB2-4904-B849-3D996194D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9E2D47-BD9C-443D-AB38-FA978581C6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9DA459-68C8-4E4B-951C-25266DE73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05226364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8D5DDBF-1C40-4BD9-8516-46231315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75C853-2D57-4EDA-88A4-77FC1DEBC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116652adea4e4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E73957-8C03-403B-9A2F-6AB0EEDFC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D91911-B0CA-46A4-9547-E5C5484B1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C50516-8298-4892-9FCF-BCB2BB7F3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F091C2-B708-40EE-9890-39659B4FF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把化学键与分子间力混淆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A5B0CF-AA25-4FF4-ABD4-E3AFA9F07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6FA32B-1624-4099-B0B0-2BA3317E0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E866E53-C40F-491B-B4FC-7C237BC9E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C53B07-6E4B-4A8F-AC2D-8C33D2D19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正确结论：B分子间作用力较强，汽化需更多能量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解析链：沸点差异来自分子间作用力；形成氢键的B在汽化时需要更多能量克服分子间吸引，并非断裂分子内共价键。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A02E12-9FDB-45EC-B637-BEC757637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65147D-1ED8-49BF-97A0-56FF79AF8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D42267D-B750-4B09-8C9A-7AC258526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7B6C16-2BAA-42B8-91BE-442D075C70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61737625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35F6A42-824B-48DC-B178-A4A2B5EB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9CE1C1-EA45-4CA2-BA42-97DE238E3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e07afcfea045e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49438A-5C6B-4461-9884-7BFD52391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1D98C0-C43E-4B73-B807-B526A0607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1B4980-B410-4E04-84B3-BC04BD957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750D0A-D577-4B6C-8EF1-B9BC7B8E6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固体X熔点约 1100 °C，固态不导电、熔融后导电。最符合数据的粒子结构是：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B23DED-A211-4872-8118-4E143BE3C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6AB73A-6DBC-47F3-BD60-C7BDF9E8F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9D897BC-71CB-4B0C-AB09-74C8312D7B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28401E-2649-4599-90B8-ABDB20241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ED5F30-4B6A-4305-BE4D-8ABE2C2D7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A23C76-B9D6-4CE6-9A77-04E892C80C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A2041A-B864-45D4-92F8-E7B443609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2B854B-F128-44C7-A995-E0F02140D5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化学键与结构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B92B6D-4080-41A2-9001-447586C11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50088410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2026-08-19T08:40:22.3650000Z</dcterms:created>
  <dcterms:modified xsi:type="dcterms:W3CDTF">2026-08-19T08:40:22.3650000Z</dcterms:modified>
</coreProperties>
</file>