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4064a02e544ce9" /><Relationship Type="http://schemas.openxmlformats.org/officeDocument/2006/relationships/extended-properties" Target="/docProps/app.xml" Id="Rb9e426aa110e4ed9" /><Relationship Type="http://schemas.openxmlformats.org/officeDocument/2006/relationships/officeDocument" Target="/ppt/presentation.xml" Id="R16b89a7f151946f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a3a4d05fe44c35"/>
  </p:sldMasterIdLst>
  <p:notesMasterIdLst>
    <p:notesMasterId xmlns:r="http://schemas.openxmlformats.org/officeDocument/2006/relationships" r:id="R11136ca0990445cf"/>
  </p:notesMasterIdLst>
  <p:sldIdLst>
    <p:sldId xmlns:r="http://schemas.openxmlformats.org/officeDocument/2006/relationships" id="256" r:id="R1429de5ca4e543ad"/>
    <p:sldId xmlns:r="http://schemas.openxmlformats.org/officeDocument/2006/relationships" id="257" r:id="Rcd9c15451b48482a"/>
    <p:sldId xmlns:r="http://schemas.openxmlformats.org/officeDocument/2006/relationships" id="258" r:id="R0edc8220e80345f3"/>
    <p:sldId xmlns:r="http://schemas.openxmlformats.org/officeDocument/2006/relationships" id="259" r:id="Radba9f89cdb445a5"/>
    <p:sldId xmlns:r="http://schemas.openxmlformats.org/officeDocument/2006/relationships" id="260" r:id="R435573fc84874da3"/>
    <p:sldId xmlns:r="http://schemas.openxmlformats.org/officeDocument/2006/relationships" id="261" r:id="R87c6e83e880144f8"/>
    <p:sldId xmlns:r="http://schemas.openxmlformats.org/officeDocument/2006/relationships" id="262" r:id="Rb2df4729199241ed"/>
    <p:sldId xmlns:r="http://schemas.openxmlformats.org/officeDocument/2006/relationships" id="263" r:id="Raf32c2d63c0d4520"/>
    <p:sldId xmlns:r="http://schemas.openxmlformats.org/officeDocument/2006/relationships" id="264" r:id="Ra96bb38b425a40a8"/>
    <p:sldId xmlns:r="http://schemas.openxmlformats.org/officeDocument/2006/relationships" id="265" r:id="Ra40d155a04364951"/>
    <p:sldId xmlns:r="http://schemas.openxmlformats.org/officeDocument/2006/relationships" id="266" r:id="R79dc32e7a11e4339"/>
    <p:sldId xmlns:r="http://schemas.openxmlformats.org/officeDocument/2006/relationships" id="267" r:id="Re7e9f28f675c48c3"/>
    <p:sldId xmlns:r="http://schemas.openxmlformats.org/officeDocument/2006/relationships" id="268" r:id="R8379a039e9fd4d4d"/>
    <p:sldId xmlns:r="http://schemas.openxmlformats.org/officeDocument/2006/relationships" id="269" r:id="R5ac48eb410e941f1"/>
    <p:sldId xmlns:r="http://schemas.openxmlformats.org/officeDocument/2006/relationships" id="270" r:id="R5da1e673e6d84c81"/>
    <p:sldId xmlns:r="http://schemas.openxmlformats.org/officeDocument/2006/relationships" id="271" r:id="R6adc4ac5c6284095"/>
    <p:sldId xmlns:r="http://schemas.openxmlformats.org/officeDocument/2006/relationships" id="272" r:id="R6188ca747faf4c6d"/>
    <p:sldId xmlns:r="http://schemas.openxmlformats.org/officeDocument/2006/relationships" id="273" r:id="R24f34da6891f4403"/>
    <p:sldId xmlns:r="http://schemas.openxmlformats.org/officeDocument/2006/relationships" id="274" r:id="Raec0d5f4b2b94bea"/>
    <p:sldId xmlns:r="http://schemas.openxmlformats.org/officeDocument/2006/relationships" id="275" r:id="R8cf976358c984777"/>
    <p:sldId xmlns:r="http://schemas.openxmlformats.org/officeDocument/2006/relationships" id="276" r:id="Rdbb3c814ed3e49ad"/>
    <p:sldId xmlns:r="http://schemas.openxmlformats.org/officeDocument/2006/relationships" id="277" r:id="R8023b8cf5d684d1c"/>
    <p:sldId xmlns:r="http://schemas.openxmlformats.org/officeDocument/2006/relationships" id="278" r:id="Ra6669b046584458b"/>
    <p:sldId xmlns:r="http://schemas.openxmlformats.org/officeDocument/2006/relationships" id="279" r:id="R732ff728d1f6493c"/>
    <p:sldId xmlns:r="http://schemas.openxmlformats.org/officeDocument/2006/relationships" id="280" r:id="Re39fcbf655584362"/>
    <p:sldId xmlns:r="http://schemas.openxmlformats.org/officeDocument/2006/relationships" id="281" r:id="Rdb2debf8a1ea4cd0"/>
    <p:sldId xmlns:r="http://schemas.openxmlformats.org/officeDocument/2006/relationships" id="282" r:id="Rfd5d620d85e64fa7"/>
    <p:sldId xmlns:r="http://schemas.openxmlformats.org/officeDocument/2006/relationships" id="283" r:id="R98e69039837a43f8"/>
    <p:sldId xmlns:r="http://schemas.openxmlformats.org/officeDocument/2006/relationships" id="284" r:id="Re7c49847543246e5"/>
    <p:sldId xmlns:r="http://schemas.openxmlformats.org/officeDocument/2006/relationships" id="285" r:id="R566e29e58dcb48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4483d1d5d5442af" /><Relationship Type="http://schemas.openxmlformats.org/officeDocument/2006/relationships/slideMaster" Target="/ppt/slideMasters/slideMaster1.xml" Id="R17a3a4d05fe44c35" /><Relationship Type="http://schemas.openxmlformats.org/officeDocument/2006/relationships/notesMaster" Target="/ppt/notesMasters/notesMaster1.xml" Id="R11136ca0990445cf" /><Relationship Type="http://schemas.openxmlformats.org/officeDocument/2006/relationships/presProps" Target="/ppt/presProps.xml" Id="R73865d34157248b4" /><Relationship Type="http://schemas.openxmlformats.org/officeDocument/2006/relationships/tableStyles" Target="/ppt/tableStyles.xml" Id="R880706b7b6c74e5f" /><Relationship Type="http://schemas.openxmlformats.org/officeDocument/2006/relationships/slide" Target="/ppt/slides/slide1.xml" Id="R1429de5ca4e543ad" /><Relationship Type="http://schemas.openxmlformats.org/officeDocument/2006/relationships/slide" Target="/ppt/slides/slide2.xml" Id="Rcd9c15451b48482a" /><Relationship Type="http://schemas.openxmlformats.org/officeDocument/2006/relationships/slide" Target="/ppt/slides/slide3.xml" Id="R0edc8220e80345f3" /><Relationship Type="http://schemas.openxmlformats.org/officeDocument/2006/relationships/slide" Target="/ppt/slides/slide4.xml" Id="Radba9f89cdb445a5" /><Relationship Type="http://schemas.openxmlformats.org/officeDocument/2006/relationships/slide" Target="/ppt/slides/slide5.xml" Id="R435573fc84874da3" /><Relationship Type="http://schemas.openxmlformats.org/officeDocument/2006/relationships/slide" Target="/ppt/slides/slide6.xml" Id="R87c6e83e880144f8" /><Relationship Type="http://schemas.openxmlformats.org/officeDocument/2006/relationships/slide" Target="/ppt/slides/slide7.xml" Id="Rb2df4729199241ed" /><Relationship Type="http://schemas.openxmlformats.org/officeDocument/2006/relationships/slide" Target="/ppt/slides/slide8.xml" Id="Raf32c2d63c0d4520" /><Relationship Type="http://schemas.openxmlformats.org/officeDocument/2006/relationships/slide" Target="/ppt/slides/slide9.xml" Id="Ra96bb38b425a40a8" /><Relationship Type="http://schemas.openxmlformats.org/officeDocument/2006/relationships/slide" Target="/ppt/slides/slide10.xml" Id="Ra40d155a04364951" /><Relationship Type="http://schemas.openxmlformats.org/officeDocument/2006/relationships/slide" Target="/ppt/slides/slide11.xml" Id="R79dc32e7a11e4339" /><Relationship Type="http://schemas.openxmlformats.org/officeDocument/2006/relationships/slide" Target="/ppt/slides/slide12.xml" Id="Re7e9f28f675c48c3" /><Relationship Type="http://schemas.openxmlformats.org/officeDocument/2006/relationships/slide" Target="/ppt/slides/slide13.xml" Id="R8379a039e9fd4d4d" /><Relationship Type="http://schemas.openxmlformats.org/officeDocument/2006/relationships/slide" Target="/ppt/slides/slide14.xml" Id="R5ac48eb410e941f1" /><Relationship Type="http://schemas.openxmlformats.org/officeDocument/2006/relationships/slide" Target="/ppt/slides/slide15.xml" Id="R5da1e673e6d84c81" /><Relationship Type="http://schemas.openxmlformats.org/officeDocument/2006/relationships/slide" Target="/ppt/slides/slide16.xml" Id="R6adc4ac5c6284095" /><Relationship Type="http://schemas.openxmlformats.org/officeDocument/2006/relationships/slide" Target="/ppt/slides/slide17.xml" Id="R6188ca747faf4c6d" /><Relationship Type="http://schemas.openxmlformats.org/officeDocument/2006/relationships/slide" Target="/ppt/slides/slide18.xml" Id="R24f34da6891f4403" /><Relationship Type="http://schemas.openxmlformats.org/officeDocument/2006/relationships/slide" Target="/ppt/slides/slide19.xml" Id="Raec0d5f4b2b94bea" /><Relationship Type="http://schemas.openxmlformats.org/officeDocument/2006/relationships/slide" Target="/ppt/slides/slide20.xml" Id="R8cf976358c984777" /><Relationship Type="http://schemas.openxmlformats.org/officeDocument/2006/relationships/slide" Target="/ppt/slides/slide21.xml" Id="Rdbb3c814ed3e49ad" /><Relationship Type="http://schemas.openxmlformats.org/officeDocument/2006/relationships/slide" Target="/ppt/slides/slide22.xml" Id="R8023b8cf5d684d1c" /><Relationship Type="http://schemas.openxmlformats.org/officeDocument/2006/relationships/slide" Target="/ppt/slides/slide23.xml" Id="Ra6669b046584458b" /><Relationship Type="http://schemas.openxmlformats.org/officeDocument/2006/relationships/slide" Target="/ppt/slides/slide24.xml" Id="R732ff728d1f6493c" /><Relationship Type="http://schemas.openxmlformats.org/officeDocument/2006/relationships/slide" Target="/ppt/slides/slide25.xml" Id="Re39fcbf655584362" /><Relationship Type="http://schemas.openxmlformats.org/officeDocument/2006/relationships/slide" Target="/ppt/slides/slide26.xml" Id="Rdb2debf8a1ea4cd0" /><Relationship Type="http://schemas.openxmlformats.org/officeDocument/2006/relationships/slide" Target="/ppt/slides/slide27.xml" Id="Rfd5d620d85e64fa7" /><Relationship Type="http://schemas.openxmlformats.org/officeDocument/2006/relationships/slide" Target="/ppt/slides/slide28.xml" Id="R98e69039837a43f8" /><Relationship Type="http://schemas.openxmlformats.org/officeDocument/2006/relationships/slide" Target="/ppt/slides/slide29.xml" Id="Re7c49847543246e5" /><Relationship Type="http://schemas.openxmlformats.org/officeDocument/2006/relationships/slide" Target="/ppt/slides/slide30.xml" Id="R566e29e58dcb48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e2bf765c80942e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5e1339939d94844" /><Relationship Type="http://schemas.openxmlformats.org/officeDocument/2006/relationships/notesMaster" Target="/ppt/notesMasters/notesMaster1.xml" Id="R14544b695c574c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f409c90286d4a7e" /><Relationship Type="http://schemas.openxmlformats.org/officeDocument/2006/relationships/notesMaster" Target="/ppt/notesMasters/notesMaster1.xml" Id="R50d87a615b2643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02d8f8444474766" /><Relationship Type="http://schemas.openxmlformats.org/officeDocument/2006/relationships/notesMaster" Target="/ppt/notesMasters/notesMaster1.xml" Id="R21901d53fb714c5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ab27def9fa8425f" /><Relationship Type="http://schemas.openxmlformats.org/officeDocument/2006/relationships/notesMaster" Target="/ppt/notesMasters/notesMaster1.xml" Id="Rba98d85a83374f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db4e5507ed8472a" /><Relationship Type="http://schemas.openxmlformats.org/officeDocument/2006/relationships/notesMaster" Target="/ppt/notesMasters/notesMaster1.xml" Id="Ra0265d6b5d8649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a178672d2042b9" /><Relationship Type="http://schemas.openxmlformats.org/officeDocument/2006/relationships/notesMaster" Target="/ppt/notesMasters/notesMaster1.xml" Id="Rf8def7a093ac4b7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fd1c278b46411a" /><Relationship Type="http://schemas.openxmlformats.org/officeDocument/2006/relationships/notesMaster" Target="/ppt/notesMasters/notesMaster1.xml" Id="R6820e1fb1611492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d3ab28076144d2a" /><Relationship Type="http://schemas.openxmlformats.org/officeDocument/2006/relationships/notesMaster" Target="/ppt/notesMasters/notesMaster1.xml" Id="R8a2f22cdc3e24d6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4a677e7093c4fd2" /><Relationship Type="http://schemas.openxmlformats.org/officeDocument/2006/relationships/notesMaster" Target="/ppt/notesMasters/notesMaster1.xml" Id="R303538fd07de48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1e6f8a6725d44a1" /><Relationship Type="http://schemas.openxmlformats.org/officeDocument/2006/relationships/notesMaster" Target="/ppt/notesMasters/notesMaster1.xml" Id="R1186f6900a5e494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9900949cb684a83" /><Relationship Type="http://schemas.openxmlformats.org/officeDocument/2006/relationships/notesMaster" Target="/ppt/notesMasters/notesMaster1.xml" Id="Ra76c538707634e9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06a772463ed4f7d" /><Relationship Type="http://schemas.openxmlformats.org/officeDocument/2006/relationships/notesMaster" Target="/ppt/notesMasters/notesMaster1.xml" Id="Rf382ffb8347d4e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d44c07f6c254be0" /><Relationship Type="http://schemas.openxmlformats.org/officeDocument/2006/relationships/notesMaster" Target="/ppt/notesMasters/notesMaster1.xml" Id="R29bc1a8fe6f94dd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f2f4ced75664508" /><Relationship Type="http://schemas.openxmlformats.org/officeDocument/2006/relationships/notesMaster" Target="/ppt/notesMasters/notesMaster1.xml" Id="R8412668d270c479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449dd4344f241b0" /><Relationship Type="http://schemas.openxmlformats.org/officeDocument/2006/relationships/notesMaster" Target="/ppt/notesMasters/notesMaster1.xml" Id="R8b357e482a474ac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675a348c723402d" /><Relationship Type="http://schemas.openxmlformats.org/officeDocument/2006/relationships/notesMaster" Target="/ppt/notesMasters/notesMaster1.xml" Id="R9fe7e4a914bc4b4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2c126b052cd49b3" /><Relationship Type="http://schemas.openxmlformats.org/officeDocument/2006/relationships/notesMaster" Target="/ppt/notesMasters/notesMaster1.xml" Id="R098039cfe5e1405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112e9fd2bab4239" /><Relationship Type="http://schemas.openxmlformats.org/officeDocument/2006/relationships/notesMaster" Target="/ppt/notesMasters/notesMaster1.xml" Id="Rd3d5bdfa8243413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87e9aac4f9f40e6" /><Relationship Type="http://schemas.openxmlformats.org/officeDocument/2006/relationships/notesMaster" Target="/ppt/notesMasters/notesMaster1.xml" Id="Rb5fc5cde56e241c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203ec4e8c47a4e5e" /><Relationship Type="http://schemas.openxmlformats.org/officeDocument/2006/relationships/notesMaster" Target="/ppt/notesMasters/notesMaster1.xml" Id="Rc74da705afdc49b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0a830e388d44b28" /><Relationship Type="http://schemas.openxmlformats.org/officeDocument/2006/relationships/notesMaster" Target="/ppt/notesMasters/notesMaster1.xml" Id="R542102b4465f496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32c3ea11dbd94981" /><Relationship Type="http://schemas.openxmlformats.org/officeDocument/2006/relationships/notesMaster" Target="/ppt/notesMasters/notesMaster1.xml" Id="R17d7be0f60fb46a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fca13bd92b14c3f" /><Relationship Type="http://schemas.openxmlformats.org/officeDocument/2006/relationships/notesMaster" Target="/ppt/notesMasters/notesMaster1.xml" Id="Rde9ab1ffe613401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e07e2dd2f2e141c5" /><Relationship Type="http://schemas.openxmlformats.org/officeDocument/2006/relationships/notesMaster" Target="/ppt/notesMasters/notesMaster1.xml" Id="Rfd2f0d78483d4ed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843419505fa040fd" /><Relationship Type="http://schemas.openxmlformats.org/officeDocument/2006/relationships/notesMaster" Target="/ppt/notesMasters/notesMaster1.xml" Id="R02ed55c9b85e488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791109539ee4453" /><Relationship Type="http://schemas.openxmlformats.org/officeDocument/2006/relationships/notesMaster" Target="/ppt/notesMasters/notesMaster1.xml" Id="R1aef2ef96597459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44ee101ee684c41" /><Relationship Type="http://schemas.openxmlformats.org/officeDocument/2006/relationships/notesMaster" Target="/ppt/notesMasters/notesMaster1.xml" Id="R51e4089ec6fd43b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131c499ea6b24e4c" /><Relationship Type="http://schemas.openxmlformats.org/officeDocument/2006/relationships/notesMaster" Target="/ppt/notesMasters/notesMaster1.xml" Id="Reea7f0d448eb44a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ce835bb2e8e48c7" /><Relationship Type="http://schemas.openxmlformats.org/officeDocument/2006/relationships/notesMaster" Target="/ppt/notesMasters/notesMaster1.xml" Id="Rdd83265b2a5b40a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d0e566a1910d4b13" /><Relationship Type="http://schemas.openxmlformats.org/officeDocument/2006/relationships/notesMaster" Target="/ppt/notesMasters/notesMaster1.xml" Id="R4c4b6f24304a472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的“能量变化与热化学”学习单元。本套课件共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讲稿】明确告诉学生：本单元只训练“能量变化与热化学”。先解释知识范围，再用一句话建立核心判断，最后示范标准方法。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【互动提问】请用自己的话复述“焓变符号对应系统能量变化”，并举一个会触发“反转方程不改焓变符号”的错误例子。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Q1：120 g 水在反应中升温 6.0 °C，取 c=4.20 J g⁻¹ K⁻¹，反应物为0.0500 mol。忽略量热器吸热及向环境散热，每摩尔反应焓变约为： 选项为 A.+60.5 kJ mol⁻¹；B.-3.02 kJ mol⁻¹；C.-60.5 kJ mol⁻¹；D.3.02 kJ mol⁻¹。讲解时强调：焓变符号对应系统能量变化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【预期回答】学生能说出“定反应方向—组合方程—处理符号”中的起始动作，并避开“反转方程不改焓变符号”。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分步讲评：先重述题目条件，再逐步示范“定反应方向—组合方程—处理符号”，最后给出正确结论“-60.5 kJ mol⁻¹”。完整解析：水作为环境吸热：q(水)=120×4.20×6.0=3.02e+3 J；反应体系放热，q(反应)=−q(水)，所以 ΔH=−q(水)/n=-60.5 kJ mol⁻¹（3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1B·量热。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【预期回答】学生能把失分归入“反转方程不改焓变符号”或更精确的个人错因，并写出可执行检查动作。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讲稿】逐项解释“能量变化与热化学”中的专有名词、符号、对象和单位。特别强调：反转方程不改焓变符号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讲稿】用“条件—表示—方法—核验”重建本知识点。示范时逐步引用：定反应方向—组合方程—处理符号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讲稿】带学生逐句读取任务，不先求答案。要求指出材料中的有效条件，再按“定反应方向—组合方程—处理符号”作答。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讲稿】先展示错误路径，再用解析链复原第一失分点。禁止只说“粗心”；必须落到“反转方程不改焓变符号”或更精确的动作。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Q11：160 g 水在反应中升温 8.0 °C，取 c=4.20 J g⁻¹ K⁻¹，反应物为0.0500 mol。忽略量热器吸热及向环境散热，每摩尔反应焓变约为： 选项为 A.+108 kJ mol⁻¹；B.-5.38 kJ mol⁻¹；C.-108 kJ mol⁻¹；D.5.38 kJ mol⁻¹。讲解时强调：焓变符号对应系统能量变化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【预期回答】学生能说出“定反应方向—组合方程—处理符号”中的起始动作，并避开“反转方程不改焓变符号”。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分步讲评：先重述题目条件，再逐步示范“定反应方向—组合方程—处理符号”，最后给出正确结论“-108 kJ mol⁻¹”。完整解析：水作为环境吸热：q(水)=160×4.20×8.0=5.38e+3 J；反应体系放热，q(反应)=−q(水)，所以 ΔH=−q(水)/n=-108 kJ mol⁻¹（3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1B·量热。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【预期回答】学生能把失分归入“反转方程不改焓变符号”或更精确的个人错因，并写出可执行检查动作。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讲稿】逐项解释“能量变化与热化学”中的专有名词、符号、对象和单位。特别强调：反转方程不改焓变符号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讲稿】用“条件—表示—方法—核验”重建本知识点。示范时逐步引用：定反应方向—组合方程—处理符号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讲稿】带学生逐句读取任务，不先求答案。要求指出材料中的有效条件，再按“定反应方向—组合方程—处理符号”作答。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讲稿】先展示错误路径，再用解析链复原第一失分点。禁止只说“粗心”；必须落到“反转方程不改焓变符号”或更精确的动作。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Q21：200 g 水在反应中升温 10.0 °C，取 c=4.20 J g⁻¹ K⁻¹，反应物为0.0500 mol。忽略量热器吸热及向环境散热，每摩尔反应焓变约为： 选项为 A.+168 kJ mol⁻¹；B.-168 kJ mol⁻¹；C.-8.40 kJ mol⁻¹；D.8.40 kJ mol⁻¹。讲解时强调：焓变符号对应系统能量变化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【预期回答】学生能说出“定反应方向—组合方程—处理符号”中的起始动作，并避开“反转方程不改焓变符号”。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分步讲评：先重述题目条件，再逐步示范“定反应方向—组合方程—处理符号”，最后给出正确结论“-168 kJ mol⁻¹”。完整解析：水作为环境吸热：q(水)=200×4.20×10.0=8.40e+3 J；反应体系放热，q(反应)=−q(水)，所以 ΔH=−q(水)/n=-168 kJ mol⁻¹（3 s.f.）。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1B·量热。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【预期回答】学生能把失分归入“反转方程不改焓变符号”或更精确的个人错因，并写出可执行检查动作。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讲稿】逐项解释“能量变化与热化学”中的专有名词、符号、对象和单位。特别强调：反转方程不改焓变符号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讲稿】用“条件—表示—方法—核验”重建本知识点。示范时逐步引用：定反应方向—组合方程—处理符号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1B·量热；用于知识范围与设问结构校准，题目身份为DSE原创模考题，不冒充历届真题（访问日期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讲稿】带学生逐句读取任务，不先求答案。要求指出材料中的有效条件，再按“定反应方向—组合方程—处理符号”作答。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讲稿】先展示错误路径，再用解析链复原第一失分点。禁止只说“粗心”；必须落到“反转方程不改焓变符号”或更精确的动作。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1B·燃料比较；用于知识范围与设问结构校准，题目身份为DSE原创模考题，不冒充历届真题（访问日期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1A·给定键能数据估算；用于知识范围与设问结构校准，题目身份为DSE原创模考题，不冒充历届真题（访问日期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87fd9cfc224d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c06e8d069f4bb5" /><Relationship Type="http://schemas.openxmlformats.org/officeDocument/2006/relationships/slideLayout" Target="/ppt/slideLayouts/slideLayout1.xml" Id="Rfe8b47b993a14df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e8b47b993a14df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0a791d7f0c4a3a" /><Relationship Type="http://schemas.openxmlformats.org/officeDocument/2006/relationships/image" Target="/ppt/media/image.png" Id="Ra4e3ddc5d9634229" /><Relationship Type="http://schemas.openxmlformats.org/officeDocument/2006/relationships/notesSlide" Target="/ppt/notesSlides/notesSlide1.xml" Id="R72d71d8ef2bc46e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9822895f24eb9" /><Relationship Type="http://schemas.openxmlformats.org/officeDocument/2006/relationships/image" Target="/ppt/media/image2.png" Id="R1b311fcd573343b2" /><Relationship Type="http://schemas.openxmlformats.org/officeDocument/2006/relationships/notesSlide" Target="/ppt/notesSlides/notesSlide2.xml" Id="Rd6761181b8c8472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cb2a6a8784236" /><Relationship Type="http://schemas.openxmlformats.org/officeDocument/2006/relationships/image" Target="/ppt/media/image3.png" Id="Rfd1b2fe5411042b4" /><Relationship Type="http://schemas.openxmlformats.org/officeDocument/2006/relationships/notesSlide" Target="/ppt/notesSlides/notesSlide3.xml" Id="R95f918d5b3ec455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d7861ef89a4395" /><Relationship Type="http://schemas.openxmlformats.org/officeDocument/2006/relationships/image" Target="/ppt/media/image4.png" Id="Rd59ce3babdb94acd" /><Relationship Type="http://schemas.openxmlformats.org/officeDocument/2006/relationships/notesSlide" Target="/ppt/notesSlides/notesSlide4.xml" Id="Rce200de5867745a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e6c0387f424154" /><Relationship Type="http://schemas.openxmlformats.org/officeDocument/2006/relationships/image" Target="/ppt/media/image5.png" Id="R6a9b450fd108465a" /><Relationship Type="http://schemas.openxmlformats.org/officeDocument/2006/relationships/notesSlide" Target="/ppt/notesSlides/notesSlide5.xml" Id="Raa47a356653647e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4160282d5403d" /><Relationship Type="http://schemas.openxmlformats.org/officeDocument/2006/relationships/image" Target="/ppt/media/image6.png" Id="Raf3412e6705c4e91" /><Relationship Type="http://schemas.openxmlformats.org/officeDocument/2006/relationships/notesSlide" Target="/ppt/notesSlides/notesSlide6.xml" Id="Rd3cf8c0d823c405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61f11cb2349a9" /><Relationship Type="http://schemas.openxmlformats.org/officeDocument/2006/relationships/image" Target="/ppt/media/image7.png" Id="R50dde6953a974bae" /><Relationship Type="http://schemas.openxmlformats.org/officeDocument/2006/relationships/notesSlide" Target="/ppt/notesSlides/notesSlide7.xml" Id="R819b068a613949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724c2fa6bc47c2" /><Relationship Type="http://schemas.openxmlformats.org/officeDocument/2006/relationships/image" Target="/ppt/media/image8.png" Id="Rfba9bc79ffb84eba" /><Relationship Type="http://schemas.openxmlformats.org/officeDocument/2006/relationships/notesSlide" Target="/ppt/notesSlides/notesSlide8.xml" Id="R3fae6f97989e48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59d6bb1394cf9" /><Relationship Type="http://schemas.openxmlformats.org/officeDocument/2006/relationships/image" Target="/ppt/media/image9.png" Id="R864766c6ec4643aa" /><Relationship Type="http://schemas.openxmlformats.org/officeDocument/2006/relationships/notesSlide" Target="/ppt/notesSlides/notesSlide9.xml" Id="R47af4a3c911341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bf33290f74b0b" /><Relationship Type="http://schemas.openxmlformats.org/officeDocument/2006/relationships/image" Target="/ppt/media/image10.png" Id="R99d471c800034171" /><Relationship Type="http://schemas.openxmlformats.org/officeDocument/2006/relationships/notesSlide" Target="/ppt/notesSlides/notesSlide10.xml" Id="Ra4bed45dd800400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b4026ea8d42bf" /><Relationship Type="http://schemas.openxmlformats.org/officeDocument/2006/relationships/image" Target="/ppt/media/image11.png" Id="R617deae001694d18" /><Relationship Type="http://schemas.openxmlformats.org/officeDocument/2006/relationships/notesSlide" Target="/ppt/notesSlides/notesSlide11.xml" Id="R6c352953f709434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d12ef5549248af" /><Relationship Type="http://schemas.openxmlformats.org/officeDocument/2006/relationships/image" Target="/ppt/media/image12.png" Id="R722f1cc1444847e3" /><Relationship Type="http://schemas.openxmlformats.org/officeDocument/2006/relationships/notesSlide" Target="/ppt/notesSlides/notesSlide12.xml" Id="R0c70dfa5e310459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2290e357b4b82" /><Relationship Type="http://schemas.openxmlformats.org/officeDocument/2006/relationships/image" Target="/ppt/media/image13.png" Id="R1b2a13a3a11e485b" /><Relationship Type="http://schemas.openxmlformats.org/officeDocument/2006/relationships/notesSlide" Target="/ppt/notesSlides/notesSlide13.xml" Id="R60f4c25a1bf14fa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b101c6f5a646a9" /><Relationship Type="http://schemas.openxmlformats.org/officeDocument/2006/relationships/image" Target="/ppt/media/image14.png" Id="R3bf3b534393849d5" /><Relationship Type="http://schemas.openxmlformats.org/officeDocument/2006/relationships/notesSlide" Target="/ppt/notesSlides/notesSlide14.xml" Id="Rce182bdd8a9e44d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80c5369f27438d" /><Relationship Type="http://schemas.openxmlformats.org/officeDocument/2006/relationships/image" Target="/ppt/media/image15.png" Id="R11ad9e3dfb9e4f83" /><Relationship Type="http://schemas.openxmlformats.org/officeDocument/2006/relationships/notesSlide" Target="/ppt/notesSlides/notesSlide15.xml" Id="Ra19559ccba2243e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812296f0bb4c79" /><Relationship Type="http://schemas.openxmlformats.org/officeDocument/2006/relationships/image" Target="/ppt/media/image16.png" Id="Rae8254a6c47a421e" /><Relationship Type="http://schemas.openxmlformats.org/officeDocument/2006/relationships/notesSlide" Target="/ppt/notesSlides/notesSlide16.xml" Id="Rb57a99374050489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c666cef19845b9" /><Relationship Type="http://schemas.openxmlformats.org/officeDocument/2006/relationships/image" Target="/ppt/media/image17.png" Id="R9ca15ad24b1f47d9" /><Relationship Type="http://schemas.openxmlformats.org/officeDocument/2006/relationships/notesSlide" Target="/ppt/notesSlides/notesSlide17.xml" Id="R4ab28c22a40e4df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fdf701a6849de" /><Relationship Type="http://schemas.openxmlformats.org/officeDocument/2006/relationships/image" Target="/ppt/media/image18.png" Id="Rf61c7c0141634ca4" /><Relationship Type="http://schemas.openxmlformats.org/officeDocument/2006/relationships/notesSlide" Target="/ppt/notesSlides/notesSlide18.xml" Id="Rfdefec0c5a2c4caa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ad00f9b424446f" /><Relationship Type="http://schemas.openxmlformats.org/officeDocument/2006/relationships/image" Target="/ppt/media/image19.png" Id="R462fd03ad9b242c8" /><Relationship Type="http://schemas.openxmlformats.org/officeDocument/2006/relationships/notesSlide" Target="/ppt/notesSlides/notesSlide19.xml" Id="R58b50c7864d34b4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a22329a2d449ee" /><Relationship Type="http://schemas.openxmlformats.org/officeDocument/2006/relationships/image" Target="/ppt/media/image20.png" Id="R509be25a509e41b3" /><Relationship Type="http://schemas.openxmlformats.org/officeDocument/2006/relationships/notesSlide" Target="/ppt/notesSlides/notesSlide20.xml" Id="Rac0241a7ed064ad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f6bd24ec1d4a94" /><Relationship Type="http://schemas.openxmlformats.org/officeDocument/2006/relationships/image" Target="/ppt/media/image21.png" Id="R66ce4bebd2ef4db5" /><Relationship Type="http://schemas.openxmlformats.org/officeDocument/2006/relationships/notesSlide" Target="/ppt/notesSlides/notesSlide21.xml" Id="R288ecaed26ff44b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50df7be43c421a" /><Relationship Type="http://schemas.openxmlformats.org/officeDocument/2006/relationships/image" Target="/ppt/media/image22.png" Id="R495ab8ea40da48cb" /><Relationship Type="http://schemas.openxmlformats.org/officeDocument/2006/relationships/notesSlide" Target="/ppt/notesSlides/notesSlide22.xml" Id="Re03e4cb59a494d78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707c5c6fb420e" /><Relationship Type="http://schemas.openxmlformats.org/officeDocument/2006/relationships/image" Target="/ppt/media/image23.png" Id="Ree5436dc85eb4a6a" /><Relationship Type="http://schemas.openxmlformats.org/officeDocument/2006/relationships/notesSlide" Target="/ppt/notesSlides/notesSlide23.xml" Id="Re42947bcb11d4b99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1efe1832774c1b" /><Relationship Type="http://schemas.openxmlformats.org/officeDocument/2006/relationships/image" Target="/ppt/media/image24.png" Id="R03476cb94ad34848" /><Relationship Type="http://schemas.openxmlformats.org/officeDocument/2006/relationships/notesSlide" Target="/ppt/notesSlides/notesSlide24.xml" Id="R7b7427faa8f34e8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cae45f25e9495a" /><Relationship Type="http://schemas.openxmlformats.org/officeDocument/2006/relationships/image" Target="/ppt/media/image25.png" Id="R4797bd124f514fa9" /><Relationship Type="http://schemas.openxmlformats.org/officeDocument/2006/relationships/notesSlide" Target="/ppt/notesSlides/notesSlide25.xml" Id="R21e30565e3ca483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59341f43149b9" /><Relationship Type="http://schemas.openxmlformats.org/officeDocument/2006/relationships/image" Target="/ppt/media/image26.png" Id="Rdb738be9b54e4a03" /><Relationship Type="http://schemas.openxmlformats.org/officeDocument/2006/relationships/notesSlide" Target="/ppt/notesSlides/notesSlide26.xml" Id="Rd57405eda9c0482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108ead2b614803" /><Relationship Type="http://schemas.openxmlformats.org/officeDocument/2006/relationships/image" Target="/ppt/media/image27.png" Id="R9bd79f37d4824f5e" /><Relationship Type="http://schemas.openxmlformats.org/officeDocument/2006/relationships/notesSlide" Target="/ppt/notesSlides/notesSlide27.xml" Id="Rcabf4d222c204f7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cd8a5a757415c" /><Relationship Type="http://schemas.openxmlformats.org/officeDocument/2006/relationships/image" Target="/ppt/media/image28.png" Id="Rfc53415efaf14f6f" /><Relationship Type="http://schemas.openxmlformats.org/officeDocument/2006/relationships/notesSlide" Target="/ppt/notesSlides/notesSlide28.xml" Id="R33ad6fa30ab0464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9f30f599e4ae1" /><Relationship Type="http://schemas.openxmlformats.org/officeDocument/2006/relationships/image" Target="/ppt/media/image29.png" Id="R7e6be7d340d74b41" /><Relationship Type="http://schemas.openxmlformats.org/officeDocument/2006/relationships/notesSlide" Target="/ppt/notesSlides/notesSlide29.xml" Id="R80792f012bf84ac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901147319b49d4" /><Relationship Type="http://schemas.openxmlformats.org/officeDocument/2006/relationships/image" Target="/ppt/media/image30.png" Id="Ra75933e67b584df1" /><Relationship Type="http://schemas.openxmlformats.org/officeDocument/2006/relationships/notesSlide" Target="/ppt/notesSlides/notesSlide30.xml" Id="Ree1fb5040fec4e9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A43767-5807-4E52-B8F8-3FC9083CC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3D5C12-236D-417C-9C93-A0FF659FF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8710A8-329C-4598-9E37-9B3B1874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9B7B8C-6FDF-4710-BF47-C3A08388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97AC23-30AA-4FBA-B917-F5049E51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焓变、键能、Hess 定律和量热。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FE1F0-56C6-40B2-8565-A8E00F7F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1528A1-52ED-4B25-92E5-3A326771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94017F-6BBC-4CED-A7AB-E94902D66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D46760-2C96-430F-AC44-9ED8BC3E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e3ddc5d963422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5FBACA-3EF8-44E2-840A-278709369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1246C1-90E5-4C5B-9B2F-F5BE345E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2094DD-38EC-4BE4-BAEC-DBC7401E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5D2C92-4104-4EC5-9482-1F368EAC9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ADF4EA-A275-4DCA-815B-E3EA13DA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84BFDC-E6E3-4E23-8E87-FA6723842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0BAD54-F5A7-4D7A-AF47-1F71226E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B5E3EF-005B-4CA5-9186-B67175A3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88AFA1-2300-48DA-9F9C-A0870DC02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005743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0CC351-9563-40CE-B5E4-710C22A57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D77DCC-67A4-4DF8-A682-672DC5342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311fcd573343b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289CC-4673-4347-B330-9D7D326B9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6146FF-B8FD-412C-8ED0-D3C49910D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6AE2B-B2B0-4859-9E02-9B987D49E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9A5547-2442-4819-B9B2-889800115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9E0CDC-A342-4AF8-A79C-E404FC07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02EE55-EB1E-4BF5-B292-AE89AD456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247160-8C15-4021-A2E2-EE742EA82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F1E5F1-6288-422F-B53E-58029A269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976A7C-59C2-42C4-912C-E09726F6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30A595-775A-4F98-A71C-B81CF4D2B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8E93F6-0C04-4023-9CD3-96A960BB2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D03DC2-1DAA-433D-9103-934DF01A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891667-FF96-4CF8-8EFF-DF87779C8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421F35-55DC-4B19-99C5-B26A0F47F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521544-A34F-4E64-A7BB-0972B0E15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9B8A37-753F-4AC1-9CBD-3108D9E60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0922D3-8487-4C1A-9196-106C319F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成功标准｜焓变符号对应系统能量变化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F10952-086A-4E30-9DE8-D796C6246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DD31BE-EE8B-4491-91B9-F91CF4139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0B20234-AC8E-4D4C-A24F-324AFA2FA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6223892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14638D-DAA1-4E2B-B3D1-B3BD0529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02C316-74AF-4958-8E13-E07C18F69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1b2fe5411042b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B256B-B2D7-42E8-AB7F-F6DBBA33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BC8AAC-A3D7-4DBA-883E-7C0B4255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6EA75D-8A21-4D79-96B5-F86A33988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5AC880-FD3E-4013-8BDF-E53BB945A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0B6F7-56B2-46F7-8512-92622B97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65B98D-81E4-4397-AF2E-BE950D5DC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边界提醒｜反转方程不改焓变符号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2EBBD5-C7EE-4DDB-AAC0-41B8791D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F610CA-9BCA-462E-B897-2328A7D5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ECE7E-237F-4901-B6C3-DD2C64EE6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焓变、键能、Hess 定律和量热。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746763-791A-4C0A-8E13-763AC1DC3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37E32D-45D5-4633-85B5-1E31BC28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1A04C4-52F3-4827-ACB0-72D8DBBDF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53C9F7-E31E-4F39-9977-D562A8FAC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1B·量热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BDEC53-DBDC-4625-AA0D-8E677CFA1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5B1A35-002A-439C-8EEA-80DFEB12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A299293-3EF3-49B0-9739-214A3257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969437-8BCE-4046-A5DB-2B83895F1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101504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7AD0C1-0E66-4BC1-942A-3FAF4FA9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375246-244A-4163-A8E7-84A2DE87C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9ce3babdb94a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B3FFB-C242-4797-B5EF-FA0EF8756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BDC9E-849B-490E-A133-AB99B0406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419A6-75D7-4D96-BC00-6F934A274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能解释“焓变符号对应系统能量变化”，并识别一个反例或边界。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68D30D-2F14-4587-BE76-3BD7CFA3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6813D-0C34-47E1-A637-C631FB52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9A6A80-8CEC-419B-8EA3-8CB3CCE92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23A5C-E076-4F80-9FE1-ABC8B0966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高频错因：反转方程不改焓变符号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7A1C2D-707F-4243-AB81-A70785EB3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F39E6B-3319-489F-B8D8-F996674A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8FE3FB-26A7-4A96-83FC-061FF68F2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083461-D9FA-4433-8C63-D8D3D78C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9ED6C0-F15B-4233-91BA-004ECCF7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85EAE7-DF09-43A4-B5A3-02AC6A4F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274C2E-776F-4670-8620-786534A99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7754740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75AB1F-61C4-49AB-97DE-10CEF6B9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7B7670-B007-499E-ADBA-4C4A50BF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9b450fd108465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45F67B-971B-458B-8767-96C96A32F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20F423-8CB6-4E5E-A1A1-62E74D844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4DB321-6EFC-4BE7-A61B-7B45659B0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4D7B81-A9C9-4FA0-908C-8733E31C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2117E1-9B6A-470F-A0A6-079B58943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AD957-286D-42E2-B824-3A933B39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E02E6C-E4AF-4430-B3F0-E3C738E3B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ABC676-7FFA-4948-8628-E0FBB289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F3C919-C08B-4D71-B911-317E9B74B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处理符号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CCDF7-4971-420D-8781-35BE3FC9C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44AA12-1DB8-45F2-89C3-1DF9088A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CE57D3-AFA2-409B-8396-64A009684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1DEBA3-17D1-4D96-BC54-50810F207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DE60E4-2331-430F-8C51-1DFE35B63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402551B-F929-4ADD-8C7F-32DE4353D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正确结论：-60.5 kJ mol⁻¹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解析：水作为环境吸热：q(水)=120×4.20×6.0=3.02e+3 J；反应体系放热，q(反应)=−q(水)，所以 ΔH=−q(水)/n=-60.5 kJ mol⁻¹（3 s.f.）。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436493-F8E0-45A5-867B-1D84ECD2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397C5E-756B-4CC3-A853-00A0F0D70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0525AA-E6C4-4AA9-B289-165F00FA1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016D47-86CA-4359-B89C-905450186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1139325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D94260-9662-4BBA-8802-FC4ED1B6F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32BC03-A187-488D-95EF-C4020431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412e6705c4e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07FEDA-B0AB-4276-8920-A0A45BEA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8125A1-8C41-490A-AD13-1A4AB912A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B26B71-F188-44D1-902F-59D2B440F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150D81-4254-4E44-90DC-CF425D6C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E3EAB4-84F7-4501-923C-4258ED8E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5979B5-4CEE-4C34-BB69-F04744765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2803C3-288C-4155-90B4-93BAB8E2C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42674E-98AB-4801-9E98-5AA06AE8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CB678F-CF6E-4A66-8CD6-E5A456A48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235D8A-AC94-4351-9765-E8A14BAD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D975D3-14FC-4DE1-A8C3-56868720F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2C7646-5D91-401A-9830-E9BD23CBE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D3CB0A-7059-42A8-BCF0-F524CE204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6BFB63-43C9-4606-BB39-AD814546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BAE9C2-85AB-43FF-B62F-BC93867F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A75D46-26B8-436E-BBC0-2C21458DF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8A1DB9F-9CEE-4364-A521-D84EF6331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31C80F-76D9-4E80-8336-36AE1256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708D8E-4488-424B-BC26-3DE60D11F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20427883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ADBECAA-F46E-40D3-80F9-1A460DFE2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F5B977-3FEB-456F-BD60-F450B470A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dde6953a974b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B004D6-F70B-4B46-BCA9-502695B03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7CC9AE-0A81-436B-BC27-E9D90A6A4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108740-78D4-4122-91F5-39B71CB1A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9C4295-FD97-447B-8E89-F29A65D5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274E79-4C00-4A7A-8711-C6C0750A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FCDCAE-8C92-4D8A-B7B0-31E03E823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C1A9F2-BAFB-484A-B2AE-ED7696C88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8E80FA-99EC-47A1-B30B-6BBC7937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B6AA15-3505-406D-96A0-B98B13DD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D58086-C9BE-49E3-97CC-089E15E64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41CB02-8D7E-4E33-9292-C41CA76D3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731B60-3BA9-4A91-98E8-6962AE013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905432-CF34-47FE-9A4D-25764175C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4D6BEA-94AB-4491-810A-4215A092C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B43D78-435D-47DF-899E-C0D4E900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C42CF3-0F77-4F2C-A272-479662C5C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B73688-E93E-41E4-B0CB-2D0B929D8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7920486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C98A5E-EF66-4BC4-BDD8-D1225B859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7F2D48-6B45-442B-8F36-9602B818A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a9bc79ffb84e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7D5890-23B1-44AF-B3BE-855783EA6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A4B90-204E-497B-ABBC-E49279623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64769D-8255-4AB6-8B4A-53B03AD8B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96DA26-B9D3-44D5-B595-B6AFD13F9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424FD5-1DFF-4CD5-9141-56B6D432A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EC77E6-5FD6-40E4-8483-D22B7FAD5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BE8267-0E08-4A19-BECC-CA3A4B36B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E2E5C6-9C9E-4C6B-BF12-D16B2704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B6B2C4-B681-43DD-85A4-7AD64BA0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0ABDB3-DE06-42FA-827B-C2159E0C9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9350C1-3029-4DA4-A2FF-4ECDE8590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BB1BFF-957D-4F7D-9242-3EE4DA7B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431FAA-2554-4CFC-B10E-EE48493F6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C1947-B821-4D2E-ADFE-27B82B1D5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01E306-980F-4995-82B5-2D47260AE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6CE085-673A-455A-94AC-C89CCA1CB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24D1D9-3677-4DB7-ADDD-8E3624B7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7792770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C3544B-3882-47C7-941A-E4F8614BD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97B34C-2CE3-49FA-8809-F2A4E6A23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4766c6ec4643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8CBEC7-E58D-4CA8-B14A-18939CA13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1FCE92-0C50-4AFB-8123-C940E9422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CB005E-C7D4-4F03-B075-DD3382385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779B5-F769-42B1-A04C-3DCA55387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燃烧 3.00 g 燃料释放 75.0 kJ。能量密度为：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C28749-410E-4692-80AD-B88480E8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1B·燃料比较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463B43-06D1-4E1B-8FD8-9781EE49E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5A5EB-46CD-4BE9-87B0-00628D205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A8A0B6-75BB-47AE-ADB1-EA9B8DA1C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8704E1-5C26-4DA7-B2CE-94D1F8DCB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C920D3-576F-420B-86D3-F14A18B1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3B435-3109-4D85-A6BF-B6D3BA8E2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F2442A-E768-4C53-9BA1-C8DFA00D7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ABB52-5593-4A57-A4A4-CA88D5AC8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91F4A5-7559-40B5-A7FD-F493A7E7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C3202B-3B11-4DB2-ADC5-9AFA00ECC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4B8689-1BF9-4ABB-AED6-3D0A9440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D8FBE4-49EE-4402-AAAF-3FC5EC62D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991D9F-5335-4AF5-A1BE-7FF133520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67D93B-7F38-4865-9586-59808887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49668062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BB8B0F-8C4B-4012-9E70-075FC45F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6E11A5-13B6-4465-AF59-397EAF303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d471c80003417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174B78-61A0-497E-9B0B-9E2125F16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33486F-221A-4C55-8078-B6B2D5B57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76408C-98FB-4CCF-8CA3-B769FEB43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28637-208F-4C0E-BF6D-71495DD38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E6E248-873A-45AF-BEED-6F3957C3E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120 g 水在反应中升温 6.0 °C，取 c=4.20 J g⁻¹ K⁻¹，反应物为0.0500 mol。忽略量热器吸热及向环境散热，每摩尔反应焓变约为：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04B64-2A61-4BFD-84E6-F49E1B17E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B4D8DD-8EDB-4F14-BBEA-A37450C7C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48DAD0-D20F-46F7-9716-B11CEE43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46C676-059F-4904-AFC1-EADDEDF17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燃烧 3.00 g 燃料释放 75.0 kJ。能量密度为：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C442CB-F8BA-4E0E-A7A7-145A376A3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05821E-3B3E-4C35-98F1-3A5E88F2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AD1E70-3066-4EDA-9A67-A5BA56A7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9685D0-EC09-4962-BD4B-94579BB0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题目已给出：某反应断键共吸收 740 kJ mol⁻¹，成键释放能量总量的大小为 860 kJ mol⁻¹。估算 ΔH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888717-0821-4445-8F03-038E693A0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5A4140-B4C3-4A43-BEF6-E64C600D9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0DADD6-4D02-406C-8BF6-9251C8793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BF7D89-141F-4A83-9733-1CEB7269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2227833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6BFB2E-3D23-4DD8-BBAE-E4A602CCF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6AE481-3CCB-404E-ABAE-A4CDCCC9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7deae001694d1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F469F0-1168-4205-8B7F-FDF034D4F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BF366F-1596-4A4D-9066-EAA64DD45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8F9DAB-6B76-47D3-A975-9AF0252C1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76C081-B5C8-43E7-87B2-97231A834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FBD239-2257-454E-8CAA-05753E95D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3F7650-1FA5-4CB2-9478-9CE6E270F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14F303-F7C1-4848-8477-9F63180F9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24CC08-30D2-4B78-8027-5A223C251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正确结论：25.0 kJ g⁻¹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解析链：能量密度=75.0/3.00=25.0 kJ g⁻¹（3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9D11F4-51B6-46F4-B2AA-21F4588D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053E4B-B1AB-47BE-B4EA-E6270EAB6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C2F610-9984-474A-A3A0-140DB812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3591EC-7A7B-4B9F-917A-70874C24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50724578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390EF3-F09C-489F-8165-09B121F60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9F8197-8098-4ADC-A05E-80332CC16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2f1cc1444847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18B21F-4813-4FB8-8448-D040655F1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13F21-9EFE-4C8F-A4C6-385E2D453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89B5B4-71EA-4976-9BC5-6332928AC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C5298B-D6DF-4AE0-AA51-B3D7DD5D8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题目已给出：某反应断键共吸收 740 kJ mol⁻¹，成键释放能量总量的大小为 860 kJ mol⁻¹。估算 ΔH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654D66-1A39-4486-B668-80049FCAA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E35657-03A6-4D4A-911C-D3E029068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EEF399-0631-4369-9899-5181E428E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0950FF-2189-4D63-86FE-42C94641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ED8304-087E-4083-ADA3-000823D7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E2E367-BA7F-4F8C-B156-6D93CFB74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C0078F-F003-48A8-8DDB-4E923BF7F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AB6F12-B23C-4054-9B7A-46E7657C9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2EC98B-CC77-4992-99D8-ADE413BD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1265378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440CB6-2000-42E1-9DBD-BE12C3C13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CCD1F3-D91C-4A89-A69D-B93941F72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2a13a3a11e485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C34886-0131-4C71-9AE8-D94D23D74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2CA582-A9DA-4524-9CA0-2BA17C29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81083B-9C4C-43EB-9699-A9405551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能独立执行“定反应方向—组合方程—处理符号”，并说明每一步理由。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E3A73D-BD26-4C37-BE00-F870C963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DA8ACE-F399-41A5-B899-A05084CC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B9A0C-7043-407E-B292-71AB8AC8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447B3A-4A9C-4347-B2F9-67269829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高频错因：反转方程不改焓变符号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48313E-9AF0-4D19-97F8-58BFE9D3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EDB46F-E526-4D2A-BF75-1A2AE25F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5B6ED2-BB52-41A4-B897-33E9F654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A96667-5211-4BC3-8E09-640524749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1B0A2B-545E-4DDF-AD31-28208A97D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438CC2-8057-4BD5-A732-F162A1D51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58C467-0AA6-4994-A813-42BED9634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0967983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EBB26E-89C3-4446-9343-C07B3CB4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4FD02-2ABF-49AC-8124-23905A41E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f3b534393849d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527FE9-B6DD-498B-8B70-FDDD1EC0D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66A737-2553-409C-B8AA-3DB9EFDDD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0CD6E5-D7F9-4D67-8923-B9A89274E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54962C-25DE-42CE-8835-E4F689EA8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B5BB06-B2E9-4A73-B8C5-C5C9E8243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175CEA-3C76-4BD2-B0B3-B9EBE93B0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43929B-1FAD-49B8-A361-8B7002C8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C4216A-7C03-4B57-9667-508D5B70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4EE858-CEDC-42BC-B104-FB65D1675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处理符号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A5AA3F-45B5-4412-A264-17BA2C13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B3A05-7A69-4C3B-AFC4-E65BAF60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19EEFF-E67D-4999-BC04-EC3C8DF07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D2AACD-994E-4099-BF5C-98362C03E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DCCE0D-9EC6-45F8-9D1C-8C45DCD0E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73A5F7-8CC6-48DB-ADD9-DCEE26E6D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正确结论：-108 kJ mol⁻¹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解析：水作为环境吸热：q(水)=160×4.20×8.0=5.38e+3 J；反应体系放热，q(反应)=−q(水)，所以 ΔH=−q(水)/n=-108 kJ mol⁻¹（3 s.f.）。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0570D8-89D2-40DF-BF62-4BA002C5D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A2B732-F14E-48C9-9CBC-1F1003328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2DE1F0-AD0F-4E14-85D0-C531653AE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A7C6B9-CDFD-4917-9133-C80D11607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0812364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E08E8A-98F6-4650-840B-28EBE833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4C0741-06D9-44B4-8348-B1A74A997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ad9e3dfb9e4f8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38EDC-BE2B-4386-8603-A4F99D45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02E2E6-14FB-498F-990A-857B8A125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952730-FA33-46C5-85F9-150E180FB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17603-F537-4A01-8FA5-CF79C025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E33B1D-BDA2-481B-A3E5-7F4DC54E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E215BF-AC25-49AE-9CD2-1286116C7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E06F46-F9E5-4FA8-A51E-DF322ECAF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0BA20D-D5B1-4D6A-BFF1-B82E64B6B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E0509B-B905-492B-B80F-68E8B4BC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B66145-02CF-4052-9968-90DB5661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F71CD-65A3-4825-94C1-F94842A15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FBE85E-0550-4EA3-9C76-566EFEB10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AB9B81-6D7A-4917-9685-A1D5527A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BA4EC7-3B64-40F8-80C0-6351355F7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706EA7-AD2F-4990-8671-D9B798BAB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9AAE46-EB22-4DDA-96E6-1AA58B6AF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AD56E-EFCA-4722-80A7-6BDAE6204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F6B22B-8DAB-4E97-89D5-5A052965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564E8BB-D51C-4C66-AD8E-B5B3797E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812287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CC00BB-9206-43CE-AAF5-7DD8EF4A0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748D40-AD67-4EB4-82AA-02F22A83A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8254a6c47a42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694305-9495-4DC1-BE8E-BE94A2A1F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98A88B-7D3A-42BB-8809-21C5CC3B3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F5C481-DFF5-44EE-B016-4B3531457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B19C45-D581-4059-9C0E-27AA37FB2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14261D-0D84-400E-AFED-84D616E18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0025CF-F522-406B-A9B4-EE71CCB6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CBF930-3952-403E-94CF-BEFF4BD42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B8863B-CEA3-4677-BAB5-C47C4E10B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18343D-2431-48FB-BE72-E68E3CBE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0863BC-BE9C-4588-9B59-2537D65F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BA3111-C434-4FDC-8905-7C632B7F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2AA4D7-EEDE-4649-BE90-3F114D649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65D81A-3160-43B5-815B-376E840F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2AB5DB-F816-4103-864C-DA2EEF614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0979BF-BD11-4995-8062-2DF2F6D8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1C2679-5ED2-4BAE-85EC-FCBE082D9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99D996-0CFA-454F-B081-4F53B2B6A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7728255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84A32CA-E426-4C2E-B0CE-67A4842D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F24D85-DD41-40D8-9620-30A1DF7F7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a15ad24b1f47d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9254D-AF59-4943-882A-38275ACC5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C3ADA-110C-4B97-9002-DA7842ABA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8CA72-DCE6-44CD-9A84-6D0E64D9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13CC22-5474-4C46-8B41-D3A4EAF94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917283-4460-43F0-B8C5-2F85F43DF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E9C510-2C5A-415D-9F05-7015F2CC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B32794-06BA-459E-AABE-6DBEA603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3DECB-8B0A-43B7-87D4-69CC7FEEC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156556-D450-4485-B23D-11523D4E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9BA86C-3AD1-4DE3-8C63-E3F42D099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05F539-9DC4-4A0E-B362-FABE293A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8D87E5-F964-4AB5-97C6-EC570DC8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949C5B-C722-4016-B7B0-77F359EFD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1BA797-E787-47BB-B3D4-536468D98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1AFD46-3030-44C7-8312-DAFD99679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E24A0F-02DE-4A65-B743-7A2F7D16D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71330F-ED02-4351-AE97-6E9A3695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3134118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EA80A60-17C0-4C3E-A017-753776B57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BE4B5-EED2-497F-B431-C1DA4A437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1c7c0141634ca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59327B-BB91-4595-9636-A69A9CAC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B5318D-54EF-454F-88AD-066990D4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0695D-DB60-4B3E-92A5-EDD65033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905668-9890-4F48-B008-7F1618955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燃烧 4.00 g 燃料释放 124.0 kJ。能量密度为：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9BDF59-D9DE-40B5-BCBF-03546F67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1B·燃料比较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AF9D41-4D59-4B04-807C-8B2EB030A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F740D9-DB5B-484F-9356-58C315FE9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E5E838-B51B-4A36-AFFA-FCC63AE55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EC221F-8F61-48E7-BFC2-C3A9E2841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D34B1-118C-468D-8A34-9FCE79274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0929DF-A1FC-4310-BE18-F657CDA1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E61DBF-6F72-4F93-A515-7938A16A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82F464-E6D6-4B7A-ACA4-79164C2C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97CCC7-090C-45A3-B226-203A001D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C9D88-22D3-45F4-8F79-0BC3A73E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4C657D-0F2B-4635-A97E-C5706665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4E84DA-FDF6-4B41-8300-D122C628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DB8777-1D2F-4430-AB6F-5C7648146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1502E43-A0E3-48AD-A391-ADA9A54FD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2767228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E95525-6C32-4449-949A-E300143EE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2F51BA-5D6F-46DF-A22A-26DD61B8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2fd03ad9b242c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624E5E-B184-4956-A5C2-ECB1B80E8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EB5CA-3A68-4124-97E8-91FE461A0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E11D3C-7897-4D72-BBCB-EEA69BC9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7A1F2-D3F5-471C-9B88-019587A2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D5702-794A-43D3-9468-961B7C74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160 g 水在反应中升温 8.0 °C，取 c=4.20 J g⁻¹ K⁻¹，反应物为0.0500 mol。忽略量热器吸热及向环境散热，每摩尔反应焓变约为：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A5D233-7B93-43E2-BB3B-59D257156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72EC96-5AD3-4242-87AA-3C7AF8753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52825A-C0A6-4EF7-99FA-3CD42AAFB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42C56-54CA-4DEA-973D-B6B7B069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燃烧 4.00 g 燃料释放 124.0 kJ。能量密度为：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2CC1A4-0A4F-4EF3-8C7A-900A9698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1884ED-142A-4507-AB94-33182509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8145E8-6519-4BC8-A74F-1AA1CD22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E3A9ED-59CE-482A-B8E5-0FC7365C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题目已给出：某反应断键共吸收 780 kJ mol⁻¹，成键释放能量总量的大小为 920 kJ mol⁻¹。估算 ΔH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26C084-D3FC-447F-8CDF-4B375665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D7E37A-BE2B-44DB-9352-D0FD9079E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33F3B6-1AE8-4D8A-8E06-61795D608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8F2C25D-8ACC-4EA4-BE0D-283A056DC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10115378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B1B9FA-B69A-4E8F-BC1E-9F642951D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607B92-CF0B-4680-B1E9-BADA6D4E1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9be25a509e41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86B83-4C59-4936-9B51-E41D3AE0D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96382-D83D-485A-833F-21019881A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A36560-22D6-4599-857D-FA02B2485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58E743-3B3F-405E-AE53-1D3AF70E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F0DF33-73E6-45AB-971E-A6E333DA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40B54-0F33-494B-876E-043AD4E49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889590-CE15-44B1-8A56-9A9E34EAC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374D08-CC4C-4211-9D49-39C8A215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正确结论：31.0 kJ g⁻¹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解析链：能量密度=124.0/4.00=31.0 kJ g⁻¹（3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6B3E9A-14EF-4F72-A951-379AE45E8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300851-6039-40ED-BFB3-F1C15C8D4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2ECCD5-8289-4304-B4F7-01230156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5B6109-95DF-4AB7-8ECD-09315E20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45471889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A389EE-68C4-4B43-BA76-BBC77D63C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08FDF7-F4E5-48F3-8041-793CF4538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ce4bebd2ef4d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8581B5-D5A1-4D64-A1BE-461D52B4B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1813C7-A943-4CC9-A774-0C9C3CBCB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777843-7AD9-4CB2-9EA1-A1EA75619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21D7A-C684-4DCC-9F16-EB233287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题目已给出：某反应断键共吸收 780 kJ mol⁻¹，成键释放能量总量的大小为 920 kJ mol⁻¹。估算 ΔH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D9C0FA-0702-4EAB-822D-5CD31697A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A16025-7100-435F-B267-6323BFF57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EE38B0-4984-45DE-9EF0-82FEAEAB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319CC1-6980-47BB-919B-9C8C099C4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5A25B6-C756-4A07-BDDC-E86DF09A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A1BA29-D197-4340-81BF-7E484E26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3CAD87-38D1-4141-984E-3A24EABF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F2620C-9E4E-438F-AC59-88F45467F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9A46AC-D524-47E8-9DD2-EEAAB293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72262422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6EE188-4611-49C8-B7D5-0D05E6425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FE3BA-AB56-4879-A041-50AAD66E2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5ab8ea40da48c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11C4A7-810E-4E2A-873A-E9ECD4352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077BC-D318-416C-8DDB-55CE8440C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8F1CF0-5C3C-4D97-88AF-2DD0D929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90C3A1-DE4D-4DE0-B9CF-2FC0D672C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FFC893-E70E-4F86-A6BD-18E1549B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EB3702-B68E-466D-93F6-D12E2648C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8288B6-B3A0-4C75-884A-FC35A25ED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高频错因：反转方程不改焓变符号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64959C-4D08-4710-BB4D-1F3152EB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DA4013-EDA2-4249-8595-C673C01A2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ABFECA-B3F6-4EDC-81A3-2EA8B54C4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D24C3D-8A6C-42B1-AB75-C842BA52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A12CA5-DD7E-4567-80D2-E9F2CB186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FE720C2-E90F-4E32-89C8-613DCFC98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9E385D-29EF-4FA7-AA75-81F03E1CA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76601452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5BF0F2-E223-430C-A9D9-00E7F542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185BC2-16ED-498E-8FF4-D27A7A37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5436dc85eb4a6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4E147C-08E8-444C-91A1-A06FAF14E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312C2F-4901-4126-9E8E-45814B124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BF0A9E-F8B6-411E-BED7-85EEFA4C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CA2F3B-ABA1-479D-A851-CE83872DD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C33786-75DC-4F5E-99CB-BA19CBD3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F53960-49FE-4D4A-91B8-1B8A48A8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D1265A-66C5-4DFC-8D3C-7BCCAA42E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组合方程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23DE63-EC89-45A0-8BC8-FF94B6C60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D3D36C-7621-4D73-965B-C488C543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处理符号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2161B1-AC70-4D97-9A7C-B86BA91A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9B4F4C-DA66-4FCC-91E8-8096BB5A1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FFA37-1404-4C7E-BEED-20E4DDC7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376A36-869C-4F68-BC87-9FC885E5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0901AA-54CB-436E-A8CB-6B6BA6ED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9C8640-C7F2-441C-8C39-74CB0B1C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正确结论：-168 kJ mol⁻¹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解析：水作为环境吸热：q(水)=200×4.20×10.0=8.40e+3 J；反应体系放热，q(反应)=−q(水)，所以 ΔH=−q(水)/n=-168 kJ mol⁻¹（3 s.f.）。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B8E853-4762-4796-B078-026342B14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A22CA8-8656-48FD-AD74-8B4F368B6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5B87A7-15AB-49E3-8E99-D8F9A94D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36252E-6260-43E4-A325-D983152ED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04004862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508DB5-2998-4934-B7DB-C3F1FD3ED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9F3BC-D5F8-4357-8CAB-A6CB9870D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476cb94ad348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9EFD31-AB15-438A-8407-C12087895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BD9782-9A6F-40FD-AD82-83CF8DAD7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288C28-9B60-4345-8D46-723BE7BB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2544C0-1260-4A01-9A0A-9138A00E4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4F5824-AC6D-4A7D-8A40-D24B8FAD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6ED226-BBE7-432D-9BFB-3158D292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8003DC-2C81-4989-8CE6-613C93227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97397F-E69F-4905-94A5-BDD905A19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7C8AC2-F28A-49B1-A933-C68624223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698311-74D5-4A97-A58A-D8AE82CBC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D6C23F-1024-45DA-9CB8-735C230A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6AA7BE-8084-436F-95C8-6397FFEDB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83C443-7F70-4267-9D4F-73FE3825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D1B1F7-6E34-45B1-A213-649F4344F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8F49D1-1A14-4194-A66A-F6AC50AD0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DE6030-FF3C-4DEE-B188-3439A4203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5DE1DB-5798-4BA3-A9FD-8AEC5AABD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17280A-E7AF-49E2-B1D2-219FCEBA5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25CA78-13DE-4A42-9C14-A1F30A2C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94419885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F0AD75-3DF7-4CA4-9D53-8691F93DE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B6C08-1318-4CD1-BFF1-DCBF4DB89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97bd124f514fa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EE6CBE-70FE-40D4-9089-697C1134E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1E70DE-5F67-441C-9D5A-358217DC1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B51CA9-4641-4234-A01E-14369780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CC516-96DF-4E4A-9601-C49B5298A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能量变化与热化学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71F494-72AA-4F7E-840D-53CF0993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9FEA70-645C-4193-979F-6444E33D5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B56C92-AD68-4AF5-8D46-3345EDFC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08EDA1-00E1-4853-AC1D-2E116F00A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CE4DD8-C69F-464F-8E5F-EF5319A40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01192A-80F4-451E-9ED6-B0AADE00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47B42E-877C-4A8A-9496-2E7B0D1FB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25DDFF-513E-49F5-B6F1-AF82F8D4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6F24AF-A08D-4723-AC7B-DB24B147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0324CA-DE4B-4872-B544-C49E08CE4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7A3F41-8FDA-4B0B-AA57-430DEA499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23C59F-64E9-447D-978F-8CBCD3234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4835D0-BE03-4FA6-943A-A708B1DF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7137741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95D4F-3A3D-41B2-BB02-AB8416708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D95508-92B5-4228-BDF2-DF2BF23AF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738be9b54e4a0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C89273-AD19-45FD-A490-5E71B07CC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61C8B2-8091-4D95-8D6D-8FFEA7E49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5AA6DF-DAA6-446D-8F22-9BE42F016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10717C-A52C-4706-BE4B-0AB6B362B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4C47A9-20FF-4BBF-B8E8-96A938810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7537DA-20C6-4693-92F6-8EB9DAAB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6B6B30-21E8-4B62-AA6D-065967FF4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焓变符号对应系统能量变化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B6F080-F147-4FAD-85D8-7423C9D15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B40676-81C2-4AB3-89BA-5B5E6689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EDF084-DD66-46EC-908F-392395E0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定反应方向—组合方程—处理符号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1C4BD2-F302-44C4-8747-ECD91ED3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8AE8AA-C485-472F-9248-224BFBBCC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A1C23B-0B32-4D88-9F8E-DC5F6B3D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检查：反转方程不改焓变符号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C49747-A765-45F9-8B8D-CF27CCF3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DFDAB4-0917-4722-8D20-BD29AB387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BD2EC8-20A5-4272-AD22-51636422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5D2127-69E2-4F24-94D8-334F005C4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58438430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6C19A7-4E95-4A6B-B418-EAFE80C97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6CE14-1267-4B7B-B981-E9A7D1281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d79f37d4824f5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AB7C3B-43D6-412B-989B-E082AA62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73558D-0432-45B0-B003-69E5AF2DF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875BC0-6830-4C80-9934-7172C19FB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F39A56-0FD8-4FAD-9C66-2FB80BBE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燃烧 5.00 g 燃料释放 185.0 kJ。能量密度为：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1F4699-DB26-4C4E-9F7A-B1380FFDA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1B·燃料比较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0F0A2D-F98B-4A77-BE80-36666D94A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021CDD-428D-46F9-B845-F85565BD0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1A3AD8-CAF3-4E7D-BA9B-31DA9CAD7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DB482A-F1FD-46C2-89E0-6D6F51597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BB2EFF-257B-47D1-B865-AF7177E7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F09AF2-67C3-4907-A98F-DB4BA6FAA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765E03-D611-413B-B830-EB746A32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262589-CE18-44CF-8DD6-0C7DD383A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F9D5B5-D752-4721-A2C1-0D29DC32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CC2A73-5852-4F80-9B35-C9C3353F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602509-4FF3-4A64-8A25-68593A70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A0BFB6-FCE3-4444-B358-7A26E5B79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E44F92-AD4D-4906-AE46-BE856F4DA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A4827D-F76D-4ADB-A906-766EB61A4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25427309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554ED6-DF34-4BFA-89B7-D167892D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C34A47-C270-492F-AC04-A256BA7CE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53415efaf14f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A57314-39D4-4676-BED4-4F4FBC35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C5E37C-E599-4445-B5FE-29C4245F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E42984-83D6-4183-B05F-9FBF323A4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80CFF2-BBCF-4CE0-8D73-53D032DB7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F89312-8782-4D95-BA53-C159253AA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200 g 水在反应中升温 10.0 °C，取 c=4.20 J g⁻¹ K⁻¹，反应物为0.0500 mol。忽略量热器吸热及向环境散热，每摩尔反应焓变约为：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840ECF-1863-4158-B463-36DED30B6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DD1A0E-860D-4E84-AF30-AA73B4E75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F4BC93-4184-4E37-B104-12F00827F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17E1C2-3EA2-4A9B-AF6A-5CAEEB52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燃烧 5.00 g 燃料释放 185.0 kJ。能量密度为：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82FEAF-1368-4F39-962A-5DBD02894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46C374-93B9-4D76-9714-D007C4FD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9658CF-223D-4D40-AFA3-3602EFFF2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DFF7E0-7598-4862-9F9F-1C7B2B66E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题目已给出：某反应断键共吸收 820 kJ mol⁻¹，成键释放能量总量的大小为 980 kJ mol⁻¹。估算 ΔH 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08AF15-B009-4AA5-9B11-49E91A6F0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E9D77E-FCAA-459E-BFB4-84C0255A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2F22AF-D729-4DC1-A416-AC41D9963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9D07A5-839C-4577-BCE3-A8F65C7A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5355432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C8DEB0-B850-4CEB-931B-5834715D6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E166C6-A0E2-401C-A369-9DE825AB9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6be7d340d74b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0AE755-7E7E-42AE-9A30-0DDDF205F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4C54D-3ECD-4E25-B0C4-3F8F4C20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7259EB-5D96-4816-B9BB-43AB4E97D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704AF9-FE25-4F5B-9A4C-00321318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反转方程不改焓变符号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02F1BC-19C2-4C02-BC14-6161E072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A6E561-69A3-4DD0-9D4F-A0D7D8AEE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2FB67E-9D7A-4CC4-AC7E-F67FD525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1FBDB7-F635-4FCE-A3BE-6DF42060F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正确结论：37.0 kJ g⁻¹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解析链：能量密度=185.0/5.00=37.0 kJ g⁻¹（3 s.f.）。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914541-0D3A-4708-BCB6-95302416E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FD4E61-2F5D-4D14-857F-F8D4D0E59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FCF24B-F9D3-4851-B949-577114A70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E9F9C6-060D-40DB-9458-3CA9FCAEB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44462332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AC2E3F-8873-4E32-AE24-81237CE47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E718C7-B802-459D-8811-71F346C59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5933e67b584d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60ADB-F02F-45C0-86D7-AD6BA8D63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05FF4-A86A-4F7D-BA11-CEC73AD29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35DEBE-CE80-4EA2-B71E-C57FE9BE8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2D44B7-B892-4DDC-A587-1D366ABE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题目已给出：某反应断键共吸收 820 kJ mol⁻¹，成键释放能量总量的大小为 980 kJ mol⁻¹。估算 ΔH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0AA10F-C0C1-4A99-BC3A-83863899E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77C52B-9FB7-4F27-940D-C18300ED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FB38A8-5136-4381-9EE4-826F7A6F2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28864E-B77C-4B93-B1F4-4C7663290A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037365-0425-476F-93A9-0285FFD7D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71CC67-87CD-4988-A67E-5438A52C5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CDEFE19-872B-4790-B61C-F97C86BD8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BC5D8C-2C70-4FE8-A9F6-CD2266FFD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能量变化与热化学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B6AB66-BF72-40D7-A355-3A77F7B49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1109534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2026-08-19T08:40:23.8680000Z</dcterms:created>
  <dcterms:modified xsi:type="dcterms:W3CDTF">2026-08-19T08:40:23.8680000Z</dcterms:modified>
</coreProperties>
</file>