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84de1ae4de4d99" /><Relationship Type="http://schemas.openxmlformats.org/officeDocument/2006/relationships/extended-properties" Target="/docProps/app.xml" Id="R298ec9002e274dce" /><Relationship Type="http://schemas.openxmlformats.org/officeDocument/2006/relationships/officeDocument" Target="/ppt/presentation.xml" Id="R4f9c067c692f44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a35b1caf8849ad"/>
  </p:sldMasterIdLst>
  <p:notesMasterIdLst>
    <p:notesMasterId xmlns:r="http://schemas.openxmlformats.org/officeDocument/2006/relationships" r:id="Rcb61cbea7e7e41dd"/>
  </p:notesMasterIdLst>
  <p:sldIdLst>
    <p:sldId xmlns:r="http://schemas.openxmlformats.org/officeDocument/2006/relationships" id="256" r:id="R3351c75a8b364ebf"/>
    <p:sldId xmlns:r="http://schemas.openxmlformats.org/officeDocument/2006/relationships" id="257" r:id="Rf68bba4949a74e5e"/>
    <p:sldId xmlns:r="http://schemas.openxmlformats.org/officeDocument/2006/relationships" id="258" r:id="Rf18cafaab8d84ca2"/>
    <p:sldId xmlns:r="http://schemas.openxmlformats.org/officeDocument/2006/relationships" id="259" r:id="R3d9f652054c34f48"/>
    <p:sldId xmlns:r="http://schemas.openxmlformats.org/officeDocument/2006/relationships" id="260" r:id="R719ff93f24c1490e"/>
    <p:sldId xmlns:r="http://schemas.openxmlformats.org/officeDocument/2006/relationships" id="261" r:id="R0e83eb9bcc004903"/>
    <p:sldId xmlns:r="http://schemas.openxmlformats.org/officeDocument/2006/relationships" id="262" r:id="R77a5c126756345b8"/>
    <p:sldId xmlns:r="http://schemas.openxmlformats.org/officeDocument/2006/relationships" id="263" r:id="R2787ea5b272d4404"/>
    <p:sldId xmlns:r="http://schemas.openxmlformats.org/officeDocument/2006/relationships" id="264" r:id="R3d53d5771f974515"/>
    <p:sldId xmlns:r="http://schemas.openxmlformats.org/officeDocument/2006/relationships" id="265" r:id="R3363874136c24e15"/>
    <p:sldId xmlns:r="http://schemas.openxmlformats.org/officeDocument/2006/relationships" id="266" r:id="R05bca52d88a745c7"/>
    <p:sldId xmlns:r="http://schemas.openxmlformats.org/officeDocument/2006/relationships" id="267" r:id="R6e0f3744ebd94851"/>
    <p:sldId xmlns:r="http://schemas.openxmlformats.org/officeDocument/2006/relationships" id="268" r:id="Rff13579c1b6f4114"/>
    <p:sldId xmlns:r="http://schemas.openxmlformats.org/officeDocument/2006/relationships" id="269" r:id="R37cc305dca2541ad"/>
    <p:sldId xmlns:r="http://schemas.openxmlformats.org/officeDocument/2006/relationships" id="270" r:id="R01eb636ec6114ec7"/>
    <p:sldId xmlns:r="http://schemas.openxmlformats.org/officeDocument/2006/relationships" id="271" r:id="R9b9820c77579457a"/>
    <p:sldId xmlns:r="http://schemas.openxmlformats.org/officeDocument/2006/relationships" id="272" r:id="Rc3f5c81703144ba8"/>
    <p:sldId xmlns:r="http://schemas.openxmlformats.org/officeDocument/2006/relationships" id="273" r:id="R69c15dfddf0e41f6"/>
    <p:sldId xmlns:r="http://schemas.openxmlformats.org/officeDocument/2006/relationships" id="274" r:id="R78e66141c72445d3"/>
    <p:sldId xmlns:r="http://schemas.openxmlformats.org/officeDocument/2006/relationships" id="275" r:id="R1ffb652c910f4c4b"/>
    <p:sldId xmlns:r="http://schemas.openxmlformats.org/officeDocument/2006/relationships" id="276" r:id="R268e4cc1b5ec4845"/>
    <p:sldId xmlns:r="http://schemas.openxmlformats.org/officeDocument/2006/relationships" id="277" r:id="R62cb3e106cb04abf"/>
    <p:sldId xmlns:r="http://schemas.openxmlformats.org/officeDocument/2006/relationships" id="278" r:id="Rd8cdd3a3ca4d4931"/>
    <p:sldId xmlns:r="http://schemas.openxmlformats.org/officeDocument/2006/relationships" id="279" r:id="R0f92fe52b6dd4a31"/>
    <p:sldId xmlns:r="http://schemas.openxmlformats.org/officeDocument/2006/relationships" id="280" r:id="Rb3fdfa3739284d68"/>
    <p:sldId xmlns:r="http://schemas.openxmlformats.org/officeDocument/2006/relationships" id="281" r:id="Ref3f3815aa544066"/>
    <p:sldId xmlns:r="http://schemas.openxmlformats.org/officeDocument/2006/relationships" id="282" r:id="R91bbbef9f7214ffd"/>
    <p:sldId xmlns:r="http://schemas.openxmlformats.org/officeDocument/2006/relationships" id="283" r:id="R69df819f3ab94eda"/>
    <p:sldId xmlns:r="http://schemas.openxmlformats.org/officeDocument/2006/relationships" id="284" r:id="R43d2fd07c84d42d5"/>
    <p:sldId xmlns:r="http://schemas.openxmlformats.org/officeDocument/2006/relationships" id="285" r:id="R56a9139fd3aa408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a9813ea55f4e20" /><Relationship Type="http://schemas.openxmlformats.org/officeDocument/2006/relationships/slideMaster" Target="/ppt/slideMasters/slideMaster1.xml" Id="Rc7a35b1caf8849ad" /><Relationship Type="http://schemas.openxmlformats.org/officeDocument/2006/relationships/notesMaster" Target="/ppt/notesMasters/notesMaster1.xml" Id="Rcb61cbea7e7e41dd" /><Relationship Type="http://schemas.openxmlformats.org/officeDocument/2006/relationships/presProps" Target="/ppt/presProps.xml" Id="R7b0e7bbb0a9f40a3" /><Relationship Type="http://schemas.openxmlformats.org/officeDocument/2006/relationships/tableStyles" Target="/ppt/tableStyles.xml" Id="Ra14f17f74f8e4c01" /><Relationship Type="http://schemas.openxmlformats.org/officeDocument/2006/relationships/slide" Target="/ppt/slides/slide1.xml" Id="R3351c75a8b364ebf" /><Relationship Type="http://schemas.openxmlformats.org/officeDocument/2006/relationships/slide" Target="/ppt/slides/slide2.xml" Id="Rf68bba4949a74e5e" /><Relationship Type="http://schemas.openxmlformats.org/officeDocument/2006/relationships/slide" Target="/ppt/slides/slide3.xml" Id="Rf18cafaab8d84ca2" /><Relationship Type="http://schemas.openxmlformats.org/officeDocument/2006/relationships/slide" Target="/ppt/slides/slide4.xml" Id="R3d9f652054c34f48" /><Relationship Type="http://schemas.openxmlformats.org/officeDocument/2006/relationships/slide" Target="/ppt/slides/slide5.xml" Id="R719ff93f24c1490e" /><Relationship Type="http://schemas.openxmlformats.org/officeDocument/2006/relationships/slide" Target="/ppt/slides/slide6.xml" Id="R0e83eb9bcc004903" /><Relationship Type="http://schemas.openxmlformats.org/officeDocument/2006/relationships/slide" Target="/ppt/slides/slide7.xml" Id="R77a5c126756345b8" /><Relationship Type="http://schemas.openxmlformats.org/officeDocument/2006/relationships/slide" Target="/ppt/slides/slide8.xml" Id="R2787ea5b272d4404" /><Relationship Type="http://schemas.openxmlformats.org/officeDocument/2006/relationships/slide" Target="/ppt/slides/slide9.xml" Id="R3d53d5771f974515" /><Relationship Type="http://schemas.openxmlformats.org/officeDocument/2006/relationships/slide" Target="/ppt/slides/slide10.xml" Id="R3363874136c24e15" /><Relationship Type="http://schemas.openxmlformats.org/officeDocument/2006/relationships/slide" Target="/ppt/slides/slide11.xml" Id="R05bca52d88a745c7" /><Relationship Type="http://schemas.openxmlformats.org/officeDocument/2006/relationships/slide" Target="/ppt/slides/slide12.xml" Id="R6e0f3744ebd94851" /><Relationship Type="http://schemas.openxmlformats.org/officeDocument/2006/relationships/slide" Target="/ppt/slides/slide13.xml" Id="Rff13579c1b6f4114" /><Relationship Type="http://schemas.openxmlformats.org/officeDocument/2006/relationships/slide" Target="/ppt/slides/slide14.xml" Id="R37cc305dca2541ad" /><Relationship Type="http://schemas.openxmlformats.org/officeDocument/2006/relationships/slide" Target="/ppt/slides/slide15.xml" Id="R01eb636ec6114ec7" /><Relationship Type="http://schemas.openxmlformats.org/officeDocument/2006/relationships/slide" Target="/ppt/slides/slide16.xml" Id="R9b9820c77579457a" /><Relationship Type="http://schemas.openxmlformats.org/officeDocument/2006/relationships/slide" Target="/ppt/slides/slide17.xml" Id="Rc3f5c81703144ba8" /><Relationship Type="http://schemas.openxmlformats.org/officeDocument/2006/relationships/slide" Target="/ppt/slides/slide18.xml" Id="R69c15dfddf0e41f6" /><Relationship Type="http://schemas.openxmlformats.org/officeDocument/2006/relationships/slide" Target="/ppt/slides/slide19.xml" Id="R78e66141c72445d3" /><Relationship Type="http://schemas.openxmlformats.org/officeDocument/2006/relationships/slide" Target="/ppt/slides/slide20.xml" Id="R1ffb652c910f4c4b" /><Relationship Type="http://schemas.openxmlformats.org/officeDocument/2006/relationships/slide" Target="/ppt/slides/slide21.xml" Id="R268e4cc1b5ec4845" /><Relationship Type="http://schemas.openxmlformats.org/officeDocument/2006/relationships/slide" Target="/ppt/slides/slide22.xml" Id="R62cb3e106cb04abf" /><Relationship Type="http://schemas.openxmlformats.org/officeDocument/2006/relationships/slide" Target="/ppt/slides/slide23.xml" Id="Rd8cdd3a3ca4d4931" /><Relationship Type="http://schemas.openxmlformats.org/officeDocument/2006/relationships/slide" Target="/ppt/slides/slide24.xml" Id="R0f92fe52b6dd4a31" /><Relationship Type="http://schemas.openxmlformats.org/officeDocument/2006/relationships/slide" Target="/ppt/slides/slide25.xml" Id="Rb3fdfa3739284d68" /><Relationship Type="http://schemas.openxmlformats.org/officeDocument/2006/relationships/slide" Target="/ppt/slides/slide26.xml" Id="Ref3f3815aa544066" /><Relationship Type="http://schemas.openxmlformats.org/officeDocument/2006/relationships/slide" Target="/ppt/slides/slide27.xml" Id="R91bbbef9f7214ffd" /><Relationship Type="http://schemas.openxmlformats.org/officeDocument/2006/relationships/slide" Target="/ppt/slides/slide28.xml" Id="R69df819f3ab94eda" /><Relationship Type="http://schemas.openxmlformats.org/officeDocument/2006/relationships/slide" Target="/ppt/slides/slide29.xml" Id="R43d2fd07c84d42d5" /><Relationship Type="http://schemas.openxmlformats.org/officeDocument/2006/relationships/slide" Target="/ppt/slides/slide30.xml" Id="R56a9139fd3aa40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e31b68703c4e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fa80eb00e248ff" /><Relationship Type="http://schemas.openxmlformats.org/officeDocument/2006/relationships/notesMaster" Target="/ppt/notesMasters/notesMaster1.xml" Id="R4384568821714a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62965b949e4f9e" /><Relationship Type="http://schemas.openxmlformats.org/officeDocument/2006/relationships/notesMaster" Target="/ppt/notesMasters/notesMaster1.xml" Id="R5d36cbbd591f4d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dca2506a004675" /><Relationship Type="http://schemas.openxmlformats.org/officeDocument/2006/relationships/notesMaster" Target="/ppt/notesMasters/notesMaster1.xml" Id="R5e38b8b014de45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f3b4b3210f4be6" /><Relationship Type="http://schemas.openxmlformats.org/officeDocument/2006/relationships/notesMaster" Target="/ppt/notesMasters/notesMaster1.xml" Id="R1ace13b9d6cc42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1405c5b5384fde" /><Relationship Type="http://schemas.openxmlformats.org/officeDocument/2006/relationships/notesMaster" Target="/ppt/notesMasters/notesMaster1.xml" Id="R8ffd25b8092a4a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40053fcc284caa" /><Relationship Type="http://schemas.openxmlformats.org/officeDocument/2006/relationships/notesMaster" Target="/ppt/notesMasters/notesMaster1.xml" Id="R38fb95b39a984f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55dcc8b26e487e" /><Relationship Type="http://schemas.openxmlformats.org/officeDocument/2006/relationships/notesMaster" Target="/ppt/notesMasters/notesMaster1.xml" Id="Rdb2370fa7c1148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32ca3f8a3f498e" /><Relationship Type="http://schemas.openxmlformats.org/officeDocument/2006/relationships/notesMaster" Target="/ppt/notesMasters/notesMaster1.xml" Id="R9326c1567b8549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99b0384e974d25" /><Relationship Type="http://schemas.openxmlformats.org/officeDocument/2006/relationships/notesMaster" Target="/ppt/notesMasters/notesMaster1.xml" Id="Rdb3b8111d6b944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0040b40b9d46ab" /><Relationship Type="http://schemas.openxmlformats.org/officeDocument/2006/relationships/notesMaster" Target="/ppt/notesMasters/notesMaster1.xml" Id="R381db07d26a540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e1051f735e4f8e" /><Relationship Type="http://schemas.openxmlformats.org/officeDocument/2006/relationships/notesMaster" Target="/ppt/notesMasters/notesMaster1.xml" Id="R36d34545d57d48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5644ede42a94de1" /><Relationship Type="http://schemas.openxmlformats.org/officeDocument/2006/relationships/notesMaster" Target="/ppt/notesMasters/notesMaster1.xml" Id="R5b3f601d5e7d44d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a388b3486a8418e" /><Relationship Type="http://schemas.openxmlformats.org/officeDocument/2006/relationships/notesMaster" Target="/ppt/notesMasters/notesMaster1.xml" Id="Raa310fd438654f9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93e256c768f4adb" /><Relationship Type="http://schemas.openxmlformats.org/officeDocument/2006/relationships/notesMaster" Target="/ppt/notesMasters/notesMaster1.xml" Id="Rf137a2e02c2f43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711e7a7c344395" /><Relationship Type="http://schemas.openxmlformats.org/officeDocument/2006/relationships/notesMaster" Target="/ppt/notesMasters/notesMaster1.xml" Id="R0b6362f1a55d42a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047e908d6084dee" /><Relationship Type="http://schemas.openxmlformats.org/officeDocument/2006/relationships/notesMaster" Target="/ppt/notesMasters/notesMaster1.xml" Id="Rccd1b016f4b04b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fd907877a0a48f9" /><Relationship Type="http://schemas.openxmlformats.org/officeDocument/2006/relationships/notesMaster" Target="/ppt/notesMasters/notesMaster1.xml" Id="R61f0cddc896f4d9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4a65d5d31024b5b" /><Relationship Type="http://schemas.openxmlformats.org/officeDocument/2006/relationships/notesMaster" Target="/ppt/notesMasters/notesMaster1.xml" Id="Rb401068cfb6d4a9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2e4044cc5434269" /><Relationship Type="http://schemas.openxmlformats.org/officeDocument/2006/relationships/notesMaster" Target="/ppt/notesMasters/notesMaster1.xml" Id="R3a363bd042244f5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e3532f691b74648" /><Relationship Type="http://schemas.openxmlformats.org/officeDocument/2006/relationships/notesMaster" Target="/ppt/notesMasters/notesMaster1.xml" Id="Re440f0e7e7ee47b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b2bc7d6fa9c4aef" /><Relationship Type="http://schemas.openxmlformats.org/officeDocument/2006/relationships/notesMaster" Target="/ppt/notesMasters/notesMaster1.xml" Id="Rc25071d1c8084d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0f84ca4f1724638" /><Relationship Type="http://schemas.openxmlformats.org/officeDocument/2006/relationships/notesMaster" Target="/ppt/notesMasters/notesMaster1.xml" Id="R7d97bee2fdb044c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b722379eaf437f" /><Relationship Type="http://schemas.openxmlformats.org/officeDocument/2006/relationships/notesMaster" Target="/ppt/notesMasters/notesMaster1.xml" Id="Rbf18679cc503450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eb28499b394417e" /><Relationship Type="http://schemas.openxmlformats.org/officeDocument/2006/relationships/notesMaster" Target="/ppt/notesMasters/notesMaster1.xml" Id="Rd460eab57b0b407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c18892f6c8d48a1" /><Relationship Type="http://schemas.openxmlformats.org/officeDocument/2006/relationships/notesMaster" Target="/ppt/notesMasters/notesMaster1.xml" Id="R6cdfbcb96a5a4c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81db9dc8f2c46f7" /><Relationship Type="http://schemas.openxmlformats.org/officeDocument/2006/relationships/notesMaster" Target="/ppt/notesMasters/notesMaster1.xml" Id="R091478ebb6d44a1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2ff62f4de7343be" /><Relationship Type="http://schemas.openxmlformats.org/officeDocument/2006/relationships/notesMaster" Target="/ppt/notesMasters/notesMaster1.xml" Id="Ra5dc8ed07e9d4b6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23fb94cc6a34724" /><Relationship Type="http://schemas.openxmlformats.org/officeDocument/2006/relationships/notesMaster" Target="/ppt/notesMasters/notesMaster1.xml" Id="R2462f7e66b6c415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545fdbb565f4ac1" /><Relationship Type="http://schemas.openxmlformats.org/officeDocument/2006/relationships/notesMaster" Target="/ppt/notesMasters/notesMaster1.xml" Id="Rb4693411b55f49a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33eee4e544945dd" /><Relationship Type="http://schemas.openxmlformats.org/officeDocument/2006/relationships/notesMaster" Target="/ppt/notesMasters/notesMaster1.xml" Id="Rb77416b28d4649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的“化学平衡”学习单元。本套课件共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讲稿】明确告诉学生：本单元只训练“化学平衡”。先解释知识范围，再用一句话建立核心判断，最后示范标准方法。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【互动提问】请用自己的话复述“平衡移动与平衡常数变化不是一回事”，并举一个会触发“把催化剂写成改变 K”的错误例子。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Q1：平衡 A(g)⇌B(g) 中，[A]=0.25 mol dm⁻³、[B]=0.375 mol dm⁻³。Kc 为： 选项为 A.2；B.1.5；C.1；D.2.5。讲解时强调：平衡移动与平衡常数变化不是一回事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分步讲评：先重述题目条件，再逐步示范“写表达式—列变化—判断扰动”，最后给出正确结论“1.5”。完整解析：Kc=[B]/[A]=0.375/0.25=1.5。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Q11：平衡 A(g)⇌B(g) 中，[A]=0.35 mol dm⁻³、[B]=0.875 mol dm⁻³。Kc 为： 选项为 A.3；B.2.5；C.2；D.3.5。讲解时强调：平衡移动与平衡常数变化不是一回事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分步讲评：先重述题目条件，再逐步示范“写表达式—列变化—判断扰动”，最后给出正确结论“2.5”。完整解析：Kc=[B]/[A]=0.875/0.35=2.5。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Q21：平衡 A(g)⇌B(g) 中，[A]=0.45 mol dm⁻³、[B]=0.675 mol dm⁻³。Kc 为： 选项为 A.2；B.1；C.1.5；D.2.5。讲解时强调：平衡移动与平衡常数变化不是一回事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分步讲评：先重述题目条件，再逐步示范“写表达式—列变化—判断扰动”，最后给出正确结论“1.5”。完整解析：Kc=[B]/[A]=0.675/0.45=1.5。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4fc31c68554f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c6ee4d09d34e90" /><Relationship Type="http://schemas.openxmlformats.org/officeDocument/2006/relationships/slideLayout" Target="/ppt/slideLayouts/slideLayout1.xml" Id="Rf64445e94d7943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4445e94d7943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bfbb1234d48f4" /><Relationship Type="http://schemas.openxmlformats.org/officeDocument/2006/relationships/image" Target="/ppt/media/image.png" Id="Rdf65e28d5dd8418a" /><Relationship Type="http://schemas.openxmlformats.org/officeDocument/2006/relationships/notesSlide" Target="/ppt/notesSlides/notesSlide1.xml" Id="R18ee08f2d3aa47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7b17461084c29" /><Relationship Type="http://schemas.openxmlformats.org/officeDocument/2006/relationships/image" Target="/ppt/media/image2.png" Id="Rd331322a6eb24e27" /><Relationship Type="http://schemas.openxmlformats.org/officeDocument/2006/relationships/notesSlide" Target="/ppt/notesSlides/notesSlide2.xml" Id="Ra306f80a382e49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b02ab663f44fb" /><Relationship Type="http://schemas.openxmlformats.org/officeDocument/2006/relationships/image" Target="/ppt/media/image3.png" Id="R13b01f94d01543b2" /><Relationship Type="http://schemas.openxmlformats.org/officeDocument/2006/relationships/notesSlide" Target="/ppt/notesSlides/notesSlide3.xml" Id="Rd366b184566f4a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7740dad434a37" /><Relationship Type="http://schemas.openxmlformats.org/officeDocument/2006/relationships/image" Target="/ppt/media/image4.png" Id="R12de5885f348454f" /><Relationship Type="http://schemas.openxmlformats.org/officeDocument/2006/relationships/notesSlide" Target="/ppt/notesSlides/notesSlide4.xml" Id="R23ca829d27e844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aba385b654c53" /><Relationship Type="http://schemas.openxmlformats.org/officeDocument/2006/relationships/image" Target="/ppt/media/image5.png" Id="R0e70c6b429324435" /><Relationship Type="http://schemas.openxmlformats.org/officeDocument/2006/relationships/notesSlide" Target="/ppt/notesSlides/notesSlide5.xml" Id="Rec3ec49e97a246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f4728388e4814" /><Relationship Type="http://schemas.openxmlformats.org/officeDocument/2006/relationships/image" Target="/ppt/media/image6.png" Id="R006aeb5c68ee44de" /><Relationship Type="http://schemas.openxmlformats.org/officeDocument/2006/relationships/notesSlide" Target="/ppt/notesSlides/notesSlide6.xml" Id="R46b65491564343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9e0c927dc4ce6" /><Relationship Type="http://schemas.openxmlformats.org/officeDocument/2006/relationships/image" Target="/ppt/media/image7.png" Id="Rdb9b0d65485a40fc" /><Relationship Type="http://schemas.openxmlformats.org/officeDocument/2006/relationships/notesSlide" Target="/ppt/notesSlides/notesSlide7.xml" Id="R1fe57bb8b1d94b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cecd86d30465a" /><Relationship Type="http://schemas.openxmlformats.org/officeDocument/2006/relationships/image" Target="/ppt/media/image8.png" Id="R996d1b42b7df4d1f" /><Relationship Type="http://schemas.openxmlformats.org/officeDocument/2006/relationships/notesSlide" Target="/ppt/notesSlides/notesSlide8.xml" Id="R227f861845b340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ff60d9f05497e" /><Relationship Type="http://schemas.openxmlformats.org/officeDocument/2006/relationships/image" Target="/ppt/media/image9.png" Id="R6887b3c3af434961" /><Relationship Type="http://schemas.openxmlformats.org/officeDocument/2006/relationships/notesSlide" Target="/ppt/notesSlides/notesSlide9.xml" Id="R227fd3d2b16243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fad7244624922" /><Relationship Type="http://schemas.openxmlformats.org/officeDocument/2006/relationships/image" Target="/ppt/media/image10.png" Id="Raa836ee27fdf4654" /><Relationship Type="http://schemas.openxmlformats.org/officeDocument/2006/relationships/notesSlide" Target="/ppt/notesSlides/notesSlide10.xml" Id="Ra6af24ffcf9741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dd91d5ff34549" /><Relationship Type="http://schemas.openxmlformats.org/officeDocument/2006/relationships/image" Target="/ppt/media/image11.png" Id="Ra824141541c248a2" /><Relationship Type="http://schemas.openxmlformats.org/officeDocument/2006/relationships/notesSlide" Target="/ppt/notesSlides/notesSlide11.xml" Id="Rd5da0cded750497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cd2c54ebb4948" /><Relationship Type="http://schemas.openxmlformats.org/officeDocument/2006/relationships/image" Target="/ppt/media/image12.png" Id="R0fa30417071e4e9b" /><Relationship Type="http://schemas.openxmlformats.org/officeDocument/2006/relationships/notesSlide" Target="/ppt/notesSlides/notesSlide12.xml" Id="R68a72863ee7e447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99461e78f4983" /><Relationship Type="http://schemas.openxmlformats.org/officeDocument/2006/relationships/image" Target="/ppt/media/image13.png" Id="Ra03348fea4be4bf7" /><Relationship Type="http://schemas.openxmlformats.org/officeDocument/2006/relationships/notesSlide" Target="/ppt/notesSlides/notesSlide13.xml" Id="R27b30c0e27824f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a51131434413d" /><Relationship Type="http://schemas.openxmlformats.org/officeDocument/2006/relationships/image" Target="/ppt/media/image14.png" Id="R7d434c9203494838" /><Relationship Type="http://schemas.openxmlformats.org/officeDocument/2006/relationships/notesSlide" Target="/ppt/notesSlides/notesSlide14.xml" Id="Re651ae428b0e410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84ad1c10fb4e35" /><Relationship Type="http://schemas.openxmlformats.org/officeDocument/2006/relationships/image" Target="/ppt/media/image15.png" Id="R9dce7c2d06ba475d" /><Relationship Type="http://schemas.openxmlformats.org/officeDocument/2006/relationships/notesSlide" Target="/ppt/notesSlides/notesSlide15.xml" Id="Rbaa4ce6b6fef4a6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9780ae3c44d77" /><Relationship Type="http://schemas.openxmlformats.org/officeDocument/2006/relationships/image" Target="/ppt/media/image16.png" Id="R6406291c6b714d4d" /><Relationship Type="http://schemas.openxmlformats.org/officeDocument/2006/relationships/notesSlide" Target="/ppt/notesSlides/notesSlide16.xml" Id="R9d6faa6c2dac4b4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e45c0b764439b" /><Relationship Type="http://schemas.openxmlformats.org/officeDocument/2006/relationships/image" Target="/ppt/media/image17.png" Id="R592cf1a2371c4556" /><Relationship Type="http://schemas.openxmlformats.org/officeDocument/2006/relationships/notesSlide" Target="/ppt/notesSlides/notesSlide17.xml" Id="Rea063588b7234b2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c610ac3e04ef9" /><Relationship Type="http://schemas.openxmlformats.org/officeDocument/2006/relationships/image" Target="/ppt/media/image18.png" Id="Rebf15bcf0f2b4502" /><Relationship Type="http://schemas.openxmlformats.org/officeDocument/2006/relationships/notesSlide" Target="/ppt/notesSlides/notesSlide18.xml" Id="Rc79b2e780dab494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4b47134044c22" /><Relationship Type="http://schemas.openxmlformats.org/officeDocument/2006/relationships/image" Target="/ppt/media/image19.png" Id="Rf2f207e425c64aaa" /><Relationship Type="http://schemas.openxmlformats.org/officeDocument/2006/relationships/notesSlide" Target="/ppt/notesSlides/notesSlide19.xml" Id="R12fcd5244621468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0243bfa9e4606" /><Relationship Type="http://schemas.openxmlformats.org/officeDocument/2006/relationships/image" Target="/ppt/media/image20.png" Id="R234a5497d5154e0b" /><Relationship Type="http://schemas.openxmlformats.org/officeDocument/2006/relationships/notesSlide" Target="/ppt/notesSlides/notesSlide20.xml" Id="R52fb5f891b0a442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f6938c9f34a2e" /><Relationship Type="http://schemas.openxmlformats.org/officeDocument/2006/relationships/image" Target="/ppt/media/image21.png" Id="Rf7e2851fa51a4100" /><Relationship Type="http://schemas.openxmlformats.org/officeDocument/2006/relationships/notesSlide" Target="/ppt/notesSlides/notesSlide21.xml" Id="R60ee3603784e406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800768e6b452a" /><Relationship Type="http://schemas.openxmlformats.org/officeDocument/2006/relationships/image" Target="/ppt/media/image22.png" Id="R5a9666ed8771474d" /><Relationship Type="http://schemas.openxmlformats.org/officeDocument/2006/relationships/notesSlide" Target="/ppt/notesSlides/notesSlide22.xml" Id="Rc036efced2044e4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1831645fa44f83" /><Relationship Type="http://schemas.openxmlformats.org/officeDocument/2006/relationships/image" Target="/ppt/media/image23.png" Id="R4c61bec9779f41a4" /><Relationship Type="http://schemas.openxmlformats.org/officeDocument/2006/relationships/notesSlide" Target="/ppt/notesSlides/notesSlide23.xml" Id="R441316f2c917403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6399a7717e4ea1" /><Relationship Type="http://schemas.openxmlformats.org/officeDocument/2006/relationships/image" Target="/ppt/media/image24.png" Id="R56616ccd52c84294" /><Relationship Type="http://schemas.openxmlformats.org/officeDocument/2006/relationships/notesSlide" Target="/ppt/notesSlides/notesSlide24.xml" Id="R4c526fe9510e4e7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5fadf0b354158" /><Relationship Type="http://schemas.openxmlformats.org/officeDocument/2006/relationships/image" Target="/ppt/media/image25.png" Id="Rdb90738f3afd4abc" /><Relationship Type="http://schemas.openxmlformats.org/officeDocument/2006/relationships/notesSlide" Target="/ppt/notesSlides/notesSlide25.xml" Id="R39c5ee4d41e5424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3ca07335b4728" /><Relationship Type="http://schemas.openxmlformats.org/officeDocument/2006/relationships/image" Target="/ppt/media/image26.png" Id="R4a47b5a56f194de6" /><Relationship Type="http://schemas.openxmlformats.org/officeDocument/2006/relationships/notesSlide" Target="/ppt/notesSlides/notesSlide26.xml" Id="Rc6ea123c4b2144f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cfb5a91344097" /><Relationship Type="http://schemas.openxmlformats.org/officeDocument/2006/relationships/image" Target="/ppt/media/image27.png" Id="R0c51c4c199574e48" /><Relationship Type="http://schemas.openxmlformats.org/officeDocument/2006/relationships/notesSlide" Target="/ppt/notesSlides/notesSlide27.xml" Id="R9eec447fa02f4fd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838ca0e674244" /><Relationship Type="http://schemas.openxmlformats.org/officeDocument/2006/relationships/image" Target="/ppt/media/image28.png" Id="R034d3ccdbeea46dd" /><Relationship Type="http://schemas.openxmlformats.org/officeDocument/2006/relationships/notesSlide" Target="/ppt/notesSlides/notesSlide28.xml" Id="R69ce721b95cb4e2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c33aa89144c92" /><Relationship Type="http://schemas.openxmlformats.org/officeDocument/2006/relationships/image" Target="/ppt/media/image29.png" Id="Rb3df0d649695489c" /><Relationship Type="http://schemas.openxmlformats.org/officeDocument/2006/relationships/notesSlide" Target="/ppt/notesSlides/notesSlide29.xml" Id="Rcbee0ed4a188450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d844375674e9f" /><Relationship Type="http://schemas.openxmlformats.org/officeDocument/2006/relationships/image" Target="/ppt/media/image30.png" Id="R7989e33afbed4605" /><Relationship Type="http://schemas.openxmlformats.org/officeDocument/2006/relationships/notesSlide" Target="/ppt/notesSlides/notesSlide30.xml" Id="Reb6bbd3a0f8d47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1C55D-4BEF-418E-9211-66FE37E2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1A1A6-69E6-4E59-A4CA-A274869A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2DA7E-F139-407D-840B-27545549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E25D4-565F-4A7A-8FBC-62781FE1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55D5D-6753-49FA-84B9-39E19DA3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K、Le Châtelier、气相和溶液平衡。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B77759-C40F-4834-AEFB-A3B67168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6F5A7E-3423-43CC-8E44-5BB55AEB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D791D-849B-4430-B383-8BB91810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53583-7D3D-4574-B790-63D20C05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5e28d5dd841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BD012-D324-4F2D-BB8D-8622DC95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B8EC0B-2BA5-46B0-A4A1-533C4AC8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52FFD-46E3-4288-94B7-D82B09CD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3498A-E84C-4B09-9D61-6B23CAFA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CBA01C-9842-4C95-A798-3B11DDAB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0E59A9-E500-44BE-8E05-0933520E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DA4322-2E1B-4C83-9440-37CB632B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0830D-A0F4-44B6-9BEE-C78C2AACC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AC6A8-D3FB-4573-811B-3AFC537E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593945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F96A24-8DD0-431C-9F16-83FBB003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31450A-BEFE-4A6E-8FBA-84BF565E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1322a6eb24e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844E5-1F35-44D2-8361-63950B704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914163-6330-489F-B8C7-9CB1FB59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A59094-D8D7-48A0-BB74-6984FD8E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5B988B-B2A1-4D7D-9D56-E59D8C03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D9CDC-8237-4FF6-B156-379887CA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9E321-E46A-4465-87D8-E7E0FB4A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D2522-EF98-4348-B78A-1364710F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B25BFB-0E5F-44A8-8EE0-0BFE47D4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E4357-1EFB-4347-A466-6BC73994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BBF624-8414-4299-B7B2-E9FA931C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FB99B-0634-4A59-AB2A-55D433B2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64BD27-FA39-4A08-A452-4C9395B9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A684F-88BB-49DC-9F2D-04343974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BCEBB-0463-4992-92E9-95A278BA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002189-764E-4F08-A46D-7D8DD2D8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3B00D1-F89B-4B38-B659-D1A08C80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6403BD-74BE-4F71-B445-88F1B47E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成功标准｜平衡移动与平衡常数变化不是一回事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E932FC-7579-4EE4-9127-34E451B1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86C11E-E87A-40AE-B13E-E60E1603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55F1C9-7F22-4005-BA47-123FF053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192500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87A74A-D6FE-40B2-9175-5D9674A8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552B0-0A8B-4286-8EC5-430D570E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01f94d01543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E3807-6438-486A-BCB1-CFC0257A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4B978-622C-4CC5-911B-F3FF8FD4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8AAE4-1F19-4EA2-BC10-8E0A4862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574BD-69BD-46FD-AB40-F7FB3CC2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8EFAB-7A23-4802-8EAD-25151150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9D99E-CC5E-44D0-8E19-74D924FA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边界提醒｜把催化剂写成改变 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D9F38-C63F-49B8-A8BC-256EF75A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905573-6509-4A0A-8CD5-130CC900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B2D86-E79A-4CA0-B11B-585589A2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K、Le Châtelier、气相和溶液平衡。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D49E95-17CD-442A-AFF8-8A1E29EE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19312B-CE05-422B-8C40-05DA8840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51891-FBB0-413B-9B25-1971D808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F7A5C0-41B3-45BC-BF0F-0F38829B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1A·平衡常数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5BA84-D5AE-404E-881E-77F32AB7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66049-C8AB-449B-B605-4F257C4A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6DE384-61BF-4C40-8DB0-4FB3C298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A0278F-F7AD-4A1E-ADE2-7FC55E6C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190279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864244-97F3-449E-AAB2-F52FA9FB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9D3DE-1D02-496D-BEBC-AC8A84C0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de5885f34845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55F272-6F9A-479C-9054-D84BF823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C9579-2F92-4938-9884-0450A32C8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B7157-08D7-4BB0-B592-C5B19F12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能解释“平衡移动与平衡常数变化不是一回事”，并识别一个反例或边界。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82C00-2477-42E1-B692-E5C3BB14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CF440-87AD-4B03-8E2A-E0C39E54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6D2C4A-0D0C-4F2C-B818-0085F53A4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3939C-F541-403D-9A36-8F8D5716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0A858B-89C8-4582-9A00-B655D014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EC6C0-9851-4A84-B93C-A8A06BA5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DEC74-09D6-4CB0-A129-199E073D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E508A-73D3-4312-800A-B780071F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94886A-F1BA-4BAB-BAA4-FCD395B11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B9AD12-D87F-4545-B803-469D1C88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AA825-56F5-4026-A720-81AF0D29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363063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A0504B-4B18-47BB-B5AC-B63F8B2A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70470-E86B-40E9-B78E-443DCEC1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70c6b4293244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6166C-293C-4824-8CEB-2C4F4B2D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7B5290-9E14-4BBF-9E76-15E82476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F1337-A17A-4A0C-9D9A-56082EBB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7F79F-5884-4063-8387-84227F09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269FC-5413-452F-8D3F-D42D22B8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1696FD-F4AC-4323-B213-87B82530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E13674-BBBF-433D-9E46-A80A223D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475CF-C42E-40BD-8864-CA2C52E2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B5267-810B-4C2E-A8A1-9C185E0A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59824-7016-499D-A9C8-62D874A5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17B283-D9D5-4E87-A217-ED208421A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89590F-4613-4346-AE3E-C114D8EA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20CDF-7663-45ED-B2C6-39A5BEF3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E794A9-3441-4B25-8817-566F043B6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E3554-CAF6-4579-8A7E-E9B714D2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解析：Kc=[B]/[A]=0.375/0.25=1.5。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3A5D5F-8AA4-4037-BB67-039BF908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F0497C-C82E-4250-AD79-1B5EBA44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2F7EE0-0565-4822-BB42-414899DA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052B93-C3FC-40BB-9654-C77A74C5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263390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720B08-98BA-4C0D-B8FE-6EC44F70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502A1E-4015-4B70-B447-5FFB1CA4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aeb5c68ee44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2F124-AABA-43FD-82F8-097676EC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5F20B-EB30-4DC5-A701-501B8783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8C47C-3BFF-4C15-820D-BEE4758C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C5F25-50C3-4D37-8ECB-6B129EF2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CC8D37-FC58-4D8A-8F2B-B5261307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62FD77-3E77-4CC5-B717-E1AE0C94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799771-A028-4D40-B637-0DB4F453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7FE9F-5433-48AF-9259-A1114502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BD8609-5558-4C52-BDEB-5F7C20E6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CDA615-E2DE-4A56-86B3-FD8E2679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C13694-285B-4CAC-BDDE-82509964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52A750-4684-42C0-A1D6-37691A8D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604638-9AC9-4BC8-8418-7DC2AB75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541BD6-5409-45B5-9BE9-80710935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465C86-58D1-4BF6-B227-17191694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09DDFC-1F22-48D6-B305-F9C007CD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463A3D-AE8A-4854-A86F-BBB35D24D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771FCF-E55B-452B-8D84-17A3FBDE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BFC8F7-9FF1-415A-93D7-2DD5EF75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990674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E5CC61-46BC-48B9-BCD3-A6C660E2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DC450-D46B-4881-97E0-030D434E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b0d65485a40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25733-991C-44CC-89A1-5E6A768C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28308-18CC-4642-8262-AA364B58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94A5D-4FDC-4133-BE6B-A5E2B4AF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73A1F-9E0D-4395-A27C-2C33F655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3369CC-726E-49F4-9306-8677F910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0A3DD-405E-49EA-8D73-085A9556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F2AF3-6927-4A10-B571-2B9338D7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06A726-596E-46B3-8B53-17BFF6A5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D9644-681A-4920-9212-7952E68D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0A8EE-2184-46AD-ABBE-8934A753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FA4AEA-7EDF-419E-AFCC-029BE73D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0FC7B-DE32-4405-B4B5-CB359905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93D6F-A8E4-42A1-BD7F-ADFD62BD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F1D06-4192-46F8-AC6A-D51A16C7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9A78C-417A-41CB-8EE0-4B26B408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82705-E053-4FB7-A0AD-D9C55028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6105E8-AF28-4B96-9DFD-9DF18DA2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834422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02AF0C-5344-4ABD-AFB1-00D5BECE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D3976-B589-4E37-BD96-662AFDCD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d1b42b7df4d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A4192-AF44-44F4-A9B3-46DD1AF7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425BA-7780-4980-BCE2-30DEE05F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A166C-3D57-44AB-8314-374EC591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7085F-3781-47A5-94C0-B6E33F35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36230-04F0-4566-B5F1-ECD5E087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6E0E7F-2D94-46CA-8220-13500724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D1051-73AA-4DE9-96E7-7792F8C7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E73F4-1F5B-4D88-9181-3ABF3A2D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11D51-D9D7-4868-8642-9A4E0CBA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11ADD-4340-4159-80DF-0494AB75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04733-B08B-408A-AA3A-CA9A89BC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643485-AEA0-4A67-9C79-451CA7FC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03D1CA-0C1F-452F-B6B6-AB0B4F5F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3D92D-0EF0-45D6-8F8F-364C7022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38AD9-FF0E-45A2-AF07-560C2F21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BC744E-1E53-4CC3-9AEE-C0505FA9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3B34A-3114-473A-A021-1C519555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273741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A74748-974B-4F59-8CAE-B83ECDE3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59E89-9373-4BBE-8699-5A3F4A2C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7b3c3af4349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5E942-E87F-43B3-B004-54006EC2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D4EB4-0C1D-41F3-8150-7B4788E72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A9037-4140-4A0C-89B3-9C5186F6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AA5B9-E015-4DD1-BE6D-5CBFAAF5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42% 升至 52%。数据说明压缩使平衡移向：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BE95D-ABAE-4FEE-980F-0E3481D4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4DCA3-FDE0-41E0-8BC5-07B5177A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A2AB7-56B3-463D-AAFE-B28FCEF3D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C124B-D4D7-4816-8B6E-BE848014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EFEB7-3DBC-4EF0-B805-548C4B7A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2E667-3E67-46C8-8D68-05DC63C1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2DE7C8-854C-4334-879D-86C12EA5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B0920-067D-4E2F-9CD0-EF1F8092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F04F1-36BC-4937-AB5A-80B63CA8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237704-8BFB-44A0-973E-F6CCB5F1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FB6CF9-EEFE-4FC4-B045-5AF0BF0D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7FBAC-B91D-4F24-B72B-5F0909A7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2C3F29-F7BB-4DD5-82F9-904BA8C2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23810C-45C0-45BC-9007-A6DAE2BF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0108CE-4BD3-4EBD-A58D-18E188B6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7218374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E125C0-C619-40B5-AEF8-2C96F07A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85BB1-F5CE-46DF-B3CD-8C8285EA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36ee27fdf46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DDAF3-A49E-43EA-A193-5A404479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40F3C-F068-4006-A2B4-C6EBEFCA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D5FE6-404B-42C2-B8C1-44A9A3A4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23485-2F13-4447-BF0C-1C482EE9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8FCC0-8149-454A-88BA-8E279B38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FC548-C00A-4DED-A490-E81C4753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7B48B-D722-416E-B852-74EFB607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7CE17-3004-4BBF-B0E2-BA9CFD0F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44FBF-053C-4699-91AC-095C69BF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42% 升至 52%。数据说明压缩使平衡移向：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E65E3F-F407-487E-A6DE-A2DDCE5A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40F94-870E-4B76-A1C0-D89C4E1E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22B06-6754-4091-B383-04CA71CA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DD0D17-3B13-46EB-BD63-DA937019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1.4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6A601-DDC6-4D7C-8878-85FA5591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4CB503-3AE6-4DB1-9A14-5A10CB9A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C3A745-F2D4-4A3F-B7FC-E2EAE846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58A7CA-0ED5-4ECD-AC51-04DF2320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855556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C63FB0-B52B-4124-9841-43FC6139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F655A2-2E01-42B4-96B7-400C04F1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24141541c248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1B531-E08A-4EA7-A31E-74A76F5C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D2B87-0274-48B4-9F3D-364EF31A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3B33E-641F-4B93-973E-EFA2B494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95859-9732-412C-B7A1-1DBD3617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92D64-C776-4560-8B2E-856EA6FE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5AF1D-7A22-4BD3-A80F-F0A97611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31B0B-7497-410F-8BF5-1D5084C6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73772-D8B3-438F-8486-564150F1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D353FE-C885-40A7-BDA6-22301D2D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C6A2EE-A6F4-4E07-8EA3-F0D2EBD6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63BB65-028E-40CE-AAA4-08A822BF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7881D3-CC67-456B-8412-DFEAEF8C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792743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B1090A-97FF-4DCD-9D31-B0C8A2C2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06012-5863-4617-9D65-E1F2F1CD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30417071e4e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834A1-012E-4814-B0CF-CB8C59E4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2C9AA-2D89-4504-99DA-5E238127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AA4014-FF40-43EB-9D1C-CE8A33EC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D5006-7B2C-4278-8D5A-D1769345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dm³ 容器中 A⇌B，初始A为 1.4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B80FD-87C9-4B60-A775-33DBA83F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8F9C2-64FA-404E-B206-7567F682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BDD77A-C628-43A4-B4F2-C7EAD0FB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066FA0-9DA0-45F2-B5DE-A69C5A7F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14F0B1-C697-40BB-BF67-3C4941BF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C3EA9-440E-41EB-94CB-BED13548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199752-A936-44F5-B39D-0894E21E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C61E52-9178-4A90-AF00-2FD214ED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BAB37-6EB4-4A7F-A656-9A7F368D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746685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6CB3D4-AD41-432C-8174-0860F88E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77D92-B279-4488-8CCB-8BAB2803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3348fea4be4b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B983E7-4894-4D0F-B4F1-F1A0A17A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F1F8E-63DA-48BF-AC67-BC96BC2E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578D67-521A-40B9-A847-DA139BD0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能独立执行“写表达式—列变化—判断扰动”，并说明每一步理由。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7A97E-7835-4314-BFDD-779ACDD2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D1011-CF6E-4CF1-B3F7-235D81EF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28DF9-5318-4185-B548-CD21DFA2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B52443-99B6-479E-9C43-CC6AEA58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CDB663-25F3-4EF7-9E78-2E37DA5B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86659-56A8-497B-985F-0983E103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B4377-E19D-478D-956F-D8900A0B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6A9408-7464-4FAE-9272-025AAC0E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F3D2A1-E4A1-423F-83B9-9B4508BC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841CE8-8618-48BB-836A-3351CF03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B794B4-ADCF-43BD-871E-2246C1D6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150672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7F1A6-EEBE-4548-BC49-C167BEAA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24CD7-D591-49A4-B8C5-46AFA2DA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34c92034948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8C5CB1-87CF-4E90-9A88-61D8C8D8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4A60E-7F2C-47A6-966D-F3FBC2B7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DE333-9D50-4190-BC31-D33AB1DEF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43225-FBB5-4E71-A127-2589AFBB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B4628-58F0-461A-8A39-265887A4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242AD5-9938-41C8-AD1E-1A00D2B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08685-6F42-455C-B078-036EE3E6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54CD08-D62A-4A3C-AB58-74226EEC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2FF16-F089-4BAB-BE04-C30BC2A0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4F273-DE16-4443-B7CA-26CA0BD1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7416FC-14A4-4942-BFEF-67A3FDEA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9208A0-D02C-432E-8067-4AECF5CC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8DFF3-B33F-46A9-9DEB-0A48A05E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7B730B-8A18-456D-8931-E2FC11B5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ACE842-8B92-4FBB-8B8C-3FFE91FA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解析：Kc=[B]/[A]=0.875/0.35=2.5。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0650E8-22DB-479B-889E-A5076316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EA6E7B-C247-4568-83F6-FDC14C52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F959B-A5BF-4101-8EC9-3E350B5B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C119E8-062F-4997-9124-D77AB2BB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618178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6A63E0-D7AE-4150-BBC0-83701F19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C6ED8-B6B0-4EAF-8017-2AD7B5E0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e7c2d06ba47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E3DCF-85E5-491E-8893-A7C11DCA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B2708-0A27-4193-B8FB-00402FFD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FEDC70-C710-49CD-A22A-E38BFBF3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DC596-AFF1-4726-A4C6-72C2155A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2103F3-9002-40EB-AFF2-E440D4F0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429132-954D-43CB-8FD7-3930A3D6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D119A-3ABC-45F2-AC83-3FC1DE74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A8687-CFFD-42AF-AD69-6B13BC7A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F36AD-09D9-4424-AB82-4DDA1FC9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AE56C6-FFF7-468E-880C-D6FF02C3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50A83-7A6A-48C0-8607-1C5CB607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0AB6F-5BA6-4072-B4E3-9DAFFD07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96E4C-5024-477E-9BB8-3F65BC77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CEC071-B8C8-435B-8803-37322EB4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65B674-7021-41AC-9F92-021443D4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B52495-3C42-4DD7-A3B5-9C74913B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C77CA-BC49-41E6-B499-FFDCA1E8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CBAEB-CEE5-4DF5-984B-8F71C3BC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905C57-4A05-42E7-8EEB-08A050B2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094514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30CB58-C5A2-457D-8337-FF12E772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DB672-01C5-4FED-9F2E-88F2303E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6291c6b714d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A53E8-8462-47DB-B036-23BF4476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A8FCE-2F01-43DA-8594-3173BE9D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DE71B-352B-4C72-8FC1-67E9538F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0DD57-AB7C-41D0-A59C-25831BDC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B4D9F8-E292-4137-80CB-6D89CCCD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A41AE-4649-4457-8A90-1D892C0A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916D63-3014-4643-AC69-0E7EB4EA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CE09E6-AD09-42D1-8953-38EF4775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CF345-055C-4F45-B470-D8E6A9B8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7EB63-4D94-42C0-971D-64F89E8E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38252C-3FF4-4D82-81E7-7F9ADFED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8C7271-3C45-456D-A852-8337C9CE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5AC930-A7D0-40FF-9ADE-E00C702A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AAC4C9-2670-417B-B5F8-3439F307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3FD5F-7432-43F2-A5AA-29126C7C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7F50F7-BFA1-4A8C-A784-784FE313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D52616-B9DC-49E0-AEDA-F9B6CA4F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40748219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E71B90-6E85-443C-BFF0-45F0BF50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0174C-2AE2-4547-A750-D59157F8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cf1a2371c45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F6FB8-29D2-4763-A5C1-1E502F8D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3E5B8-0EE3-4E62-A836-4A26F1B6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0D7A6-7A9B-412B-B92D-A51F7A4D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BE82B-BEB8-42E7-9B34-E2B6737F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61F928-8524-4A05-9789-BB6C6407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063FE0-3E4D-4415-98A5-B44938F6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C43320-8D06-49A3-9857-7C7DB8D6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49910-733D-45E6-BDAA-D61D2597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F202A5-B90E-4D8E-A844-23C61019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6A08C3-DB36-48E8-A05B-00F0D673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63EEF6-2DAD-4170-97C0-4534B9F2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225C7-B72A-48A8-A81C-433EE4AE9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F5E14F-DB63-4085-A0E7-0998250E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1C9B99-BCC1-434A-81C6-86A9EA68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D9AE44-93A1-447B-BA39-4D3674B7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6D308C-0694-4BD9-98A5-701BD3D1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AB96E2-5E74-4A4B-9EF1-405520E1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3380314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7DD9DA-A2DF-4440-8EF8-4EF73A6B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E885F-0D36-428E-93BE-9843CF2D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15bcf0f2b45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B02CD-CE6A-4F38-9EDD-BE3340CF5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DE4F8-6222-4F4B-94F3-40AF5433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90C8D5-93E4-4A5C-9212-856D7231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5B296-35BC-47BB-8FD6-7E1C32A7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46% 升至 56%。数据说明压缩使平衡移向：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4AE23-B806-4885-9979-5A6D6806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F42E7E-09FE-4EC3-BB86-9369F70E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2547F-6DF0-48B2-AB12-577D1527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558967-9602-4B6A-9E32-F198E87A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0F97AB-9885-4433-9AB5-EA1A7A0A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0AE0A9-441B-4818-8A15-82975FC9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849E1-CC9C-49D7-B47F-F1EA6557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B192AA-94AE-45B6-9E6D-70C39348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BDCA6D-2841-4959-A00F-315D4CB7E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EF6D76-462B-4F96-BF7F-0A42E378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B80FE-0EEF-4DEA-9F50-D53A04D4A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12BEE0-F658-43B9-A3CC-DF9B1E54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114B0C-F070-4A32-9505-9C4CC9B3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35191D-11A7-406F-9E24-1707AE6D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F4DF89-B9DB-4C8C-AB3E-3B610BA3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5152995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EB5DB9-3005-4E34-A593-BC35B0B8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5F987-EFFC-4688-9611-D5CFA2EA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207e425c64a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1507A-2EF4-4A25-9D2E-A26855FE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E37F6-1443-462E-9B13-72BEB112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0C104D-EC95-40C4-9F81-67498885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7568C-2785-4ED3-B8A3-AAD7C00A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0B0A5-CA8D-4FE0-8DB3-BD314E7D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24B59-880C-464D-9A2A-666B3239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E6841-61CC-43E3-B715-D270887F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B8D4D9-B32B-4729-A89D-ED54CADC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44036-BC37-4B1E-99A3-A9EA40AF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46% 升至 56%。数据说明压缩使平衡移向：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B7F45-EF6B-45B7-92A6-728DEE83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B2B03-DEC3-4F23-BA4F-5C4B5D22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0BFBC-ABEA-48A0-B523-E2514468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D95D45-DF68-4F6F-92DA-AC5FB350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1.8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62F013-801F-4C6A-8DA6-B271E95D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3F1EB2-48F9-44A7-9199-AF5CAE96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731AA-B9C1-4098-83A9-20AAC23C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2D102-A09E-4756-9AC1-33E03E03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488107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DA0FC4-EAA8-4927-951C-C1C0B2AD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D6430-EA98-4C31-9671-378BF4B8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a5497d5154e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01108-EB39-40DF-BD22-5410F486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08B47-503A-4CBF-9FD9-FA9652B4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6AE7D-DA82-49BF-8A91-DC891FE6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43D9B-F052-47D5-83BC-CF326698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E8CCA-0CCA-4EEF-9905-99E82EF9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3BCAB-4A58-4995-A8A6-7DDB8962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371BB-25DC-4716-B370-935A66A1F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F3069B-518A-4028-BD06-5212E09E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BF7D9A-F4E4-46A6-887C-D03A446D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7C49F-7C03-4984-ABD8-662B3930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7EE9E-EEE8-4A0B-84EE-3738DB3F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1AF92-CEDB-4ECC-B537-89F63D7C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95817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B5686-A1D8-4633-961D-060024C2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B6745-F314-48E4-B61E-13A3C43F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2851fa51a41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99EE4-8638-4FFE-85CE-0EC7A5C9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B5861-2CAD-46BC-A7B3-D2197A8B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E682C-D02C-4B3D-90D9-6C5412D3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F802C3-7C0C-4A41-9C00-5E51C4B8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dm³ 容器中 A⇌B，初始A为 1.8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0E031-EE9A-4F19-A43B-E53F4D58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62A4B-2FCC-4EFD-80D5-DC74A3E18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FAE98D-5555-422D-A5D2-93CD1372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753E0A-635B-4CE9-A2AE-7D1E728DC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1B0AE-6F6E-4BA5-AD43-10010DBE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EE0D55-7007-4651-8D9D-9086F27D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2EA2D-CE47-48A5-AAB6-A3C05C40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E56E0-44C7-4784-AEAF-9FF67A86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848AC0-1D0F-4618-B84B-4C985A6E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626077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C653F7-40E5-430C-960A-1A6EA4CA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1571B-1E8E-4B39-BDD3-C302748E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666ed877147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ADA3B9-635B-4C71-A381-E3DBFB5A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0CFA69-4A40-4A11-8809-4D131C4B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0EF056-B452-4F89-82D7-A6EDDEDA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EEC0AB-9E18-44B0-9C24-DF608B4D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83592-EFEB-41A8-A605-80B9FFB6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1B216-146A-4D57-AF7B-6B7E4F8E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95C85-4F07-4DD0-AAC9-67F1D3DF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E7CB7-343C-4617-8042-27AB3EA1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76204-B3D4-41FB-A24E-FD6E23BE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96FA2-802D-444D-BD3E-8CF01434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E665DA-2B0B-4D9B-8E11-B8E860C2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C50FB-9E52-478F-A067-32F51293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579DE-8BF0-4A42-BCB0-1E46DB81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E3F070-AA91-4464-976E-215ADE4B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310563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F852FC-EBFE-4F43-A430-804DA39D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AFE86-2CC8-4468-98B6-5AD3E249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1bec9779f41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88418-55AC-4F26-9AED-87EDD7D7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3302B-D927-4349-9DB1-E977D015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8D3E5-726A-46BF-AF91-B80F08C8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25130-3AB8-4B7E-BFBB-BD1CD08E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EF22A-43D6-4980-9749-F49A9102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40FB7-61DB-432F-9A8A-D121CBE1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9D66AD-D5D0-4EE5-9FB4-572297FE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19F5FF-4F8F-46BD-A581-B47073C0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3136F5-A1E5-4B8D-ABC5-73F27D4D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2FC70-E744-43E6-B613-2F984E18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3871EB-3385-4910-9CDC-0E44E222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ECEF01-7AB0-450E-85FA-46C68912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A4AC87-CDE7-42DC-B510-BA418F37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3D05A4-537D-4E16-8451-7FA5C208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D93913-F2E2-486B-944E-6D3E4939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解析：Kc=[B]/[A]=0.675/0.45=1.5。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A2699C-C2EF-41EA-9A89-9B33412A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3DB31A-F774-417F-909D-E7F1F868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E9727-3045-4667-97B9-52A6EAAC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FE1F09-4D18-4D43-A283-8FAAAF04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558166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ED7A61-3865-470B-940F-E6282157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42C9D4-F8D2-406A-888B-A96E30D0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16ccd52c842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7C3C5-E911-4500-8F56-F5D3AD6D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FAB8A-CC57-41D7-A7C3-B8717EFD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402EEC-8AB4-4EEA-9D67-45B342F9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13806-DEFE-4EA4-86AC-51B09A43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CC700-8889-4D83-825B-DE8F3B9E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6EAF7C-BA22-4234-8825-4739EBCC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A8EC3-7C93-41BE-832C-35F7B0AA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BDF7E-BF09-4AFF-91A4-AF3E4F85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38FCA4-7E55-4A50-88DC-412A7F83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2C03C4-6DF7-4B93-932B-6C93D5A1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CEFB0-A685-406D-8B8E-84015F99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D1C24-04C3-42B8-A414-3CEA9DB3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19CBA-F5FD-468D-81E0-EA8D8882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B6CF30-9C1A-476D-AD36-0ADE3855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BCC02-2903-4D00-B237-9B0D40D7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BEEFD-3C5B-4CFF-BD28-3467468EC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0459BB-3776-4A5B-B081-E13B9F4E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18602-4213-4E5B-BDA2-6FED3E25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C1701E-BC6E-4AD1-B23B-2B68FADF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2172971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BF8811-9716-4EB6-885A-8741D8F9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C026C-9D3E-4DF4-85CC-0C08AE9D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0738f3afd4a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ACBFF-806A-46B8-A024-74E46512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B4C11-5459-49F9-B027-A0134888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B8FF38-37BB-4533-BE0D-D90B337C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0C4F77-7D6B-4130-B553-C114BC0D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2B2AF-88E9-4AF8-BA74-C6209EA3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FAAF6B-F96B-412A-8F61-4A445ADD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A7C0A-FADA-4B48-93D3-505773A0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47137D-0BA5-4B65-81F8-2C2069BC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FCE5AF-5042-4500-A827-926A5AA9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F5B6B3-0E3B-4091-94C6-42A256B8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2CABEF-3223-4E08-85BE-DF6EA4A9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6FC950-C222-40A6-B2C8-7EA4275A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0977A-EC8C-47EC-91B8-10B655A8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2E1B9A-8AD3-4A64-AF78-07793121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39FE01-9884-45CB-870C-D6EA3D2D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014926-B7C5-47FD-B36D-472B086C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FB24B3-E5B7-486D-8D86-444A6607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2388319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B7354B-FB57-423A-AA55-D67A7FC8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CE178-DD81-409B-A338-F01421AF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47b5a56f194d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35BBE-3863-43F1-8589-BE354DF4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D6AE7-28B6-4F3D-A7FF-4E5BD769D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64DC27-E034-4323-9E10-2505EBCE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A41CA-BF25-45EE-B170-7134F54B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BFA632-3C87-4758-8308-E5672377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BB288-924D-4B34-8D6B-82FB4488F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63316D-0B95-40D4-8D05-65761993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4CACC7-D7AB-470C-8397-0C64002C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2576D-5033-4796-8166-58F09900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CE19DD-822F-42F4-BDD4-83B2A355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C2573-7B46-48A4-B42B-22A8EF8E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14EFA-5554-436A-9967-55A4DF1E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6C89B2-24BF-47E1-BB94-9A98A8C8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12E53C-A3B2-4C11-B704-1567E62F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761D65-E1A4-4FDC-B01E-F0D070D3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5BAB9F-D994-4277-92E0-9B777F7D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6EEEBC-480A-48EC-9850-2C9536C7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528164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14F386-6BD4-4A2B-945E-B164EE90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73FC6-D386-4B3E-B0D8-3201E257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1c4c199574e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E5BA8-C20C-49EF-99E7-E97BB2E1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DAB6F-363F-4BAF-BED2-5BCF996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C146A-91BE-4B59-9C45-EFCA7807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3FD382-E3D4-472D-BE56-C74E046E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50% 升至 60%。数据说明压缩使平衡移向：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55BB29-E4F7-4270-8C3C-792BCACA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7384B-A2D7-4421-9751-8195D806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4C418-D38C-416A-AB8E-31221FDB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102E2-529C-4BE9-8D4A-BDB3C7B5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ECAC0-1AC2-44FC-9B5C-C7A48D19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8C2077-60CA-49EC-BD7B-DC40C5E7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25268F-18EF-4E03-B2D5-E87B9613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76D780-488B-46AF-B748-8F5E044D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82ED94-DE82-4061-BE47-3A19D19E4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7A1B2-548C-4AFB-B399-BBF1A56C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AFAFE2-86C9-4942-8D12-5ED85F4D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3C734F-CB1E-4139-B1D0-2D1AFD1EC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EF69E9-74C6-420C-952F-883CED4C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EACD37-B3B3-4AEC-8C98-925B39E0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727665-1F15-4B1C-A4AB-CD0AD65B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1315483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1A9826-5610-4522-B8BA-CD0A8A23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E665B-07DB-450E-8E4E-AC0DCDC1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d3ccdbeea46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869BDA-F473-433B-AFCD-AA36A6DE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CA83C4-AC95-438C-B456-538F10A6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8052B4-D6FB-4571-AD3B-90BEA297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2A84B-5131-4E11-9482-9C6062C8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B52309-D35F-43D9-8406-F111B8C5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DE5E2B-7C98-4C39-8FE9-E187D242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5B411-9473-4FE9-99A4-9E60D8C1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9A2A7-FF26-440A-A9BD-CFAAFEC7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8D35C-12EB-4A2E-A72D-88E83A84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50% 升至 60%。数据说明压缩使平衡移向：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2B2520-D410-4AD8-A882-C41EA452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B9E22-3CEC-47EA-9809-39C56C56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98CFF-526E-4403-B2F4-CB75AE6C9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C0E2B-4170-411A-A5B1-FCEF7444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2.2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C733A-2C10-43F4-83C6-EF44DA83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F2AF7-B393-4AAA-998B-D2CD80FE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FC45CA-0ECB-4C4B-A4F1-3F9510FF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235A7-70FE-4F34-AB20-E9C634BD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9839356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D248CF-43EC-4C07-971A-A7E78A05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8C54F-E095-494E-9DB5-0B7EA1E7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f0d64969548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FBD16-A08E-42FC-B4BA-00D4DB0E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DE34C-E450-4011-8F13-476265F1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100CB-7AF8-44BB-897D-B56E5BAF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10040-ABAB-4E2A-B543-56AB0C6E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005C8D-8EB9-459D-95B8-35AF059C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22337-08FF-444E-961B-857059BE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FB17C-408B-4C4F-91CC-CDC75ABF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ED96FC-BD50-4134-970D-D0E90683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52C43-F65D-478B-B859-036B0709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EE2C50-FDDF-44F0-B2DA-73B2BEDC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FEBAD3-0655-4D5D-ABEA-BA9B5C89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88AE2B-5E15-498E-81A8-AF6A4540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7041375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B1CBDD-1F11-4DC9-A8AE-B40FC1D18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63C30-F978-418A-81EA-6AE81B47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9e33afbed46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BC9F4-BF46-4BE5-8A53-E2EED21C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C18EFA-C816-42E3-AF6C-36C49051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0C123-1C46-4B81-B879-16B80DA3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77AB6A-D934-49B2-A072-2C7C44D4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dm³ 容器中 A⇌B，初始A为 2.2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29203-E4CF-4D3E-88EA-B899FACC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243E6-5F16-4F27-83EF-EB5105AC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48D96-6604-47ED-BA06-29428723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9A492-8752-4296-9718-5983C8B9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FEC021-F7B7-4330-82F8-3B714920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D39E21-30A2-4893-AC9D-3E2A03EC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B88DCB-8184-424B-8438-E900719F6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D33326-7031-47EA-8D7A-B796C485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72F1D5-E897-43BF-9297-24F5F2FE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83080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2026-08-19T08:40:26.8010000Z</dcterms:created>
  <dcterms:modified xsi:type="dcterms:W3CDTF">2026-08-19T08:40:26.8010000Z</dcterms:modified>
</coreProperties>
</file>