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670b2520fd4ec9" /><Relationship Type="http://schemas.openxmlformats.org/officeDocument/2006/relationships/extended-properties" Target="/docProps/app.xml" Id="R9e0f01ab7fcf4ceb" /><Relationship Type="http://schemas.openxmlformats.org/officeDocument/2006/relationships/officeDocument" Target="/ppt/presentation.xml" Id="R6fe1f88ff92642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dedf9e734c49d4"/>
  </p:sldMasterIdLst>
  <p:notesMasterIdLst>
    <p:notesMasterId xmlns:r="http://schemas.openxmlformats.org/officeDocument/2006/relationships" r:id="R6e04b0cb2ee04f01"/>
  </p:notesMasterIdLst>
  <p:sldIdLst>
    <p:sldId xmlns:r="http://schemas.openxmlformats.org/officeDocument/2006/relationships" id="256" r:id="Rbf09473ee06a4a33"/>
    <p:sldId xmlns:r="http://schemas.openxmlformats.org/officeDocument/2006/relationships" id="257" r:id="Re246a99f68614d14"/>
    <p:sldId xmlns:r="http://schemas.openxmlformats.org/officeDocument/2006/relationships" id="258" r:id="Ra8a552376f9442a2"/>
    <p:sldId xmlns:r="http://schemas.openxmlformats.org/officeDocument/2006/relationships" id="259" r:id="Re89df0c82f814951"/>
    <p:sldId xmlns:r="http://schemas.openxmlformats.org/officeDocument/2006/relationships" id="260" r:id="Rb18b843b90144c53"/>
    <p:sldId xmlns:r="http://schemas.openxmlformats.org/officeDocument/2006/relationships" id="261" r:id="Rc62f716aca08447c"/>
    <p:sldId xmlns:r="http://schemas.openxmlformats.org/officeDocument/2006/relationships" id="262" r:id="R988451427ea74cb4"/>
    <p:sldId xmlns:r="http://schemas.openxmlformats.org/officeDocument/2006/relationships" id="263" r:id="R6c2d387fefbe4754"/>
    <p:sldId xmlns:r="http://schemas.openxmlformats.org/officeDocument/2006/relationships" id="264" r:id="R01a532dbb99b428d"/>
    <p:sldId xmlns:r="http://schemas.openxmlformats.org/officeDocument/2006/relationships" id="265" r:id="Ra6baed614c904dbd"/>
    <p:sldId xmlns:r="http://schemas.openxmlformats.org/officeDocument/2006/relationships" id="266" r:id="Ra039708ecc5a4c3a"/>
    <p:sldId xmlns:r="http://schemas.openxmlformats.org/officeDocument/2006/relationships" id="267" r:id="R0554057c108a4502"/>
    <p:sldId xmlns:r="http://schemas.openxmlformats.org/officeDocument/2006/relationships" id="268" r:id="Rb9cf41ddaafa4fc6"/>
    <p:sldId xmlns:r="http://schemas.openxmlformats.org/officeDocument/2006/relationships" id="269" r:id="R1f59ee3aec6d48fd"/>
    <p:sldId xmlns:r="http://schemas.openxmlformats.org/officeDocument/2006/relationships" id="270" r:id="Rcc56a5d93e224090"/>
    <p:sldId xmlns:r="http://schemas.openxmlformats.org/officeDocument/2006/relationships" id="271" r:id="R96217f30aa854019"/>
    <p:sldId xmlns:r="http://schemas.openxmlformats.org/officeDocument/2006/relationships" id="272" r:id="Rc6759988bea64032"/>
    <p:sldId xmlns:r="http://schemas.openxmlformats.org/officeDocument/2006/relationships" id="273" r:id="Rf3177378a1c740a0"/>
    <p:sldId xmlns:r="http://schemas.openxmlformats.org/officeDocument/2006/relationships" id="274" r:id="Reea71b7323e241b8"/>
    <p:sldId xmlns:r="http://schemas.openxmlformats.org/officeDocument/2006/relationships" id="275" r:id="R264767b6bd224e59"/>
    <p:sldId xmlns:r="http://schemas.openxmlformats.org/officeDocument/2006/relationships" id="276" r:id="Rabdb596f2cbd4703"/>
    <p:sldId xmlns:r="http://schemas.openxmlformats.org/officeDocument/2006/relationships" id="277" r:id="R37d8e84a8870478d"/>
    <p:sldId xmlns:r="http://schemas.openxmlformats.org/officeDocument/2006/relationships" id="278" r:id="Re2852115e5fc4106"/>
    <p:sldId xmlns:r="http://schemas.openxmlformats.org/officeDocument/2006/relationships" id="279" r:id="R4dd2ddbaffa941ea"/>
    <p:sldId xmlns:r="http://schemas.openxmlformats.org/officeDocument/2006/relationships" id="280" r:id="Rf7d1709e3d8b451c"/>
    <p:sldId xmlns:r="http://schemas.openxmlformats.org/officeDocument/2006/relationships" id="281" r:id="R1c9a4ba60dad4c58"/>
    <p:sldId xmlns:r="http://schemas.openxmlformats.org/officeDocument/2006/relationships" id="282" r:id="R111aa0f92f5d4c0c"/>
    <p:sldId xmlns:r="http://schemas.openxmlformats.org/officeDocument/2006/relationships" id="283" r:id="Ra7ee8206ed604e97"/>
    <p:sldId xmlns:r="http://schemas.openxmlformats.org/officeDocument/2006/relationships" id="284" r:id="R88e1e3a93a7548de"/>
    <p:sldId xmlns:r="http://schemas.openxmlformats.org/officeDocument/2006/relationships" id="285" r:id="R57c826a082bf48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cb8299beab428a" /><Relationship Type="http://schemas.openxmlformats.org/officeDocument/2006/relationships/slideMaster" Target="/ppt/slideMasters/slideMaster1.xml" Id="R6bdedf9e734c49d4" /><Relationship Type="http://schemas.openxmlformats.org/officeDocument/2006/relationships/notesMaster" Target="/ppt/notesMasters/notesMaster1.xml" Id="R6e04b0cb2ee04f01" /><Relationship Type="http://schemas.openxmlformats.org/officeDocument/2006/relationships/presProps" Target="/ppt/presProps.xml" Id="R423d1fcab4ef48e5" /><Relationship Type="http://schemas.openxmlformats.org/officeDocument/2006/relationships/tableStyles" Target="/ppt/tableStyles.xml" Id="R1bf92615a2cd4843" /><Relationship Type="http://schemas.openxmlformats.org/officeDocument/2006/relationships/slide" Target="/ppt/slides/slide1.xml" Id="Rbf09473ee06a4a33" /><Relationship Type="http://schemas.openxmlformats.org/officeDocument/2006/relationships/slide" Target="/ppt/slides/slide2.xml" Id="Re246a99f68614d14" /><Relationship Type="http://schemas.openxmlformats.org/officeDocument/2006/relationships/slide" Target="/ppt/slides/slide3.xml" Id="Ra8a552376f9442a2" /><Relationship Type="http://schemas.openxmlformats.org/officeDocument/2006/relationships/slide" Target="/ppt/slides/slide4.xml" Id="Re89df0c82f814951" /><Relationship Type="http://schemas.openxmlformats.org/officeDocument/2006/relationships/slide" Target="/ppt/slides/slide5.xml" Id="Rb18b843b90144c53" /><Relationship Type="http://schemas.openxmlformats.org/officeDocument/2006/relationships/slide" Target="/ppt/slides/slide6.xml" Id="Rc62f716aca08447c" /><Relationship Type="http://schemas.openxmlformats.org/officeDocument/2006/relationships/slide" Target="/ppt/slides/slide7.xml" Id="R988451427ea74cb4" /><Relationship Type="http://schemas.openxmlformats.org/officeDocument/2006/relationships/slide" Target="/ppt/slides/slide8.xml" Id="R6c2d387fefbe4754" /><Relationship Type="http://schemas.openxmlformats.org/officeDocument/2006/relationships/slide" Target="/ppt/slides/slide9.xml" Id="R01a532dbb99b428d" /><Relationship Type="http://schemas.openxmlformats.org/officeDocument/2006/relationships/slide" Target="/ppt/slides/slide10.xml" Id="Ra6baed614c904dbd" /><Relationship Type="http://schemas.openxmlformats.org/officeDocument/2006/relationships/slide" Target="/ppt/slides/slide11.xml" Id="Ra039708ecc5a4c3a" /><Relationship Type="http://schemas.openxmlformats.org/officeDocument/2006/relationships/slide" Target="/ppt/slides/slide12.xml" Id="R0554057c108a4502" /><Relationship Type="http://schemas.openxmlformats.org/officeDocument/2006/relationships/slide" Target="/ppt/slides/slide13.xml" Id="Rb9cf41ddaafa4fc6" /><Relationship Type="http://schemas.openxmlformats.org/officeDocument/2006/relationships/slide" Target="/ppt/slides/slide14.xml" Id="R1f59ee3aec6d48fd" /><Relationship Type="http://schemas.openxmlformats.org/officeDocument/2006/relationships/slide" Target="/ppt/slides/slide15.xml" Id="Rcc56a5d93e224090" /><Relationship Type="http://schemas.openxmlformats.org/officeDocument/2006/relationships/slide" Target="/ppt/slides/slide16.xml" Id="R96217f30aa854019" /><Relationship Type="http://schemas.openxmlformats.org/officeDocument/2006/relationships/slide" Target="/ppt/slides/slide17.xml" Id="Rc6759988bea64032" /><Relationship Type="http://schemas.openxmlformats.org/officeDocument/2006/relationships/slide" Target="/ppt/slides/slide18.xml" Id="Rf3177378a1c740a0" /><Relationship Type="http://schemas.openxmlformats.org/officeDocument/2006/relationships/slide" Target="/ppt/slides/slide19.xml" Id="Reea71b7323e241b8" /><Relationship Type="http://schemas.openxmlformats.org/officeDocument/2006/relationships/slide" Target="/ppt/slides/slide20.xml" Id="R264767b6bd224e59" /><Relationship Type="http://schemas.openxmlformats.org/officeDocument/2006/relationships/slide" Target="/ppt/slides/slide21.xml" Id="Rabdb596f2cbd4703" /><Relationship Type="http://schemas.openxmlformats.org/officeDocument/2006/relationships/slide" Target="/ppt/slides/slide22.xml" Id="R37d8e84a8870478d" /><Relationship Type="http://schemas.openxmlformats.org/officeDocument/2006/relationships/slide" Target="/ppt/slides/slide23.xml" Id="Re2852115e5fc4106" /><Relationship Type="http://schemas.openxmlformats.org/officeDocument/2006/relationships/slide" Target="/ppt/slides/slide24.xml" Id="R4dd2ddbaffa941ea" /><Relationship Type="http://schemas.openxmlformats.org/officeDocument/2006/relationships/slide" Target="/ppt/slides/slide25.xml" Id="Rf7d1709e3d8b451c" /><Relationship Type="http://schemas.openxmlformats.org/officeDocument/2006/relationships/slide" Target="/ppt/slides/slide26.xml" Id="R1c9a4ba60dad4c58" /><Relationship Type="http://schemas.openxmlformats.org/officeDocument/2006/relationships/slide" Target="/ppt/slides/slide27.xml" Id="R111aa0f92f5d4c0c" /><Relationship Type="http://schemas.openxmlformats.org/officeDocument/2006/relationships/slide" Target="/ppt/slides/slide28.xml" Id="Ra7ee8206ed604e97" /><Relationship Type="http://schemas.openxmlformats.org/officeDocument/2006/relationships/slide" Target="/ppt/slides/slide29.xml" Id="R88e1e3a93a7548de" /><Relationship Type="http://schemas.openxmlformats.org/officeDocument/2006/relationships/slide" Target="/ppt/slides/slide30.xml" Id="R57c826a082bf48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159d99649f4f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d58a1657f3485c" /><Relationship Type="http://schemas.openxmlformats.org/officeDocument/2006/relationships/notesMaster" Target="/ppt/notesMasters/notesMaster1.xml" Id="Rdd7485acc67343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7146efe6a14e35" /><Relationship Type="http://schemas.openxmlformats.org/officeDocument/2006/relationships/notesMaster" Target="/ppt/notesMasters/notesMaster1.xml" Id="R66f6909cc15c40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422559732a4be4" /><Relationship Type="http://schemas.openxmlformats.org/officeDocument/2006/relationships/notesMaster" Target="/ppt/notesMasters/notesMaster1.xml" Id="R5f5796731bf04b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7001cf86774244" /><Relationship Type="http://schemas.openxmlformats.org/officeDocument/2006/relationships/notesMaster" Target="/ppt/notesMasters/notesMaster1.xml" Id="R3ddd453f29a14c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59f16e2d37425f" /><Relationship Type="http://schemas.openxmlformats.org/officeDocument/2006/relationships/notesMaster" Target="/ppt/notesMasters/notesMaster1.xml" Id="Rfb41aa44523143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141d5d60404d71" /><Relationship Type="http://schemas.openxmlformats.org/officeDocument/2006/relationships/notesMaster" Target="/ppt/notesMasters/notesMaster1.xml" Id="R1b65a1eafaac4f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ac3843403e4976" /><Relationship Type="http://schemas.openxmlformats.org/officeDocument/2006/relationships/notesMaster" Target="/ppt/notesMasters/notesMaster1.xml" Id="Rba534abeb53a42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57daf9f8a744ce" /><Relationship Type="http://schemas.openxmlformats.org/officeDocument/2006/relationships/notesMaster" Target="/ppt/notesMasters/notesMaster1.xml" Id="R82b13b3b327e4b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c2d2ac2f254a93" /><Relationship Type="http://schemas.openxmlformats.org/officeDocument/2006/relationships/notesMaster" Target="/ppt/notesMasters/notesMaster1.xml" Id="R1fce6155ff444d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226b115ac74817" /><Relationship Type="http://schemas.openxmlformats.org/officeDocument/2006/relationships/notesMaster" Target="/ppt/notesMasters/notesMaster1.xml" Id="Rf49c4d6376f745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ef8e292c22f42ff" /><Relationship Type="http://schemas.openxmlformats.org/officeDocument/2006/relationships/notesMaster" Target="/ppt/notesMasters/notesMaster1.xml" Id="R4b53905b552f4c3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698ac5ac18d4e03" /><Relationship Type="http://schemas.openxmlformats.org/officeDocument/2006/relationships/notesMaster" Target="/ppt/notesMasters/notesMaster1.xml" Id="R85c4e3897f1a444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b5472f628f4dcc" /><Relationship Type="http://schemas.openxmlformats.org/officeDocument/2006/relationships/notesMaster" Target="/ppt/notesMasters/notesMaster1.xml" Id="Ra9cc634449ad4f6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47b4deee6c4c3b" /><Relationship Type="http://schemas.openxmlformats.org/officeDocument/2006/relationships/notesMaster" Target="/ppt/notesMasters/notesMaster1.xml" Id="R5ac66c685caf49f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2f66358da47422b" /><Relationship Type="http://schemas.openxmlformats.org/officeDocument/2006/relationships/notesMaster" Target="/ppt/notesMasters/notesMaster1.xml" Id="R1e43c082a5d840b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b1d956177074b56" /><Relationship Type="http://schemas.openxmlformats.org/officeDocument/2006/relationships/notesMaster" Target="/ppt/notesMasters/notesMaster1.xml" Id="R06fb294a04af45e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f9e7f153eaa4fd4" /><Relationship Type="http://schemas.openxmlformats.org/officeDocument/2006/relationships/notesMaster" Target="/ppt/notesMasters/notesMaster1.xml" Id="R4e87fe5b447444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5eff99448704f77" /><Relationship Type="http://schemas.openxmlformats.org/officeDocument/2006/relationships/notesMaster" Target="/ppt/notesMasters/notesMaster1.xml" Id="Rab8bbec6598b449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e7895d23884f26" /><Relationship Type="http://schemas.openxmlformats.org/officeDocument/2006/relationships/notesMaster" Target="/ppt/notesMasters/notesMaster1.xml" Id="R783bd97329a54d9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2151a597fba4134" /><Relationship Type="http://schemas.openxmlformats.org/officeDocument/2006/relationships/notesMaster" Target="/ppt/notesMasters/notesMaster1.xml" Id="R94c01c94fe5c4b4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8a2e79253114d11" /><Relationship Type="http://schemas.openxmlformats.org/officeDocument/2006/relationships/notesMaster" Target="/ppt/notesMasters/notesMaster1.xml" Id="R661248cb14fd428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e36b99260bf4169" /><Relationship Type="http://schemas.openxmlformats.org/officeDocument/2006/relationships/notesMaster" Target="/ppt/notesMasters/notesMaster1.xml" Id="Re04ce8ac92e348e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d049f4f7604404f" /><Relationship Type="http://schemas.openxmlformats.org/officeDocument/2006/relationships/notesMaster" Target="/ppt/notesMasters/notesMaster1.xml" Id="R86a9acfa64fd465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42683ff89c14539" /><Relationship Type="http://schemas.openxmlformats.org/officeDocument/2006/relationships/notesMaster" Target="/ppt/notesMasters/notesMaster1.xml" Id="Rc81f42b59dec4b4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bf16bf771bf4292" /><Relationship Type="http://schemas.openxmlformats.org/officeDocument/2006/relationships/notesMaster" Target="/ppt/notesMasters/notesMaster1.xml" Id="R871106a020a147f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e644d701fc94930" /><Relationship Type="http://schemas.openxmlformats.org/officeDocument/2006/relationships/notesMaster" Target="/ppt/notesMasters/notesMaster1.xml" Id="R880671c9f9c14cf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fc8312ff1ee43ab" /><Relationship Type="http://schemas.openxmlformats.org/officeDocument/2006/relationships/notesMaster" Target="/ppt/notesMasters/notesMaster1.xml" Id="R47d864f7c8bf476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a188bbe7aa34e52" /><Relationship Type="http://schemas.openxmlformats.org/officeDocument/2006/relationships/notesMaster" Target="/ppt/notesMasters/notesMaster1.xml" Id="R17171dca605c42e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6306bdfd22c442f" /><Relationship Type="http://schemas.openxmlformats.org/officeDocument/2006/relationships/notesMaster" Target="/ppt/notesMasters/notesMaster1.xml" Id="Rca1df4cb44da42a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ce9386e3d8c4399" /><Relationship Type="http://schemas.openxmlformats.org/officeDocument/2006/relationships/notesMaster" Target="/ppt/notesMasters/notesMaster1.xml" Id="R53400f49d35e40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的“工业、材料与绿色化学”学习单元。本套课件共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讲稿】明确告诉学生：本单元只训练“工业、材料与绿色化学”。先解释知识范围，再用一句话建立核心判断，最后示范标准方法。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【互动提问】请用自己的话复述“最佳条件是速率、平衡、成本与安全的折中”，并举一个会触发“只按理论产率评价工业方案”的错误例子。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Q1：某反应计量式中目标产品摩尔质量为 65，全部反应物摩尔质量总和为 110。原子经济为： 选项为 A.64.091%；B.54.091%；C.59.091%；D.69.091%。讲解时强调：最佳条件是速率、平衡、成本与安全的折中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分步讲评：先重述题目条件，再逐步示范“读流程—追物料—算指标—评价”，最后给出正确结论“59.091%”。完整解析：原子经济=65/110×100%=59.091%。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Q11：某反应计量式中目标产品摩尔质量为 75，全部反应物摩尔质量总和为 130。原子经济为： 选项为 A.62.692%；B.52.692%；C.57.692%；D.67.692%。讲解时强调：最佳条件是速率、平衡、成本与安全的折中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分步讲评：先重述题目条件，再逐步示范“读流程—追物料—算指标—评价”，最后给出正确结论“57.692%”。完整解析：原子经济=75/130×100%=57.692%。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Q21：某反应计量式中目标产品摩尔质量为 85，全部反应物摩尔质量总和为 150。原子经济为： 选项为 A.61.667%；B.56.667%；C.51.667%；D.66.667%。讲解时强调：最佳条件是速率、平衡、成本与安全的折中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分步讲评：先重述题目条件，再逐步示范“读流程—追物料—算指标—评价”，最后给出正确结论“56.667%”。完整解析：原子经济=85/150×100%=56.667%。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81821831894e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5e06292790476e" /><Relationship Type="http://schemas.openxmlformats.org/officeDocument/2006/relationships/slideLayout" Target="/ppt/slideLayouts/slideLayout1.xml" Id="R1d3b105dc24e49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3b105dc24e49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0fbf782094902" /><Relationship Type="http://schemas.openxmlformats.org/officeDocument/2006/relationships/image" Target="/ppt/media/image.png" Id="Rfddd0e04b8d4436e" /><Relationship Type="http://schemas.openxmlformats.org/officeDocument/2006/relationships/notesSlide" Target="/ppt/notesSlides/notesSlide1.xml" Id="R977f04b4c2024a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662253b36a437f" /><Relationship Type="http://schemas.openxmlformats.org/officeDocument/2006/relationships/image" Target="/ppt/media/image2.png" Id="Rec51ab26774d4566" /><Relationship Type="http://schemas.openxmlformats.org/officeDocument/2006/relationships/notesSlide" Target="/ppt/notesSlides/notesSlide2.xml" Id="R2ac1bea5096948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5530343a14c5c" /><Relationship Type="http://schemas.openxmlformats.org/officeDocument/2006/relationships/image" Target="/ppt/media/image3.png" Id="Rbb85f67638754d58" /><Relationship Type="http://schemas.openxmlformats.org/officeDocument/2006/relationships/notesSlide" Target="/ppt/notesSlides/notesSlide3.xml" Id="Rb8cdb5fccbd34b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8aa43b86d404a" /><Relationship Type="http://schemas.openxmlformats.org/officeDocument/2006/relationships/image" Target="/ppt/media/image4.png" Id="R5758e775562645d0" /><Relationship Type="http://schemas.openxmlformats.org/officeDocument/2006/relationships/notesSlide" Target="/ppt/notesSlides/notesSlide4.xml" Id="Ra3238937bc384a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0972d48ca4948" /><Relationship Type="http://schemas.openxmlformats.org/officeDocument/2006/relationships/image" Target="/ppt/media/image5.png" Id="R4c37a6174a4b42cd" /><Relationship Type="http://schemas.openxmlformats.org/officeDocument/2006/relationships/notesSlide" Target="/ppt/notesSlides/notesSlide5.xml" Id="R0aefd1f577ca4f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ec5e42e384f1a" /><Relationship Type="http://schemas.openxmlformats.org/officeDocument/2006/relationships/image" Target="/ppt/media/image6.png" Id="Red38d8e4989848d8" /><Relationship Type="http://schemas.openxmlformats.org/officeDocument/2006/relationships/notesSlide" Target="/ppt/notesSlides/notesSlide6.xml" Id="R01518d4483ad40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5e6b2aa9c4752" /><Relationship Type="http://schemas.openxmlformats.org/officeDocument/2006/relationships/image" Target="/ppt/media/image7.png" Id="R93e5b3550d2c41ae" /><Relationship Type="http://schemas.openxmlformats.org/officeDocument/2006/relationships/notesSlide" Target="/ppt/notesSlides/notesSlide7.xml" Id="R0b611af24d844b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1a6a34032c45b4" /><Relationship Type="http://schemas.openxmlformats.org/officeDocument/2006/relationships/image" Target="/ppt/media/image8.png" Id="Rbc66e3feeac94554" /><Relationship Type="http://schemas.openxmlformats.org/officeDocument/2006/relationships/notesSlide" Target="/ppt/notesSlides/notesSlide8.xml" Id="R230f2990f2eb42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b11ef3f4f748ce" /><Relationship Type="http://schemas.openxmlformats.org/officeDocument/2006/relationships/image" Target="/ppt/media/image9.png" Id="R40545c12468747dd" /><Relationship Type="http://schemas.openxmlformats.org/officeDocument/2006/relationships/notesSlide" Target="/ppt/notesSlides/notesSlide9.xml" Id="R006490c0b8df4f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fb535bff9405f" /><Relationship Type="http://schemas.openxmlformats.org/officeDocument/2006/relationships/image" Target="/ppt/media/image10.png" Id="Rf8e6812f412e4054" /><Relationship Type="http://schemas.openxmlformats.org/officeDocument/2006/relationships/notesSlide" Target="/ppt/notesSlides/notesSlide10.xml" Id="Rc2389f93d8304e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6a05246ad43a0" /><Relationship Type="http://schemas.openxmlformats.org/officeDocument/2006/relationships/image" Target="/ppt/media/image11.png" Id="R798a943bf09e48f7" /><Relationship Type="http://schemas.openxmlformats.org/officeDocument/2006/relationships/notesSlide" Target="/ppt/notesSlides/notesSlide11.xml" Id="Ra11bc4f1040d48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b0e01d52d419e" /><Relationship Type="http://schemas.openxmlformats.org/officeDocument/2006/relationships/image" Target="/ppt/media/image12.png" Id="R9d304acedfd44717" /><Relationship Type="http://schemas.openxmlformats.org/officeDocument/2006/relationships/notesSlide" Target="/ppt/notesSlides/notesSlide12.xml" Id="R6c3493cc526248a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65d766ef14541" /><Relationship Type="http://schemas.openxmlformats.org/officeDocument/2006/relationships/image" Target="/ppt/media/image13.png" Id="R5fc424e724c64cc4" /><Relationship Type="http://schemas.openxmlformats.org/officeDocument/2006/relationships/notesSlide" Target="/ppt/notesSlides/notesSlide13.xml" Id="R284f6942aaef42c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dfcc24b874cdf" /><Relationship Type="http://schemas.openxmlformats.org/officeDocument/2006/relationships/image" Target="/ppt/media/image14.png" Id="R8fbb74207a2a4365" /><Relationship Type="http://schemas.openxmlformats.org/officeDocument/2006/relationships/notesSlide" Target="/ppt/notesSlides/notesSlide14.xml" Id="R8cc813884cab476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4fb1fee2e4440" /><Relationship Type="http://schemas.openxmlformats.org/officeDocument/2006/relationships/image" Target="/ppt/media/image15.png" Id="Re1e6a8d2851f4d72" /><Relationship Type="http://schemas.openxmlformats.org/officeDocument/2006/relationships/notesSlide" Target="/ppt/notesSlides/notesSlide15.xml" Id="Rbf9893856acc47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122bc70c548ac" /><Relationship Type="http://schemas.openxmlformats.org/officeDocument/2006/relationships/image" Target="/ppt/media/image16.png" Id="R8899523f0f004f0c" /><Relationship Type="http://schemas.openxmlformats.org/officeDocument/2006/relationships/notesSlide" Target="/ppt/notesSlides/notesSlide16.xml" Id="R20f6e1410ce847d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e9bfe185c4b7d" /><Relationship Type="http://schemas.openxmlformats.org/officeDocument/2006/relationships/image" Target="/ppt/media/image17.png" Id="Rc7e5768d87914755" /><Relationship Type="http://schemas.openxmlformats.org/officeDocument/2006/relationships/notesSlide" Target="/ppt/notesSlides/notesSlide17.xml" Id="R8ff7523905f84d7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ec6cb22e84f29" /><Relationship Type="http://schemas.openxmlformats.org/officeDocument/2006/relationships/image" Target="/ppt/media/image18.png" Id="R75d800843656428f" /><Relationship Type="http://schemas.openxmlformats.org/officeDocument/2006/relationships/notesSlide" Target="/ppt/notesSlides/notesSlide18.xml" Id="R509142e6546e43b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3f4b4feda4bd4" /><Relationship Type="http://schemas.openxmlformats.org/officeDocument/2006/relationships/image" Target="/ppt/media/image19.png" Id="R58e4e3afaea14d26" /><Relationship Type="http://schemas.openxmlformats.org/officeDocument/2006/relationships/notesSlide" Target="/ppt/notesSlides/notesSlide19.xml" Id="R5a9e7a5c9815473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35a637859492a" /><Relationship Type="http://schemas.openxmlformats.org/officeDocument/2006/relationships/image" Target="/ppt/media/image20.png" Id="Rc23025b366824c2d" /><Relationship Type="http://schemas.openxmlformats.org/officeDocument/2006/relationships/notesSlide" Target="/ppt/notesSlides/notesSlide20.xml" Id="Rb2f51531fb5e4e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da13033e149de" /><Relationship Type="http://schemas.openxmlformats.org/officeDocument/2006/relationships/image" Target="/ppt/media/image21.png" Id="Re313f615dc7d4e18" /><Relationship Type="http://schemas.openxmlformats.org/officeDocument/2006/relationships/notesSlide" Target="/ppt/notesSlides/notesSlide21.xml" Id="Rbd4bcc2ca29847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abb08bad8413c" /><Relationship Type="http://schemas.openxmlformats.org/officeDocument/2006/relationships/image" Target="/ppt/media/image22.png" Id="Ra1e88981754a4d7a" /><Relationship Type="http://schemas.openxmlformats.org/officeDocument/2006/relationships/notesSlide" Target="/ppt/notesSlides/notesSlide22.xml" Id="Rb18f72b52623467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dbc2312e24dc0" /><Relationship Type="http://schemas.openxmlformats.org/officeDocument/2006/relationships/image" Target="/ppt/media/image23.png" Id="R9b8f17a6806b49b5" /><Relationship Type="http://schemas.openxmlformats.org/officeDocument/2006/relationships/notesSlide" Target="/ppt/notesSlides/notesSlide23.xml" Id="Rc5bcbbbe00404e4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d525e63944695" /><Relationship Type="http://schemas.openxmlformats.org/officeDocument/2006/relationships/image" Target="/ppt/media/image24.png" Id="Raa0dc7d811914814" /><Relationship Type="http://schemas.openxmlformats.org/officeDocument/2006/relationships/notesSlide" Target="/ppt/notesSlides/notesSlide24.xml" Id="Rd83e543fc14541b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0979aeca0407d" /><Relationship Type="http://schemas.openxmlformats.org/officeDocument/2006/relationships/image" Target="/ppt/media/image25.png" Id="R6535133af6a848fb" /><Relationship Type="http://schemas.openxmlformats.org/officeDocument/2006/relationships/notesSlide" Target="/ppt/notesSlides/notesSlide25.xml" Id="Rcdeab752b0f147c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e809387a6c4cef" /><Relationship Type="http://schemas.openxmlformats.org/officeDocument/2006/relationships/image" Target="/ppt/media/image26.png" Id="R6e7599d2529c4c66" /><Relationship Type="http://schemas.openxmlformats.org/officeDocument/2006/relationships/notesSlide" Target="/ppt/notesSlides/notesSlide26.xml" Id="Rfdab9aae4b5f417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b3cbc6d214cb0" /><Relationship Type="http://schemas.openxmlformats.org/officeDocument/2006/relationships/image" Target="/ppt/media/image27.png" Id="Rdbab9c75b6414b2e" /><Relationship Type="http://schemas.openxmlformats.org/officeDocument/2006/relationships/notesSlide" Target="/ppt/notesSlides/notesSlide27.xml" Id="R4faedb40cfa0496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4faa7d32c4621" /><Relationship Type="http://schemas.openxmlformats.org/officeDocument/2006/relationships/image" Target="/ppt/media/image28.png" Id="Rcd4e791df68d4297" /><Relationship Type="http://schemas.openxmlformats.org/officeDocument/2006/relationships/notesSlide" Target="/ppt/notesSlides/notesSlide28.xml" Id="Ra581ced373d9495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ea1df7e824d65" /><Relationship Type="http://schemas.openxmlformats.org/officeDocument/2006/relationships/image" Target="/ppt/media/image29.png" Id="R3a935071e0614682" /><Relationship Type="http://schemas.openxmlformats.org/officeDocument/2006/relationships/notesSlide" Target="/ppt/notesSlides/notesSlide29.xml" Id="R25e1869b704640b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6f9d6776043f4" /><Relationship Type="http://schemas.openxmlformats.org/officeDocument/2006/relationships/image" Target="/ppt/media/image30.png" Id="R2bf3626ed9514c47" /><Relationship Type="http://schemas.openxmlformats.org/officeDocument/2006/relationships/notesSlide" Target="/ppt/notesSlides/notesSlide30.xml" Id="R749f6fae92c541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343F4-7E56-418C-B020-D40EF1EB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C92E5E-5CD7-4DAD-B65A-A98A420E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4E498-4A81-49E6-BC5E-228E25F2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2C11C-C351-4C23-B15A-D257F480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1DD99C-B49F-4121-AC0B-7CE77A54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工艺条件、材料性质、生命周期和风险。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80570-AE00-480D-8FE2-98F4BD06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1107C-9CF1-4433-915F-EC36F6C6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D02C7-322C-4F01-BB1F-0D249502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4A70A9-9CD3-417C-B0D4-D4014AFB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d0e04b8d443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0D146-6FA3-486C-98C0-1F295E06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F3CC3-3856-491B-9E2D-57E2D3F9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7DA346-0303-483F-A741-022D00EB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881C1-CE8F-40BD-AFDC-8011554A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9B7931-73D2-46A5-815B-6C993384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A7ACF-0E2F-429C-B3C5-F75A60BD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8C5FB-1009-426D-9BFF-0280858D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0E493-D182-4EDE-8796-570C0B59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A841C2-7DAE-46CE-9116-8E6EA59C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553361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76089C-FE77-49B9-94E3-4EBC421C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919A8-B21A-42F4-BFE5-86FD282B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51ab26774d45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18D4AB-17D0-4AFE-81E6-67A68ABA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B7EFC-3EF5-428C-8226-96C92DCE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1F1CA-CAA1-440B-AB1A-F24051BA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6DB6C0-A99E-48A9-9EF0-C4C334F4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97B47-CD53-47FD-83A9-12687B51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B9A4B-45FA-4BC5-9134-45D74F99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D0A243-698E-470B-A0E0-939ED4E3E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BD98C-B6FF-4031-B2FF-0AB144B7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8398E-1F09-4B7E-AE89-B7D5535C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08441-7D1B-45A1-AECE-83ADFF36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317A3-B796-400D-A946-AE302C2D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9E3471-2834-47CD-AC0E-0F541DAD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2FB5D1-B110-4B7E-AC19-0A3C852F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12CA7-A002-4D62-A0A9-A66AFBA8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B39320-7EF1-4E71-8DC1-96044A53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8160AD-85DE-4AF3-8AAE-57328760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0131AC-E630-42D7-A4B9-B177F696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成功标准｜最佳条件是速率、平衡、成本与安全的折中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9D603D-6FD8-4744-946A-C5676959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D0E838-18AA-4A30-BB70-D423D872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532828-ACCF-4A5E-898F-CBB73E38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623780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E0189-2725-49E7-B49C-50CADD9A1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86F55-AEDE-4CE9-A51D-93264552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5f67638754d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440DB4-1604-475D-AF84-D43F7CB0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9FC086-B88B-47DD-9C89-6365A1506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4E70E-4120-4858-929A-95C0A377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913B3-3BEC-4E73-9066-DC998EE9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E8F0C8-CF68-4229-86F9-D433520C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63E8F-92DB-43DE-A082-132A185F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边界提醒｜只按理论产率评价工业方案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2356A-2CBC-49A8-BB9D-6BE0515D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7CAC4-EBCC-4448-BD0D-01563F17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1253B-3180-411D-A8FA-A96347C6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工艺条件、材料性质、生命周期和风险。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B8D0D4-2B95-4FF6-BF9E-49F1C949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8C348D-A98D-41D6-A5A1-887A9CF8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272544-5484-4AE1-AE47-93423EE6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13DBBE-A0D0-4CA3-8DA5-5F0E2B7C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2·绿色化学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C1C04-727F-4016-A78D-42566261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FA6D7E-D4F6-4E5F-A655-943E4B98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F5E108-4EED-4600-BF09-62102ED6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AF9ADE-FEA3-4832-908C-88E2C48A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188120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80ED5-99D5-448C-9290-313C8E45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597771-8F17-4255-B612-6C63F44C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8e775562645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58C15-A4E6-4631-9E95-8E725C79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204B61-58FC-431A-9D4C-11DC6A26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B40BD-6B5A-4800-B9C0-855FB3AF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能解释“最佳条件是速率、平衡、成本与安全的折中”，并识别一个反例或边界。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CA64A-FC43-40FF-8A94-67A764C5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0413A-4D3E-4D3C-BCEF-734130AA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67F5A7-B7EC-4B35-82D7-7DA5EC85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E4456-B17C-4C2A-B9D9-6F1312C8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528772-2E07-4CC9-91D5-402AA7C9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5FAEC7-B886-449A-A446-44A6466A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A6C46-FB6A-4947-B33A-6493519A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BDFC3F-6F5B-416F-A933-70834BBE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3D611-D2F9-4D79-842B-F57A62F8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43E31D-DEF9-4D3C-8A1D-D5489DBC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8D11C7-2D16-43D6-99CE-CDE89877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69246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30CFFA-1FB5-4B35-9E50-BD93685C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C3D68-F9B6-45B0-A383-E47482FD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7a6174a4b42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91B2A4-9E1B-499B-9579-2435E6ED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51DC7-7F56-4E85-8C6F-B8D61585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F33D4-A0CF-4540-B609-F64376FF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A2B76-7F20-4D66-81E6-9B7B7DF5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BC47E-7358-45B4-94CC-6F2DFF17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30C4F-4221-4788-ABB5-095D729A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B10F29-3CE3-45ED-83B7-03AFC0D3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5081F4-3BBA-423D-AF0D-EC24DA13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5A626-2D34-4A2E-A76E-F0459BC6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D58A76-9900-4F55-B3C8-EBA4F401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C3959D-617A-4CCD-A189-CB79A489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87D049-1C35-4A01-91A2-3DAF42AE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5B460-B613-4934-8F6E-DC640D23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AB618-0EAF-4E4A-9F95-8D455422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7F346-AAAC-4FC3-9A83-3134ED77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3D90B-ACB9-4322-B751-0970482A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D32C02-D7C7-407F-93B9-2718F8F4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正确结论：59.091%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解析：原子经济=65/110×100%=59.091%。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7E4BD8-4A2F-46D1-A6BD-D3051CEC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C0501C-CE96-4D38-921F-BDB5E168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984853-9AB6-4425-9E6C-6AA080BE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4FDCB6-EE7E-4F53-A5FB-19927CBB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126957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BDAF3D-5EA7-4C81-B8D4-8D0ED5F1F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77771-49A6-4FF3-90A1-AEED59D8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8d8e4989848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050B8-5A90-4272-B725-64B20B63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0DDE56-504E-42DB-9B46-D7305A20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9BFBED-015B-4FBB-AAD8-F4359ECD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21248-F4D8-431A-96E5-6E2E8725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1963D-C399-4110-944D-3C59CBFB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39CEC-1851-4B95-9EB6-66D00D26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BAA6BB-05E6-4940-9755-1D248687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88553-A730-496C-9EE1-DD5BB0D46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EDB477-915D-44FA-AFCC-D0B7AE95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4103A9-B736-402F-9DA4-E9CD5718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7DC86D-6A1E-4CA1-8DB4-59C4974B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13A37-E2B8-4935-B5B1-5A15F065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E083CD-A3EC-4EFF-956A-5D88E6B6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D07AB-263A-4624-A97A-494F8155A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E55F6-C9FE-40CE-8540-93639BAC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E33EDB-0495-4D7A-9358-8E318B86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8838DE-B20A-4D5E-B5DA-E93EFF8D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D69D9A-CE75-4137-BF47-3166D313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551CF5-EAFC-43A9-B096-7308D99E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09993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8B650-C724-45FE-9140-7CA6BCF18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85171-795C-4A09-A155-7AFFEF89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5b3550d2c41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E08D2-E3E3-4C5E-AF69-0D5DAEF4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89127A-0161-4F89-A71E-47DFD7A1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9D987-80F4-4010-BB43-7A78C594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576CC-18F7-4F95-BE17-974E3837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1EF8D1-02FE-4139-90D1-6E75278C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55C3DD-14E6-4F91-AD2C-5D1ED89C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94A61-D4C1-4607-AC15-E7E8F0F4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C247D-8C1D-493E-8FDB-4540E6B2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D581D-C25C-4692-AC7E-DD97576B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254BC-6558-41C9-8084-D44C2A75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CFF62-4F9D-4258-887F-FD4C926E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DD537-650B-4DBD-BF14-BCCC12546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E2BF8-F6D2-4F27-B1DA-3E02F77B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F4B3D-AF7F-4546-B1A9-E05745F1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A7699-B2BE-4C40-9D31-A574ED7D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699B2C-0A36-4D67-8CEE-47444E46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FFDB5-A520-47F7-9449-996138FC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440569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8DC505-2A54-4A25-96F1-3B720A53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95733-BE29-4320-8D5E-EE79AA81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6e3feeac945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ACBD9-2DA4-460E-A642-3C22DD242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3A03E1-29CE-4219-80F8-3B43D8F0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E1456-F9D1-4784-9D71-2DA18C98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859B6-E974-44AB-80D3-9EAB7EE6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6637E-D482-4665-A1BC-F30E0831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43027-635B-472D-A759-ABAFB8EF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04A71D-DB56-4C6A-A861-AE524E91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94C127-4978-4569-AC4C-052E6FD7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C85000-384B-4D20-BF8C-35E261A7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DE057-7956-4D4D-A654-AA59FF30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EC67F5-EB0F-40EC-BD5D-240AF799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BE4561-E376-4408-9024-F2E02BE93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0A4DFC-871E-4A4B-8A3B-8CA8E44C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CCBAA2-9870-4293-A60C-B256C016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2AD624-9DAD-49D6-AF05-5CD78570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EFD50E-99ED-4FD5-ABD7-DF2A70BF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DC07FC-9CFF-40DE-BC96-D786B97A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812228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A7323C-D7F7-42AD-83A1-4766B848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CA745-BD45-4043-BBAC-46B220F6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45c12468747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D3BAB-CB13-40AA-A056-62AA4260C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3D7B5-6D60-46B8-A856-BB78E2DF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70A29-C46A-4701-A5BD-349F44AE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89603-2D9C-4834-A4F9-2ED49DA6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工厂生产 1100 kg 产品排放 220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7CA62-6D9A-4722-B71E-21D78682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C907B-D030-4267-AD64-98024BE5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C5B9E-4BDC-4372-ABC5-C2CB9ADD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20C2CE-7EE4-4D8B-A87B-30FC5902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6C7CA-D9AD-4517-9913-35BADD8B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B9F49D-242F-4718-B59F-90D152E1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F7D34A-7E03-4A2C-ABB6-E12FB853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E7741D-CD51-483C-9F2B-9D104D1C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F60764-201D-4E79-871A-DC6D0F5C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B7D4FB-2D03-42AE-AE4D-1D37459D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75E060-430A-452F-AE39-886234FD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95C43-9868-47D6-8C85-1D36BCE4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4F080-16AD-4852-853B-1F4C048D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48FC28-D033-40F4-84D9-508AE9CC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CF4B1B-C8EB-4000-88EE-0ECF86DF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774020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F8A213-31B2-4595-B02D-960D406A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5A017-E307-403A-A732-73A6641E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6812f412e40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D3B1E-9939-4D3F-BC0D-261BCDA6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48FFCB-D870-48CB-9D2F-710D29FE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D2E13-E150-404D-A1B1-D6A7DA7E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6604C-A269-4BF2-9AF1-32F6F490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037F65-33CE-43D0-9137-B6DDE75C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FC4BE-996D-4E8B-858D-F688049C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EAC40-D35F-47CE-815C-E6F1A30C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31D9A-AF7C-4ABA-8998-4111DC78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74DFA-CF4D-4856-BBA8-574B11FF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工厂生产 1100 kg 产品排放 220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5D691-8D27-4988-B7F9-8DE68CBB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CF27F-481A-4E6A-9CEE-04E8E39B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D05E9-DCAD-446C-A690-95A82A52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BDA064-1B11-4F69-894A-70210689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120 MJ，回收路线耗能 50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E65A13-5FB5-4376-A991-28EAD9BC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D9B6BE-EE91-485A-BE85-57CD086A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330E5F-9566-49C7-828A-440A80ED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212F8-F0B1-45BC-A463-0951A30A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27540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6E0452-3C57-4898-9A55-A0BC675F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2A437-A0F3-4705-9099-D3D975FF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a943bf09e48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84EB0-A372-4567-A536-95C6C0A4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CC04D-AE8E-4B57-A38C-8450492C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42C7B-AAD3-4BDF-BDF5-8869F0AB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715F8-5D1F-40AC-8187-43A2F35B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28E6B-EA68-4270-882E-7407E0FED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EB34B-ABEA-4773-AEC5-EA8BF7E3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D38D7-AED8-4855-B256-22D86E15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DC1E5-BEED-4C9A-8C2A-D12E21F2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解析链：排放强度=220/1100=0.2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23DA69-9DBD-4CDD-87D6-94132356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8C1AC3-D235-43B6-8C51-B7BFC63B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F5EFC2-25CB-401E-BB33-C66F2B8A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BADFF5-BA91-4896-873D-106D7F3E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036826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840412-218D-4E58-9BBE-ABA22702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C3B39-0D62-4AE9-800B-E8392DBA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04acedfd447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99ADA-F7D5-4350-A3E7-34D8AC7E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DB643D-FBA4-49A8-8238-474C27A8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D9AE4-D0F9-4C84-A92C-E291783C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A9B98-14EB-40F7-9DA1-FF0D8816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生产1 kg材料由原料路线耗能 120 MJ，回收路线耗能 50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3E638-5F1B-47AE-9F06-805618CB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5EC43-C707-4820-A7C7-CEBA8153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8C4847-E880-4AAC-9F91-5343252A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F4A65-4577-49FC-BD75-7533CC1C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B8BDF-7E92-4FA3-AC29-B84B127C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9A8429-30D3-4F11-B2AB-A5B54666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D53A77-CEFA-4CEB-9151-D1D27E13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080B45-4789-4304-AE68-A2C0EE1B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ABF607-45F5-4E72-BEF7-5A26406A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527653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0510D4-D5CF-43B2-A10D-F1575D87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7F48B0-B20F-4766-B3F9-292C00DA2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c424e724c64c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9DE8C-A016-4F3C-94AB-2444BC27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0511BA-A36F-4C19-9FFB-3BB4269E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26A16-D69A-411A-BB62-BC53B2AF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能独立执行“读流程—追物料—算指标—评价”，并说明每一步理由。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4DC2D-9680-44C9-BB2C-C464AEB8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069769-20CD-4451-97F1-863915CE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49D53-63B5-433A-8ED0-36195B4D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C1D57-DA0B-4422-BBC2-E8C7F948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BCC883-F068-4DA3-A128-A1D9E700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F2FCC-CC45-4C3F-99EA-0012AF09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66BB35-252F-4154-ABB5-09EA9B57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6E5BB0-A813-40A7-BA19-3D30DA17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C2743-1447-4740-A527-8DBF825A9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ADAED2-CD7C-4624-8A41-CA239C76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CEABD1-344F-4B1B-BD65-39B31414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6268824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1CBFA2-33E6-46AD-8A2B-6F5EE658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48BED-14C8-43F9-88DE-C227E01C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b74207a2a43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3A5CA-F625-461B-A074-D6B3A788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0A980C-CF1D-4318-9FF6-5CBCC0C0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BE881-6A74-4343-AAA7-2DE5DA56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4B03B-BFF3-447F-8322-D04839DB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F1278-A6CD-4610-815A-C9C5DC84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1CD781-1EFF-4B12-A225-E592E28C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334B45-9275-407B-A210-01FDB0E6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21BDC-FCB3-4B8C-9296-F7CEBB98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E0B86-C43A-450F-BCA0-EDD6A29B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3BB1DA-73E7-40C1-A20C-7F22F6B7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80DAB-44CF-4779-BDC8-31EEBD9B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B138D7-D55D-4E19-8B57-AD729405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6BD5BB-BD1A-41E7-9D6B-5E1642F7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BD3925-5B47-447C-9B43-C6A6069F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AAC08-E7A9-44B8-8BE9-2106D2A0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CAD361-284D-4FEB-A757-34106774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6DB72-CF49-40C9-906F-6B0562FDD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正确结论：57.692%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解析：原子经济=75/130×100%=57.692%。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977F9-D7F7-4CFE-9655-0C778D2D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76317B-D60F-4252-9A9A-3AA9457A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338535-B10E-4EB9-B193-500DB6C4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61594A-9B6D-40CC-8850-6426C33C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6023783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E4216D-1966-4390-B33B-B21FA7D2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7FD46-1224-428C-822D-BF314686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e6a8d2851f4d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406B6-B33E-4C17-A656-2107C857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08CC3-C64C-4005-8152-2729E51C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5EF24-5173-4BF4-BAF7-CE455E59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F4E16-B09C-464F-9AB3-72E672C5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6F4928-0381-4D0A-A540-414D2A0B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431AEE-FCBF-4D50-A386-7452545C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6CFB9-13E9-44B9-B7FF-2276ECB6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FE50BB-DD8A-4E3C-8A7D-14662077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B1DA2-9FD4-49FF-A813-DB514CDA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9E74BC-6092-4C23-9F5F-F3D87440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A04873-7CD7-48AA-AD47-6716D3C6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96CA3-163D-4DA5-839E-F5389AC3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E4C2DA-907F-40AF-9026-C0532627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995524-EE32-4DC5-A96A-E1BFCCBD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F0A38F-5272-429E-B054-28D93840E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7D7534-4DB4-4F12-BACA-B33DA0F9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A3C29-416C-4063-8531-A2C889EB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73C1C3-C978-412E-B9E4-01845B5A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FF83EA-A7A7-4290-AD50-6C1B7152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4621529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292D52-44D0-4D40-87B2-E2F420D8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BF9B5-C366-47D0-9B09-7DCCDA9F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99523f0f004f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78EEE-481C-4EAB-959D-1F13EE6E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88A65-A0BF-4BFF-8628-F8071273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1A2F2-02CD-409A-A95D-96035AC3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5D6101-0173-4C01-89DB-ED7CB282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0AF7B-F564-4B88-BB30-ED9D0A03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21210F-D581-499F-B93C-16066930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D1225-7A88-4272-B79C-688C498A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3544F8-B708-41D1-8887-088DD77F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4C2CD5-9FAA-45C7-A4F3-B0899F7B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53D7B1-70E4-460C-A8C7-D363C0F6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AF12B1-678F-434B-9340-5ECE21D3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5AE87C-CA8D-43B4-A908-A9C5F5B6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FE829-B159-4F8E-A9AE-D424730B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AB8E9-B9B3-408B-8A50-E743AE03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F0C594-8AEB-414A-901E-1596F9BA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6ACD00-AF8F-4A43-B406-ED7F26AF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0B2538-A7D0-42E5-8813-54A526DD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984177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A502E-3355-49E8-A635-E5E21188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79F57-E2DF-4ECD-AF55-BDD3C67D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5768d879147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CD5AE-DE93-44A5-AF4E-0132193A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43D17-0E70-4F20-BF62-EE22B0E3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827C1-345D-4433-BAF7-BF01EAA3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8D559-EF74-4B5E-A8D8-4F55B613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520D4-2C23-4148-8257-B124353E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790CF-B27A-449E-9AF1-5344E860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AED366-3921-44B8-A2F1-2F653ABE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5DFE7-91FD-4086-92BD-43559B07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BEC348-CD48-4CC8-A233-C0C5D0E6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41A08-8404-4F62-B20F-56F13CC9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799AD7-8D97-4A9C-A273-A7CC7F1EB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D7F35-5438-42A6-BD03-FB74123C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51469-594A-4FC1-A027-6B2BE336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102D55-6969-4804-89DA-ED0DC009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6634A9-CFEA-4BFA-85F9-A2AEF236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331021-C4D5-4785-839F-E679DE51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4D0E61-7B95-42A8-9DBE-F4E8292F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202110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751940-7F91-4BDF-ADC0-1295F355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51B44-D117-485B-8996-C6C1A01A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80084365642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E92267-C55A-4B16-86DE-179EFF9C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4F014-F1B9-4B45-8B76-68B2B575E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4A4898-D90A-44F8-9507-8B13F776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8C3FC-62EB-4A0A-9716-628B7B35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工厂生产 1300 kg 产品排放 260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823F0-7DC9-432D-A2CE-D5C84991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F1854C-0088-4392-A1BF-18559C5A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F71007-2ED4-4546-9983-6A324C56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4D819-7BE1-4289-AD5C-8BA1B81B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B29A2D-23DF-4DE9-AC6E-B8B28403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376AF5-D896-4D7B-8C4F-04FF11ED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567952-6B72-4C90-ACDE-CF95C13D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20FE02-5973-4F50-B980-EA9C79DA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64908-4932-417D-B261-06D50EBA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C7C33-3BDC-48AC-866E-B5F1EA99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9F4697-885C-4B82-827D-7ADCE0E3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4481B7-0FF7-497C-8D90-0BBE6809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BFF5A-32D1-4ED1-A607-5ACFA2D7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C13A37-71EC-4258-AB04-B7B09028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87A6BC-D0DB-4AB9-93A1-FDE2EF39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2001086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9928A-C60F-4D50-9863-17960701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88917E-C8D4-4B64-8013-19A19A94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4e3afaea14d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21A73-EB4F-4D4F-96E2-30AC93AC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A4B9A-12C3-4F2F-8969-18FC7E40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BE06B-B523-4D1C-B6C8-B27880CD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9FA74-C30F-460E-AB70-8DCAFD92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C5F79-88A7-4F7D-8288-65087411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5044AB-2C15-4993-B265-8AB78933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3E59F-6442-4DAF-BBDD-420CF935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76D46B-9436-4329-A1FF-A583D402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D5542-2258-4BAB-935F-75E6F317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工厂生产 1300 kg 产品排放 260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E0236-5CEA-4F14-9CBF-D5F20640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5C2A87-2ECB-4A1F-90AE-0D6A9367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A7C5D-F12A-4C62-8051-6466FE20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C3F0B-5017-42BA-B428-51695AD2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140 MJ，回收路线耗能 60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198E8F-3EB9-44E7-B403-64442217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298E6-DA6F-4B60-ADE9-62D79821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2A175A-D3EE-4A1F-B478-BA7CCCC1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9BF0D2-9F95-441E-BFC5-50BB97AE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2838287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EB7D2-CACC-4648-A1FF-42B96435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1E50D-5315-4F90-BE95-2864C057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3025b366824c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9437D-DEBC-49FA-9B96-EAF363CF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ECA7C-0331-421D-99DF-6351D260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EE259-E676-4AAE-A605-2981861B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6AABD-C705-4B81-A0D9-90019A2F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4656AD-2ADF-4A8B-854D-B9479B9E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8DC18-0594-4F6E-BA52-7994CB69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F1C1E-E1C1-4658-B13E-BB1AE04D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1532A-4BCD-4AC1-BD34-D20FC749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解析链：排放强度=260/1300=0.2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B18D3-CFDA-4272-BD06-EE6408BF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50E2D1-A2F6-42A5-9355-5638A4BA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ABAD0-46EC-401B-858D-EBFD7180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C45AD0-D1E1-4FAE-89C3-CF8886CE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7756907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2AEFC3-6B50-4774-9423-BA781D0EE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98F07-E783-4199-BF8E-18E339A0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3f615dc7d4e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F9DAD-5432-4382-A1C5-EEB875AA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E9532-A371-4541-A595-91E43DEA6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F5D24-5065-4B15-9BC1-903499DC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59D41-5D76-4315-9D6D-BA4CA92F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生产1 kg材料由原料路线耗能 140 MJ，回收路线耗能 60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A5E34-D0F6-4CDE-8D32-5D374015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FF97A-071F-4438-ADBE-C575CA2D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0BF4C-70A4-42BB-B9D2-487050A5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9C62FB-850A-411A-975E-D23B08A9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25CCFB-9FE1-4E4F-BB93-316FB466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A5067-2B88-4969-A49E-8A85D9FB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0FFF4-8C70-423A-84CC-1787603B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D8D9C-D8E0-4E06-9093-8B650B59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4C50C4-CEFA-4CE2-880E-A49AB493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7528479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B582FA-63A4-40A7-9708-8A01C266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4551C-E9CA-446B-A508-792F3756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88981754a4d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B6443-E8FE-42AE-9EFF-AC248CF3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2CB47-D26B-4626-9281-1B409CAC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166F8-8105-43CF-AF7C-C1424A11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28E105-2F75-4D58-9285-DFD11946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28F50-A429-422A-984A-1E8AAC73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B51FB-21F6-45D1-B9DE-6B83781F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E1816-1999-45DD-B1EC-DE332A77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0FB405-E0BF-4C9C-A2C2-A7B15A53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07DA5-C193-4CC5-98AA-0BB6392B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8876FD-6776-466A-A7F4-EB38EB46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F4A0C7-D49D-4213-BFF6-930DA600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6D5B1-B070-46FA-9083-19A6A9D0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334FC-57BC-4DBB-865C-97EDA9CD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F680EE-7590-4AE0-B7D2-62499596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4361409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A7986B-77D1-4FEF-8FB6-513D1A7B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D7902-1977-4D4A-B905-4B564B02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f17a6806b49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8AD6B-D07D-40B8-BFF5-70BDAA2A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6B378-B7DD-4667-97D7-AFC6FBD1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23C7D-7CC6-4F79-AB7F-172D19F2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F6493-6064-4112-8D07-B0FF089E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101C7-D22A-4CB6-95CD-715AF27B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B0289A-DE84-4A1A-AF8D-A2F63B2C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6C9F7-0A06-47E9-BB13-53D81CCC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ECEEC2-A65D-44DA-9806-710C82D9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B2030-7B2D-4022-A0CC-683817C6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2D976-5AD1-4B85-BE8F-E16434E3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09348-D96E-4A57-8193-0791E7BC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773F0A-47F8-45C7-9E0E-3CDEF5C2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53144-27F0-4048-BD43-979CB472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F57AC2-59D5-44F2-B3FB-F92ABDE3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15EE2-E1D6-417C-B61A-D99ABCB5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4B6EF-8F48-4318-8F99-95BD3E5C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0C2616-080E-43D7-9846-9CC35C9A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正确结论：56.667%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解析：原子经济=85/150×100%=56.667%。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2D52B-85E4-463E-82C6-505AF180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51A09A-E4BC-44D7-8B8E-1CE8DC12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EA803D-A479-46D5-A68D-855D5B3C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8EB370-2DA3-49AC-A221-BB6B970B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2031654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170735-57DF-477B-944C-A1732617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0B2F87-97BB-44BF-844D-BDDCBF78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dc7d8119148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3FA5A-6883-4E5B-AD51-38ED814F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89D8F9-1E57-4BE0-AD77-35E91662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AB401-D9A2-4412-9B86-04F47626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A447E-C350-4956-91EC-AA28EFEB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22A4A-952C-4099-B077-69B199AC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1370AD-A445-40BE-8B3A-117B8ECB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144F9-7C34-4F07-A132-AA2F625A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D6120-9859-47D1-90B5-73737AFB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53F75-440D-4C32-B71A-37258067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4431F2-82C5-450F-8F1F-EB082CC9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0F3AC-65D2-4B16-88D0-BA020F66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541DCC-5269-463E-B032-5F217C8E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C1A9F-53A9-4ACC-9404-44E9C6F3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868C87-4B5F-4D4A-85CD-D01B7932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1B71DB-55F0-4BDB-B370-E12699B0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D5408D-1315-4433-ADEA-E3BE9775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99748B-CF7C-4CAA-BB49-AF2895B3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0FDD2-7051-43E2-85D7-E24F0B98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86C9FB-DD21-493F-A78D-0AB23CE9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7690759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EC9E41-EF0D-4132-8CD9-8EA44CCE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BB5FD6-6D00-4D5C-B8B9-16CC1412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5133af6a848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A9BF7-876F-4053-89C2-27613133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AC6D2-5943-4BEA-89B8-B031FF7D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9EF57-D8F8-4156-A172-C76DF9FE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02EDA-8479-41C2-AE01-0D4DAD83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DBD0B-8B60-4DB2-893E-75131A8C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70205-CDDB-402A-A270-C2561CB9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9FC083-344B-4988-8564-4D4F252B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74044A-3A85-409D-88D5-2DBB7E20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43785-72F0-4C54-A6BC-9BF04A8B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D2E7AF-B013-4830-B58A-7488948D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3E45C-D6C5-44DA-A7A9-06B1A129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8B4AEE-0C7C-4AE6-99A5-5D6F0CF11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103FF6-C29B-45E8-A79B-E169BC1C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6BA76-A313-49D6-A569-C1565A75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A75F67-D5D8-4DC8-82FE-760EFD02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12DDC4-7AC1-4CEC-9050-744A3FB0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1E531-DB49-46CF-A27D-BD9AA572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3564134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9FA8FA-C6C9-4989-8B29-FEF81221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BAD03-833A-4434-AF59-CBD0575A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599d2529c4c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923CA-69AA-48B0-BCB1-3FABEFA8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EA3E9-0CB5-4147-BF47-571606B4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8652D-69A7-4A55-87C9-D406AEDF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E9099-89CE-4743-B5A8-59A609AA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718B8-FBBF-4E1A-AC25-417816DE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0FB53-D772-4AFF-ADDB-EDBEF3A5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84A7A-F1CA-4CB5-9F7A-4D2211FC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163B06-6292-4BCB-B0B5-6CD52E62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EB0F1-97C7-4A8A-908D-7A6CF7DD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605B4-D7C6-41A6-9394-23A52383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7E4E8-140D-4D21-B7C3-FAD25D1E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0E1BE3-83BC-4028-86C4-22C4EFB0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C938E-F390-4A5C-8E7B-CF3A861E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69951-909B-42DF-B6C2-E04CBAB6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D90F9-044F-423B-A79D-165AAF33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6ECE3-9610-4FD5-8AF9-F9F40FD9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58E831-A34E-4E7D-92B4-853C7277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875889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79ADCB-3584-4126-ACC2-10FADA40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544A82-674B-462A-AB0B-1211315A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ab9c75b6414b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D9391-8AAA-4B12-BD2C-A53079AA9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204B5-7914-4322-8A8A-4A5EEBD4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3527BB-FEB3-4AF9-9609-E209B8F4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DC155-EBC2-409B-90FC-04DB370D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工厂生产 1500 kg 产品排放 300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9AB9D-5C2F-41A4-8CF3-0E83F231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27257-8D09-41D8-A3AD-417A979B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0632B-F915-432D-BD16-3C717FE8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B59A4-AE8D-41BE-8655-38CDD6A62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5ED493-5B6B-4A67-A43A-52A4F658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27CB01-2DD0-4252-A566-C4DD5FBF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037DB-8DAC-4F2E-B2E9-56FBC3BF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1B21F-18A8-43CB-BB4E-F019C77A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89B3E-72CD-4583-ABFD-AA77356E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6B8272-DAC4-4B7E-B3CD-29DDE942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B60396-2487-4866-8C86-FE34FDAD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DAFA7F-5C78-4BA0-A7A2-45D53C71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A631C6-D11A-49E9-BC93-947345A2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36A12A-6123-4E3F-9B99-F8F88708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C0A7F4-6315-4766-8BC9-7865C266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14203729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80EB00-7668-4C96-B827-956B7BE8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5B66C7-8659-4135-851A-E7C90C03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e791df68d42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A67923-AA10-440A-82FB-00975DA2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8AF871-813B-41C1-B3FA-4FBCD8E2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CE7F36-FD7A-49D6-8257-5E58AB2F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66521-2D68-41F0-8807-6D4A9086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68DC6-F160-4D7B-8827-A744F7DA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189E8-ED67-4066-A440-68A0CF7B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4B5D5-C35E-41A4-8689-89846D30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0220F-3AC7-4D75-93C4-A040740F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C0BA10-DE8B-4855-9E05-01FD50BD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工厂生产 1500 kg 产品排放 300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BD7F8-6B58-4719-A4BD-3C347CA9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EE0682-1800-4555-883B-980F3B3D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1218F-F1FB-4A86-A665-BC881FAE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6B3403-9711-4B9B-9D0D-897B2E86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160 MJ，回收路线耗能 70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9F7B2-50CF-4E27-B830-DCECB84B4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221DF-8BDD-4D0C-803B-4EFFCE8B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A09735-86B7-4E32-9728-1E62B486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99B311-09D1-4E84-9C67-016EBE07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1876484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50655-9091-428C-A787-E0F56160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58D44-79A2-44AB-AC82-F6343393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935071e06146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E5D7F-BDD8-47E6-B383-785C1F31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11500-02ED-4281-A47D-447E88403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A3F6B0-55DC-4F19-BFB8-84B10523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25769-07F9-4FED-83AA-D0068BDF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0217E-B449-4A97-A7DA-619FCE48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B282ED-EE38-4D19-A1FC-C4ACA153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14751-B368-49B0-8B2C-FBA62676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74E8A-3C09-413F-9B76-8B9D8394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解析链：排放强度=300/1500=0.2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DA72F-72FF-474E-9E95-C9E91026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46140D-0EDA-43ED-8A1B-BCC316E0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7996F3-FFE9-4A6C-981A-DF1D9724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202C95-931B-4BD5-A707-1919AFFA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7130331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2BD5D4-9FB3-4DBB-BCF8-1A7B92F3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1AE1D-C0AD-4C42-90F3-08FC6F21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3626ed9514c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258E4-9C45-4729-A442-08F5A5DA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4E894-17BC-4303-A052-373EDD55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C7F06-1C19-47CC-A9A5-83482E5C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620D6-D849-4635-9C61-8FFADA26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生产1 kg材料由原料路线耗能 160 MJ，回收路线耗能 70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CC070-0E5A-4735-9B4D-50C15A11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9CBA2-3D56-4A3B-AF84-BAFF049B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16CEC-8BDC-4990-9F32-989AD581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85A54A-0382-4216-A592-97AF114E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2A9D3C-8C45-4543-8771-E0D63061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9D5AE1-426C-401F-9543-8B802398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C0C63-6ABD-47B3-9343-E77EF78A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86872-A882-45A6-8D5C-58E2B9A3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19CAEF-DB06-4C85-B040-41C15D9D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82818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2026-08-19T08:41:28.6960000Z</dcterms:created>
  <dcterms:modified xsi:type="dcterms:W3CDTF">2026-08-19T08:41:28.6960000Z</dcterms:modified>
</coreProperties>
</file>