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2de8b639344d7e" /><Relationship Type="http://schemas.openxmlformats.org/officeDocument/2006/relationships/extended-properties" Target="/docProps/app.xml" Id="R86049a57c6f34c15" /><Relationship Type="http://schemas.openxmlformats.org/officeDocument/2006/relationships/officeDocument" Target="/ppt/presentation.xml" Id="R72d14a50844846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1fc73ac2304448"/>
  </p:sldMasterIdLst>
  <p:notesMasterIdLst>
    <p:notesMasterId xmlns:r="http://schemas.openxmlformats.org/officeDocument/2006/relationships" r:id="R750baeb0e1ef46c6"/>
  </p:notesMasterIdLst>
  <p:sldIdLst>
    <p:sldId xmlns:r="http://schemas.openxmlformats.org/officeDocument/2006/relationships" id="256" r:id="Rbb0df1f721764d28"/>
    <p:sldId xmlns:r="http://schemas.openxmlformats.org/officeDocument/2006/relationships" id="257" r:id="Red413b1b2c134e15"/>
    <p:sldId xmlns:r="http://schemas.openxmlformats.org/officeDocument/2006/relationships" id="258" r:id="R239194121c8c4370"/>
    <p:sldId xmlns:r="http://schemas.openxmlformats.org/officeDocument/2006/relationships" id="259" r:id="R590b4b61f899462f"/>
    <p:sldId xmlns:r="http://schemas.openxmlformats.org/officeDocument/2006/relationships" id="260" r:id="Ra47d8590968a4c0a"/>
    <p:sldId xmlns:r="http://schemas.openxmlformats.org/officeDocument/2006/relationships" id="261" r:id="R22adf45b266545a0"/>
    <p:sldId xmlns:r="http://schemas.openxmlformats.org/officeDocument/2006/relationships" id="262" r:id="R8b656893a06e4f39"/>
    <p:sldId xmlns:r="http://schemas.openxmlformats.org/officeDocument/2006/relationships" id="263" r:id="Rc02832c9d0dc4802"/>
    <p:sldId xmlns:r="http://schemas.openxmlformats.org/officeDocument/2006/relationships" id="264" r:id="Rd37b2ea17530422f"/>
    <p:sldId xmlns:r="http://schemas.openxmlformats.org/officeDocument/2006/relationships" id="265" r:id="Rccbec7710afe4b9e"/>
    <p:sldId xmlns:r="http://schemas.openxmlformats.org/officeDocument/2006/relationships" id="266" r:id="R39ae507b1de545a5"/>
    <p:sldId xmlns:r="http://schemas.openxmlformats.org/officeDocument/2006/relationships" id="267" r:id="Rd4f6796ee3974014"/>
    <p:sldId xmlns:r="http://schemas.openxmlformats.org/officeDocument/2006/relationships" id="268" r:id="R8aeb20ef51c248e0"/>
    <p:sldId xmlns:r="http://schemas.openxmlformats.org/officeDocument/2006/relationships" id="269" r:id="R985540d907a14c34"/>
    <p:sldId xmlns:r="http://schemas.openxmlformats.org/officeDocument/2006/relationships" id="270" r:id="Rc8bdc5948bac4be0"/>
    <p:sldId xmlns:r="http://schemas.openxmlformats.org/officeDocument/2006/relationships" id="271" r:id="R3826b7a1ce434c87"/>
    <p:sldId xmlns:r="http://schemas.openxmlformats.org/officeDocument/2006/relationships" id="272" r:id="R2bfd840182e3460f"/>
    <p:sldId xmlns:r="http://schemas.openxmlformats.org/officeDocument/2006/relationships" id="273" r:id="R1cbd92be644f4975"/>
    <p:sldId xmlns:r="http://schemas.openxmlformats.org/officeDocument/2006/relationships" id="274" r:id="Radbd92885fea477f"/>
    <p:sldId xmlns:r="http://schemas.openxmlformats.org/officeDocument/2006/relationships" id="275" r:id="R3c66fdeabc0f4480"/>
    <p:sldId xmlns:r="http://schemas.openxmlformats.org/officeDocument/2006/relationships" id="276" r:id="R2e07863ffcbc4020"/>
    <p:sldId xmlns:r="http://schemas.openxmlformats.org/officeDocument/2006/relationships" id="277" r:id="Re16bcdccdcea4f68"/>
    <p:sldId xmlns:r="http://schemas.openxmlformats.org/officeDocument/2006/relationships" id="278" r:id="R7b5ae60512564cce"/>
    <p:sldId xmlns:r="http://schemas.openxmlformats.org/officeDocument/2006/relationships" id="279" r:id="R736313fc45594bbe"/>
    <p:sldId xmlns:r="http://schemas.openxmlformats.org/officeDocument/2006/relationships" id="280" r:id="R6b56b70d3de24c65"/>
    <p:sldId xmlns:r="http://schemas.openxmlformats.org/officeDocument/2006/relationships" id="281" r:id="R4ee8bf4091b04c37"/>
    <p:sldId xmlns:r="http://schemas.openxmlformats.org/officeDocument/2006/relationships" id="282" r:id="R20070774d8de4b98"/>
    <p:sldId xmlns:r="http://schemas.openxmlformats.org/officeDocument/2006/relationships" id="283" r:id="Ra6aa9b4db0974445"/>
    <p:sldId xmlns:r="http://schemas.openxmlformats.org/officeDocument/2006/relationships" id="284" r:id="R178ff6d490a14b2d"/>
    <p:sldId xmlns:r="http://schemas.openxmlformats.org/officeDocument/2006/relationships" id="285" r:id="Rf45703f2166441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5e019ca6924328" /><Relationship Type="http://schemas.openxmlformats.org/officeDocument/2006/relationships/slideMaster" Target="/ppt/slideMasters/slideMaster1.xml" Id="R1e1fc73ac2304448" /><Relationship Type="http://schemas.openxmlformats.org/officeDocument/2006/relationships/notesMaster" Target="/ppt/notesMasters/notesMaster1.xml" Id="R750baeb0e1ef46c6" /><Relationship Type="http://schemas.openxmlformats.org/officeDocument/2006/relationships/presProps" Target="/ppt/presProps.xml" Id="R836d3120835d4375" /><Relationship Type="http://schemas.openxmlformats.org/officeDocument/2006/relationships/tableStyles" Target="/ppt/tableStyles.xml" Id="Rccefc98c432c47c7" /><Relationship Type="http://schemas.openxmlformats.org/officeDocument/2006/relationships/slide" Target="/ppt/slides/slide1.xml" Id="Rbb0df1f721764d28" /><Relationship Type="http://schemas.openxmlformats.org/officeDocument/2006/relationships/slide" Target="/ppt/slides/slide2.xml" Id="Red413b1b2c134e15" /><Relationship Type="http://schemas.openxmlformats.org/officeDocument/2006/relationships/slide" Target="/ppt/slides/slide3.xml" Id="R239194121c8c4370" /><Relationship Type="http://schemas.openxmlformats.org/officeDocument/2006/relationships/slide" Target="/ppt/slides/slide4.xml" Id="R590b4b61f899462f" /><Relationship Type="http://schemas.openxmlformats.org/officeDocument/2006/relationships/slide" Target="/ppt/slides/slide5.xml" Id="Ra47d8590968a4c0a" /><Relationship Type="http://schemas.openxmlformats.org/officeDocument/2006/relationships/slide" Target="/ppt/slides/slide6.xml" Id="R22adf45b266545a0" /><Relationship Type="http://schemas.openxmlformats.org/officeDocument/2006/relationships/slide" Target="/ppt/slides/slide7.xml" Id="R8b656893a06e4f39" /><Relationship Type="http://schemas.openxmlformats.org/officeDocument/2006/relationships/slide" Target="/ppt/slides/slide8.xml" Id="Rc02832c9d0dc4802" /><Relationship Type="http://schemas.openxmlformats.org/officeDocument/2006/relationships/slide" Target="/ppt/slides/slide9.xml" Id="Rd37b2ea17530422f" /><Relationship Type="http://schemas.openxmlformats.org/officeDocument/2006/relationships/slide" Target="/ppt/slides/slide10.xml" Id="Rccbec7710afe4b9e" /><Relationship Type="http://schemas.openxmlformats.org/officeDocument/2006/relationships/slide" Target="/ppt/slides/slide11.xml" Id="R39ae507b1de545a5" /><Relationship Type="http://schemas.openxmlformats.org/officeDocument/2006/relationships/slide" Target="/ppt/slides/slide12.xml" Id="Rd4f6796ee3974014" /><Relationship Type="http://schemas.openxmlformats.org/officeDocument/2006/relationships/slide" Target="/ppt/slides/slide13.xml" Id="R8aeb20ef51c248e0" /><Relationship Type="http://schemas.openxmlformats.org/officeDocument/2006/relationships/slide" Target="/ppt/slides/slide14.xml" Id="R985540d907a14c34" /><Relationship Type="http://schemas.openxmlformats.org/officeDocument/2006/relationships/slide" Target="/ppt/slides/slide15.xml" Id="Rc8bdc5948bac4be0" /><Relationship Type="http://schemas.openxmlformats.org/officeDocument/2006/relationships/slide" Target="/ppt/slides/slide16.xml" Id="R3826b7a1ce434c87" /><Relationship Type="http://schemas.openxmlformats.org/officeDocument/2006/relationships/slide" Target="/ppt/slides/slide17.xml" Id="R2bfd840182e3460f" /><Relationship Type="http://schemas.openxmlformats.org/officeDocument/2006/relationships/slide" Target="/ppt/slides/slide18.xml" Id="R1cbd92be644f4975" /><Relationship Type="http://schemas.openxmlformats.org/officeDocument/2006/relationships/slide" Target="/ppt/slides/slide19.xml" Id="Radbd92885fea477f" /><Relationship Type="http://schemas.openxmlformats.org/officeDocument/2006/relationships/slide" Target="/ppt/slides/slide20.xml" Id="R3c66fdeabc0f4480" /><Relationship Type="http://schemas.openxmlformats.org/officeDocument/2006/relationships/slide" Target="/ppt/slides/slide21.xml" Id="R2e07863ffcbc4020" /><Relationship Type="http://schemas.openxmlformats.org/officeDocument/2006/relationships/slide" Target="/ppt/slides/slide22.xml" Id="Re16bcdccdcea4f68" /><Relationship Type="http://schemas.openxmlformats.org/officeDocument/2006/relationships/slide" Target="/ppt/slides/slide23.xml" Id="R7b5ae60512564cce" /><Relationship Type="http://schemas.openxmlformats.org/officeDocument/2006/relationships/slide" Target="/ppt/slides/slide24.xml" Id="R736313fc45594bbe" /><Relationship Type="http://schemas.openxmlformats.org/officeDocument/2006/relationships/slide" Target="/ppt/slides/slide25.xml" Id="R6b56b70d3de24c65" /><Relationship Type="http://schemas.openxmlformats.org/officeDocument/2006/relationships/slide" Target="/ppt/slides/slide26.xml" Id="R4ee8bf4091b04c37" /><Relationship Type="http://schemas.openxmlformats.org/officeDocument/2006/relationships/slide" Target="/ppt/slides/slide27.xml" Id="R20070774d8de4b98" /><Relationship Type="http://schemas.openxmlformats.org/officeDocument/2006/relationships/slide" Target="/ppt/slides/slide28.xml" Id="Ra6aa9b4db0974445" /><Relationship Type="http://schemas.openxmlformats.org/officeDocument/2006/relationships/slide" Target="/ppt/slides/slide29.xml" Id="R178ff6d490a14b2d" /><Relationship Type="http://schemas.openxmlformats.org/officeDocument/2006/relationships/slide" Target="/ppt/slides/slide30.xml" Id="Rf45703f2166441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486b9c32174b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92bf5a8fdc4765" /><Relationship Type="http://schemas.openxmlformats.org/officeDocument/2006/relationships/notesMaster" Target="/ppt/notesMasters/notesMaster1.xml" Id="Ra9ce97717e184a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d0f0ecb1fe407c" /><Relationship Type="http://schemas.openxmlformats.org/officeDocument/2006/relationships/notesMaster" Target="/ppt/notesMasters/notesMaster1.xml" Id="R32137ac7408244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c47b401a254e76" /><Relationship Type="http://schemas.openxmlformats.org/officeDocument/2006/relationships/notesMaster" Target="/ppt/notesMasters/notesMaster1.xml" Id="R153e58fe5ead43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f9287446a7400b" /><Relationship Type="http://schemas.openxmlformats.org/officeDocument/2006/relationships/notesMaster" Target="/ppt/notesMasters/notesMaster1.xml" Id="Rb1cae48bc8ed4c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ccbe1c8b8c48cc" /><Relationship Type="http://schemas.openxmlformats.org/officeDocument/2006/relationships/notesMaster" Target="/ppt/notesMasters/notesMaster1.xml" Id="Rba996ed1d2ce4d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af065a529d449c" /><Relationship Type="http://schemas.openxmlformats.org/officeDocument/2006/relationships/notesMaster" Target="/ppt/notesMasters/notesMaster1.xml" Id="R3403d46116bc43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84e6963ab042e4" /><Relationship Type="http://schemas.openxmlformats.org/officeDocument/2006/relationships/notesMaster" Target="/ppt/notesMasters/notesMaster1.xml" Id="R2e3271a8aae748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17175e8f5e4485" /><Relationship Type="http://schemas.openxmlformats.org/officeDocument/2006/relationships/notesMaster" Target="/ppt/notesMasters/notesMaster1.xml" Id="Rb6ad34eb5bf644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43b09e0593472b" /><Relationship Type="http://schemas.openxmlformats.org/officeDocument/2006/relationships/notesMaster" Target="/ppt/notesMasters/notesMaster1.xml" Id="Rd5a05588218e41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ca1d87a48d4693" /><Relationship Type="http://schemas.openxmlformats.org/officeDocument/2006/relationships/notesMaster" Target="/ppt/notesMasters/notesMaster1.xml" Id="Redbf7e64e77b44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f7e13d804246ca" /><Relationship Type="http://schemas.openxmlformats.org/officeDocument/2006/relationships/notesMaster" Target="/ppt/notesMasters/notesMaster1.xml" Id="Re10312c0ec2d404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95101e5bed439f" /><Relationship Type="http://schemas.openxmlformats.org/officeDocument/2006/relationships/notesMaster" Target="/ppt/notesMasters/notesMaster1.xml" Id="R34f5d2f99ecc43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706b06bbbc342f3" /><Relationship Type="http://schemas.openxmlformats.org/officeDocument/2006/relationships/notesMaster" Target="/ppt/notesMasters/notesMaster1.xml" Id="R8f25abe0614148f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e78d1ac89c3444e" /><Relationship Type="http://schemas.openxmlformats.org/officeDocument/2006/relationships/notesMaster" Target="/ppt/notesMasters/notesMaster1.xml" Id="Rf15eb2dd618340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fd043b9316e4336" /><Relationship Type="http://schemas.openxmlformats.org/officeDocument/2006/relationships/notesMaster" Target="/ppt/notesMasters/notesMaster1.xml" Id="Rd994bd2f60c74f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14c8d4c9aba4fb8" /><Relationship Type="http://schemas.openxmlformats.org/officeDocument/2006/relationships/notesMaster" Target="/ppt/notesMasters/notesMaster1.xml" Id="R443af3d6185d4e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266f70ff8314f31" /><Relationship Type="http://schemas.openxmlformats.org/officeDocument/2006/relationships/notesMaster" Target="/ppt/notesMasters/notesMaster1.xml" Id="Re1ef5f1357f942c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21d0f7ae37466c" /><Relationship Type="http://schemas.openxmlformats.org/officeDocument/2006/relationships/notesMaster" Target="/ppt/notesMasters/notesMaster1.xml" Id="Rcf4f28dfc850471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772ab655a7a4a3d" /><Relationship Type="http://schemas.openxmlformats.org/officeDocument/2006/relationships/notesMaster" Target="/ppt/notesMasters/notesMaster1.xml" Id="R3db92d037c0f444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bc801516ec40ea" /><Relationship Type="http://schemas.openxmlformats.org/officeDocument/2006/relationships/notesMaster" Target="/ppt/notesMasters/notesMaster1.xml" Id="R83db20b77e89492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ffe1070fd7448a4" /><Relationship Type="http://schemas.openxmlformats.org/officeDocument/2006/relationships/notesMaster" Target="/ppt/notesMasters/notesMaster1.xml" Id="Rc25298f52bc24e1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dd1c728d150442b" /><Relationship Type="http://schemas.openxmlformats.org/officeDocument/2006/relationships/notesMaster" Target="/ppt/notesMasters/notesMaster1.xml" Id="R4275fea30201439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d97222b03ea40ea" /><Relationship Type="http://schemas.openxmlformats.org/officeDocument/2006/relationships/notesMaster" Target="/ppt/notesMasters/notesMaster1.xml" Id="R021711cb575847d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c062a94eb6546f1" /><Relationship Type="http://schemas.openxmlformats.org/officeDocument/2006/relationships/notesMaster" Target="/ppt/notesMasters/notesMaster1.xml" Id="Rb7aab21b657342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db374a704434aa8" /><Relationship Type="http://schemas.openxmlformats.org/officeDocument/2006/relationships/notesMaster" Target="/ppt/notesMasters/notesMaster1.xml" Id="R0e49d16cdb1e439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3816deda4ce4720" /><Relationship Type="http://schemas.openxmlformats.org/officeDocument/2006/relationships/notesMaster" Target="/ppt/notesMasters/notesMaster1.xml" Id="R0030509d2e2a4ed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d7025c29d4440a9" /><Relationship Type="http://schemas.openxmlformats.org/officeDocument/2006/relationships/notesMaster" Target="/ppt/notesMasters/notesMaster1.xml" Id="R32c711d50a2a4a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2a9bc26d42b4cd4" /><Relationship Type="http://schemas.openxmlformats.org/officeDocument/2006/relationships/notesMaster" Target="/ppt/notesMasters/notesMaster1.xml" Id="R2aaf3f1aadf84a6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e8673419ee04860" /><Relationship Type="http://schemas.openxmlformats.org/officeDocument/2006/relationships/notesMaster" Target="/ppt/notesMasters/notesMaster1.xml" Id="Rb76a2877a96d47d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1232c052ff54617" /><Relationship Type="http://schemas.openxmlformats.org/officeDocument/2006/relationships/notesMaster" Target="/ppt/notesMasters/notesMaster1.xml" Id="R50fb8e1043f641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的“元素与无机物”学习单元。本套课件共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讲稿】明确告诉学生：本单元只训练“元素与无机物”。先解释知识范围，再用一句话建立核心判断，最后示范标准方法。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【互动提问】请用自己的话复述“性质判断要联系结构与反应条件”，并举一个会触发“忽略过量与反应顺序”的错误例子。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Q1：混合溶液生成 0.03 mol 沉淀，沉淀摩尔质量 110 g mol⁻¹。沉淀质量为： 选项为 A.4.3 g；B.3.3 g；C.2.3 g；D.5.3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分步讲评：先重述题目条件，再逐步示范“观察—写方程—建转化图”，最后给出正确结论“3.3 g”。完整解析：m=nM=0.03×110=3.3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Q11：混合溶液生成 0.05 mol 沉淀，沉淀摩尔质量 130 g mol⁻¹。沉淀质量为： 选项为 A.7.5 g；B.6.5 g；C.5.5 g；D.8.5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分步讲评：先重述题目条件，再逐步示范“观察—写方程—建转化图”，最后给出正确结论“6.5 g”。完整解析：m=nM=0.05×130=6.5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Q21：混合溶液生成 0.07 mol 沉淀，沉淀摩尔质量 150 g mol⁻¹。沉淀质量为： 选项为 A.11.5 g；B.9.5 g；C.10.5 g；D.12.5 g。讲解时强调：性质判断要联系结构与反应条件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【预期回答】学生能说出“观察—写方程—建转化图”中的起始动作，并避开“忽略过量与反应顺序”。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分步讲评：先重述题目条件，再逐步示范“观察—写方程—建转化图”，最后给出正确结论“10.5 g”。完整解析：m=nM=0.07×150=10.5 g。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1B·沉淀定量。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【预期回答】学生能把失分归入“忽略过量与反应顺序”或更精确的个人错因，并写出可执行检查动作。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讲稿】逐项解释“元素与无机物”中的专有名词、符号、对象和单位。特别强调：忽略过量与反应顺序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讲稿】用“条件—表示—方法—核验”重建本知识点。示范时逐步引用：观察—写方程—建转化图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1B·沉淀定量；用于知识范围与设问结构校准，题目身份为DSE原创模考题，不冒充历届真题（访问日期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讲稿】带学生逐句读取任务，不先求答案。要求指出材料中的有效条件，再按“观察—写方程—建转化图”作答。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讲稿】先展示错误路径，再用解析链复原第一失分点。禁止只说“粗心”；必须落到“忽略过量与反应顺序”或更精确的动作。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1B·过量试剂；用于知识范围与设问结构校准，题目身份为DSE原创模考题，不冒充历届真题（访问日期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1B·金属置换；用于知识范围与设问结构校准，题目身份为DSE原创模考题，不冒充历届真题（访问日期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2cd8aa940e4a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7fd0c2672643fb" /><Relationship Type="http://schemas.openxmlformats.org/officeDocument/2006/relationships/slideLayout" Target="/ppt/slideLayouts/slideLayout1.xml" Id="Rdb23a721438046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23a721438046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6ff8bff174ef6" /><Relationship Type="http://schemas.openxmlformats.org/officeDocument/2006/relationships/image" Target="/ppt/media/image.png" Id="R6f830b9ade4b42eb" /><Relationship Type="http://schemas.openxmlformats.org/officeDocument/2006/relationships/notesSlide" Target="/ppt/notesSlides/notesSlide1.xml" Id="Rbbc13b9d5ef548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10c3105714d25" /><Relationship Type="http://schemas.openxmlformats.org/officeDocument/2006/relationships/image" Target="/ppt/media/image2.png" Id="Rafc871e362fb4383" /><Relationship Type="http://schemas.openxmlformats.org/officeDocument/2006/relationships/notesSlide" Target="/ppt/notesSlides/notesSlide2.xml" Id="R711295aea8fb4a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eb1c1146f41a9" /><Relationship Type="http://schemas.openxmlformats.org/officeDocument/2006/relationships/image" Target="/ppt/media/image3.png" Id="R7796d031e4f74e3c" /><Relationship Type="http://schemas.openxmlformats.org/officeDocument/2006/relationships/notesSlide" Target="/ppt/notesSlides/notesSlide3.xml" Id="R15eaa44c7b2b44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297710fb294f3e" /><Relationship Type="http://schemas.openxmlformats.org/officeDocument/2006/relationships/image" Target="/ppt/media/image4.png" Id="R5a3eecf655df4473" /><Relationship Type="http://schemas.openxmlformats.org/officeDocument/2006/relationships/notesSlide" Target="/ppt/notesSlides/notesSlide4.xml" Id="R2c91fa9692c84c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cc2dcfdb34c35" /><Relationship Type="http://schemas.openxmlformats.org/officeDocument/2006/relationships/image" Target="/ppt/media/image5.png" Id="R369a4d33dd9d4a71" /><Relationship Type="http://schemas.openxmlformats.org/officeDocument/2006/relationships/notesSlide" Target="/ppt/notesSlides/notesSlide5.xml" Id="R680f7e842e9842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9ca6d69774785" /><Relationship Type="http://schemas.openxmlformats.org/officeDocument/2006/relationships/image" Target="/ppt/media/image6.png" Id="R1de61b911b3648b1" /><Relationship Type="http://schemas.openxmlformats.org/officeDocument/2006/relationships/notesSlide" Target="/ppt/notesSlides/notesSlide6.xml" Id="R3eeefc18db9f41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fe3fc6772340f8" /><Relationship Type="http://schemas.openxmlformats.org/officeDocument/2006/relationships/image" Target="/ppt/media/image7.png" Id="R0dd469a073634f6b" /><Relationship Type="http://schemas.openxmlformats.org/officeDocument/2006/relationships/notesSlide" Target="/ppt/notesSlides/notesSlide7.xml" Id="R59a7134cbf8749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3ab53e49e4755" /><Relationship Type="http://schemas.openxmlformats.org/officeDocument/2006/relationships/image" Target="/ppt/media/image8.png" Id="R98c8240ee63e4eac" /><Relationship Type="http://schemas.openxmlformats.org/officeDocument/2006/relationships/notesSlide" Target="/ppt/notesSlides/notesSlide8.xml" Id="R4c44703cde6946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ed650c15e456d" /><Relationship Type="http://schemas.openxmlformats.org/officeDocument/2006/relationships/image" Target="/ppt/media/image9.png" Id="R4a308e29fc894cd2" /><Relationship Type="http://schemas.openxmlformats.org/officeDocument/2006/relationships/notesSlide" Target="/ppt/notesSlides/notesSlide9.xml" Id="Rb83d2a79d0e443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743a710914425" /><Relationship Type="http://schemas.openxmlformats.org/officeDocument/2006/relationships/image" Target="/ppt/media/image10.png" Id="Raca12a21a7ee40b6" /><Relationship Type="http://schemas.openxmlformats.org/officeDocument/2006/relationships/notesSlide" Target="/ppt/notesSlides/notesSlide10.xml" Id="R966e619b3f8e47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b7c150bf14f80" /><Relationship Type="http://schemas.openxmlformats.org/officeDocument/2006/relationships/image" Target="/ppt/media/image11.png" Id="Re553f46a0b5a4945" /><Relationship Type="http://schemas.openxmlformats.org/officeDocument/2006/relationships/notesSlide" Target="/ppt/notesSlides/notesSlide11.xml" Id="Rbe86d0f464ad41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6b6faf1fc4858" /><Relationship Type="http://schemas.openxmlformats.org/officeDocument/2006/relationships/image" Target="/ppt/media/image12.png" Id="R9d4692f969a24553" /><Relationship Type="http://schemas.openxmlformats.org/officeDocument/2006/relationships/notesSlide" Target="/ppt/notesSlides/notesSlide12.xml" Id="Ra5d3fb07f41f47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7c87c59d3647f2" /><Relationship Type="http://schemas.openxmlformats.org/officeDocument/2006/relationships/image" Target="/ppt/media/image13.png" Id="Ree4ffbae2a954671" /><Relationship Type="http://schemas.openxmlformats.org/officeDocument/2006/relationships/notesSlide" Target="/ppt/notesSlides/notesSlide13.xml" Id="R173525a3df144ce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f65f8817b40bb" /><Relationship Type="http://schemas.openxmlformats.org/officeDocument/2006/relationships/image" Target="/ppt/media/image14.png" Id="R456a9c7dc07f4071" /><Relationship Type="http://schemas.openxmlformats.org/officeDocument/2006/relationships/notesSlide" Target="/ppt/notesSlides/notesSlide14.xml" Id="Rf8f490396a0c44e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d709cd7624f1a" /><Relationship Type="http://schemas.openxmlformats.org/officeDocument/2006/relationships/image" Target="/ppt/media/image15.png" Id="Rb312c0f96d8b42f2" /><Relationship Type="http://schemas.openxmlformats.org/officeDocument/2006/relationships/notesSlide" Target="/ppt/notesSlides/notesSlide15.xml" Id="R01a3d410ecb6485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e36ebdccb425e" /><Relationship Type="http://schemas.openxmlformats.org/officeDocument/2006/relationships/image" Target="/ppt/media/image16.png" Id="Rc51a3a6ed20945ff" /><Relationship Type="http://schemas.openxmlformats.org/officeDocument/2006/relationships/notesSlide" Target="/ppt/notesSlides/notesSlide16.xml" Id="R388c8bea36764a1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fc8224eaa4e6b" /><Relationship Type="http://schemas.openxmlformats.org/officeDocument/2006/relationships/image" Target="/ppt/media/image17.png" Id="R4c6e3b771f4f428b" /><Relationship Type="http://schemas.openxmlformats.org/officeDocument/2006/relationships/notesSlide" Target="/ppt/notesSlides/notesSlide17.xml" Id="R98a82a5a24024ce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777c96ce947ad" /><Relationship Type="http://schemas.openxmlformats.org/officeDocument/2006/relationships/image" Target="/ppt/media/image18.png" Id="R9ed705ab2e1041a8" /><Relationship Type="http://schemas.openxmlformats.org/officeDocument/2006/relationships/notesSlide" Target="/ppt/notesSlides/notesSlide18.xml" Id="R628fdc1ad78d48d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a2e80760e4d06" /><Relationship Type="http://schemas.openxmlformats.org/officeDocument/2006/relationships/image" Target="/ppt/media/image19.png" Id="R3b23ca3aff2345bf" /><Relationship Type="http://schemas.openxmlformats.org/officeDocument/2006/relationships/notesSlide" Target="/ppt/notesSlides/notesSlide19.xml" Id="R2ee7f08de5a241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2c29001d74cd8" /><Relationship Type="http://schemas.openxmlformats.org/officeDocument/2006/relationships/image" Target="/ppt/media/image20.png" Id="R087b674b30314541" /><Relationship Type="http://schemas.openxmlformats.org/officeDocument/2006/relationships/notesSlide" Target="/ppt/notesSlides/notesSlide20.xml" Id="R74e2b9636ecd48a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cd2b713d645ef" /><Relationship Type="http://schemas.openxmlformats.org/officeDocument/2006/relationships/image" Target="/ppt/media/image21.png" Id="R8adc4d15745b4f2d" /><Relationship Type="http://schemas.openxmlformats.org/officeDocument/2006/relationships/notesSlide" Target="/ppt/notesSlides/notesSlide21.xml" Id="R171edbfdd67044f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af5366f6d4841" /><Relationship Type="http://schemas.openxmlformats.org/officeDocument/2006/relationships/image" Target="/ppt/media/image22.png" Id="R82ed53be7da24738" /><Relationship Type="http://schemas.openxmlformats.org/officeDocument/2006/relationships/notesSlide" Target="/ppt/notesSlides/notesSlide22.xml" Id="Rf0f7c892a00a4cf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d4155a694149b5" /><Relationship Type="http://schemas.openxmlformats.org/officeDocument/2006/relationships/image" Target="/ppt/media/image23.png" Id="Rf0364cea2f5b48d5" /><Relationship Type="http://schemas.openxmlformats.org/officeDocument/2006/relationships/notesSlide" Target="/ppt/notesSlides/notesSlide23.xml" Id="Rf1ef02f704de4db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c8f70b7f24a47" /><Relationship Type="http://schemas.openxmlformats.org/officeDocument/2006/relationships/image" Target="/ppt/media/image24.png" Id="Rb5ecbfc581224ae7" /><Relationship Type="http://schemas.openxmlformats.org/officeDocument/2006/relationships/notesSlide" Target="/ppt/notesSlides/notesSlide24.xml" Id="R2397376344c046b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58d5d3959404c" /><Relationship Type="http://schemas.openxmlformats.org/officeDocument/2006/relationships/image" Target="/ppt/media/image25.png" Id="R1ee28855457f4671" /><Relationship Type="http://schemas.openxmlformats.org/officeDocument/2006/relationships/notesSlide" Target="/ppt/notesSlides/notesSlide25.xml" Id="R7c10e00fa0f64ff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e7dfd259c4209" /><Relationship Type="http://schemas.openxmlformats.org/officeDocument/2006/relationships/image" Target="/ppt/media/image26.png" Id="Rf90d325ff30646af" /><Relationship Type="http://schemas.openxmlformats.org/officeDocument/2006/relationships/notesSlide" Target="/ppt/notesSlides/notesSlide26.xml" Id="Rd889971c6b68400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5610b550b4fa8" /><Relationship Type="http://schemas.openxmlformats.org/officeDocument/2006/relationships/image" Target="/ppt/media/image27.png" Id="Rf49d9cd69c704eb7" /><Relationship Type="http://schemas.openxmlformats.org/officeDocument/2006/relationships/notesSlide" Target="/ppt/notesSlides/notesSlide27.xml" Id="R206b6c6ba2cd4b7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078f84bec348e9" /><Relationship Type="http://schemas.openxmlformats.org/officeDocument/2006/relationships/image" Target="/ppt/media/image28.png" Id="Ra770521b4972468c" /><Relationship Type="http://schemas.openxmlformats.org/officeDocument/2006/relationships/notesSlide" Target="/ppt/notesSlides/notesSlide28.xml" Id="R0681ed926a2c44a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006039cbc49ef" /><Relationship Type="http://schemas.openxmlformats.org/officeDocument/2006/relationships/image" Target="/ppt/media/image29.png" Id="Re952d2316a9b49d8" /><Relationship Type="http://schemas.openxmlformats.org/officeDocument/2006/relationships/notesSlide" Target="/ppt/notesSlides/notesSlide29.xml" Id="R6bdebed2aa8a489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e31395e4749c8" /><Relationship Type="http://schemas.openxmlformats.org/officeDocument/2006/relationships/image" Target="/ppt/media/image30.png" Id="R93f866aafcc64eee" /><Relationship Type="http://schemas.openxmlformats.org/officeDocument/2006/relationships/notesSlide" Target="/ppt/notesSlides/notesSlide30.xml" Id="R5744dde2172b4b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E0AC08-F8EE-4B1B-A56B-39B7104A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2C5CB-B506-417F-AAB1-AE8E64D0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B0916-9FBC-422C-AAFB-E2F9691E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D168E-6CF1-4725-AFF0-533B5C14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CB2D7-65F0-433E-8CB1-8BC6EBB2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金属、非金属、沉淀、气体和转化网络。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EBAB6-A78F-4170-81F1-3C64F588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EC304-76FD-4276-B910-EE1CBC97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892A4-EF79-4EE3-A055-E3B2D395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A96C7D-F0FC-41D5-9935-A114DF16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30b9ade4b42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D54235-927E-4C84-A9DC-D6EF4D23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99503E-9CEA-4D59-90F8-81101075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52101-54C8-43A3-BEDE-ACB08DCF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77238-E195-4926-8FE5-1C915B7C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A1077A-55D2-4293-A0D1-161498D3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DD9396-1DD6-4456-B333-FFAE2AD6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EBEF9-E471-49AF-A7EA-D9FDC365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B3D57-887B-4021-B958-18DEF92B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AF3E5F-7729-45D9-9E0E-A064777C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64093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84047C-F512-4B9B-9E03-EF837317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F82D4-EA99-4674-88CC-40DF9926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871e362fb43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9F822-401A-47D0-8D8C-25941014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2855D-098A-4C51-8BB5-BC2A9F75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F9FE4-5058-4439-849E-A8E87E7F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D6305-84EB-4E32-B291-1260E2A8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9DCBF-0D38-4E84-B6EE-01DF08E9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C73058-9F4D-49DD-97A7-CED2951E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DD19C7-4715-4B17-8A4D-BBED16C9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2A27DF-22EA-48C8-829B-6D0EC559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1FE16-BD32-4B55-83D1-BF9ED100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C357E3-5214-4EA4-9AF8-B4B8B7E1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277F6-0DCB-4A30-8B5F-FEE31958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146AB6-1737-4CDE-8B75-DB6EAF81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9400BA-B6ED-417A-847F-7A8BEDAB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4E5398-723E-4D75-BB29-2049130B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ACB3FA-29E0-4D4A-A4FF-E08F5DC7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4146A2-CC0D-4140-A065-D1F59094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B29F25-68C6-4828-AD7C-17BECF3A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成功标准｜性质判断要联系结构与反应条件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1077E0-10FB-4C67-A5A5-F6C00B31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30CB1D-8BB4-4B17-9D9B-D4F993DF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D52F0A-373C-4C50-990B-D79DA69A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07507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7E9FC-3401-45A1-8F0B-AB3A74A7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0B9AD-A4FC-4A09-A2F6-D798827C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6d031e4f74e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15F40-6C68-45F2-B1C5-ADF15FE9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9429E-D422-4907-AA1C-D7164423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7A2DC-1268-4D21-A640-9EC9DCA7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29EDA-E861-453C-A2D7-EAD7A626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6C92F4-386D-4891-89C2-A58873CC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194AB5-4B81-4651-9E20-E083E003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边界提醒｜忽略过量与反应顺序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6940B-35DF-45DF-9EAE-BC59DC2C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53EE8-FF2D-4785-A926-12DEED73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A542CF-E620-4BAA-8067-62FA99AD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金属、非金属、沉淀、气体和转化网络。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73AED-5482-42F6-98E1-3453891B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5FE3F-F060-4F95-9D71-1281B2CB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D88E0F-2B83-422A-BDC8-5A974224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14F30-0A8B-4B4D-A225-0AA95C01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1B·沉淀定量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83BB73-0E06-4DA8-ABF2-87B0AF03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8E2BC-605E-4FD9-AE1A-06CA368E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879B18-5D5F-4114-BEF7-C612DA99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56894-FE14-4427-813E-CD686845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372502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6E8E06-3C07-4D6B-B17A-4755B7DF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CCD6C3-4FF5-4CE6-B269-6AAE3127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3eecf655df44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DDB2C-B0A7-4A9E-B58E-E8D9E10E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693FF-7845-414D-ACDA-24ECBCA2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8253F-3975-49F2-B582-36819A69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能解释“性质判断要联系结构与反应条件”，并识别一个反例或边界。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6BA02-DBDE-4C75-BA38-87641AB4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CF2FF-42C8-459B-A3D8-53F5FA2E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676C0-3BE1-4D2A-93E0-91A499DB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0032D-9195-49FA-B6A7-86221B7B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C3A0C7-8157-4F7D-AC2F-B7F47D34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C2B352-A3B3-4D27-B612-D2C679AC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14C26-4DCD-4068-B4E0-9DE79B11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C405F-3701-4992-84E0-6FEB85BC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8E4C5-2B10-4D05-949D-A0A5F8D7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F4BF81-C6C4-49E6-AE9E-11BB48D2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295379-9C15-40AC-B930-2478031C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216895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DA778E-B1FD-4143-8758-90F5F281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206BC-0C05-44FA-8C10-DD5D74C2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9a4d33dd9d4a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5EE33-543F-4FF0-9BD9-B5A95567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DB2971-508F-412A-B6FE-93FBDDCE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5B409-07EE-4BEE-80DB-DEB91AFC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84662-4B91-4243-AB6F-8F310FAD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40EAB-C3CD-47D6-A646-1597CB03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0D0E7E-37B1-4577-8DE3-BD4F5AD1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99B3E-48C6-449F-AC62-F819FFB3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5854FA-D6EC-4106-8E17-3D2A24393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12C23-628E-4246-AFA8-D6438911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2C319-9C79-48FF-8134-D04EFA54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17894-DB1C-4540-8746-04000C3FB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0EE4E3-FE8E-4423-A140-438D001C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70C235-661B-42C2-9043-BF063141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29E458-EF94-449B-B3D7-9602BE16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C142B5-C70D-4CA7-8A80-202B5DB3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正确结论：3.3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解析：m=nM=0.03×110=3.3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66CCB-9497-445C-B5FE-6CDF0080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1D92E5-05BF-4238-8BA6-614E9C200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358C8F-FB79-4C15-8545-88D46F47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3D543-F5CC-4ADE-8621-EDC14D83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235825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D1597-A1A6-4D62-98BE-4488092D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22620-D72A-44AE-A671-9102F2F8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61b911b3648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20888-E0A1-4BF4-8BC5-A508B06D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A51E6-4AA0-471A-9F9C-607F8620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A807F6-976B-448C-B36F-B31D67A3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34177-45F3-4B77-9BA9-C4ABD9CB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3EE09C-5726-440A-80A1-35569772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9C9696-A530-478B-88D1-82C9C4CA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3F6AB-0F01-4656-9A30-311AB650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5C4F9-6FFB-4CBC-B485-AD61A52B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9B1605-F824-4FE1-BDA9-3488B61A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7D0EA-A64D-4DB3-920A-1AF08884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388EA-4F91-440F-84DC-C07955A5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8F137C-8963-455D-8FFA-7AE6C629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FA46A7-1657-4768-9DC1-3969F39F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EB79D-2544-4B0C-8898-119FC955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73246-ABFA-4619-8CD9-F5BBCBCA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3BAB67-478E-4705-A23A-D50D5481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9E791E-36ED-485B-A11A-A4B7DB1E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60F518-4156-4F7B-BDAE-E05A110C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58F618-64C4-4490-99F0-A138AFBE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769282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82E8E-7D57-4FF1-8930-68CA87AD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1C894-C494-42C1-B0D6-0C20FE94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469a073634f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21F19-2470-4C24-9D74-BB106C60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E09A2-6E87-47B0-95DF-004DEC66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74FF7-845B-4479-85F1-1D4A73A8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00DEF-0658-4984-A237-3D93360D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30E8F-B601-45F0-83FC-AC2E5893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E3472-93C1-4E05-8D8E-F7CA2CDB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3EA94-83B6-459A-8BE5-494549CD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3DDD9-BB52-46E4-960D-1904D764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CB0A9-A5A6-4829-AD31-C1A78FE0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91F43A-51A3-4FA5-99A2-3F9EB2E8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41AECF-A097-4495-AAE3-C62C5B89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8B5DB3-5B04-4277-BADD-4B3A3353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DEF78D-FC15-434D-A9D8-C126A85B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BE4A8-CD0A-4F32-A788-6F5E4A79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90872-77C4-4279-8495-39AB31BD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9F5FB6-D333-4B3C-96E6-5ADA2EBE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9E671-CAA7-4CE3-9215-F57B7A9E1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02468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D6D0AF-5032-4C4F-801A-A671E902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2028D-9A8B-4C58-BAAC-35818E6B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c8240ee63e4e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6C278-5251-4A10-90B0-ABDE6C77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3B0CFA-F982-494C-BAD1-5835FF34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D9159-5E3E-4212-A540-7B7FAA17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6BC8FB-997D-43F9-9E58-AF8DA6C5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FD161-9821-4CE4-B84E-565576EB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29086-E352-41C0-93D9-95E67D4A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DAC4B-FEC3-4190-9201-3C05D4F2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1F96F-D857-47A3-8CE4-DE5621CC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68FA2-86C3-45F6-A6D0-AEC66907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09546-B910-4CAA-8209-A78E1AAE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E3E39-AAA8-4F54-98C0-BC85C4EB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532E1-B361-4B79-915F-1C6398F9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D82D2-5E36-40DA-9642-AF059109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41658B-C3EE-459A-B1CC-F49003F5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472A5F-13BD-493A-92A9-E6EF9777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05F9A7-D46E-47CD-8AE4-DDCBE9FF1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9E015-FFDF-4C1E-AAE7-0A715504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070209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FC373A-A2C7-4CF2-87F5-CA41272D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FCC13-F19D-4116-99BD-F20F78EC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08e29fc894c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39977-D6C4-4406-9CF8-75656CC2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DAFC7-96F8-41DB-A48C-219FC5DA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E14A5-3AC6-42B5-8CAC-26DCEEB0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39E67-0A2E-41D9-A785-0F43F255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0.25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E26D42-49DD-431B-81F2-237559E3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19C65B-66E9-4E8D-9ECE-F087DB91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0CC11-F385-4087-92B7-1F048A726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A22952-570D-4C2B-B38E-19254305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BE984-33D6-410C-9A06-B4E06B44A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C7C56C-156D-473C-AAFE-6831893C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2CEAA-AE9C-468F-A2DD-3113AB48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13384-4E97-44EF-984F-C626EC2E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A2D8DE-80C8-4D84-849A-E3DEA263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E6170-67EE-4A1B-954E-648223B3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CA33A-7E4E-4A44-9DAF-E8BA8DC8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141AD8-0521-4F7A-B710-047B40BE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26D50-BAA2-4E0B-A4CF-CFB440BA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233FD7-1118-4E63-93D2-26F60720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38A22D-3868-442F-B1E9-7A7C4C3E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885315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69075A-4143-43F9-8EBF-59B9B2FE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7DE74-582C-4567-A7F5-36EAD10E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12a21a7ee40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DB105-94D5-47DF-BAD4-7E0150D7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2A999-66BE-4FFC-BDE9-DC68E581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01BB02-9034-4BB0-8F02-5F12362D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A2C61-B45F-44A9-A205-1497B1DE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4728BE-046A-414E-BFA3-CBDA4C069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混合溶液生成 0.03 mol 沉淀，沉淀摩尔质量 110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E065F-6E04-4B35-AEAA-FCE96796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2E8B37-68B3-4DE4-8C2A-73160F77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E4448E-8EE8-4480-9E07-DE57A353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8EAA2E-2847-4129-890E-C5820B46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0.25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FD811B-7AC6-4D14-AAFE-D17B4F51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49455-3B7A-4CA2-B499-861B418E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8782A-876D-4A02-AE5F-9FEB764C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0F1EDD-09D9-48A7-A13C-569814C7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7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654411-8BEE-4B8A-A8C7-0B717B50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DD19F-5412-4333-A488-0BA0649D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2CBE24-BDEF-4A9F-8F65-80C25266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0AB015-F0B2-4CE3-9692-59B7E785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811962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6A3F64-5035-4859-AF4D-B3BB4C1E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42873-6830-4ED6-92FB-AE2FC136A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3f46a0b5a49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EB40DF-3705-47E9-B2A7-E3831ADD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ED41E-2A50-498D-A48C-18BE3CF2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AF908-16C8-4046-8FE9-8CEDEA40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2B669-1D03-4343-96D0-A15CBD58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B913E-ED50-404D-B82E-409171F1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5F1CB1-E881-4090-9077-7D21986C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44F98A-5B45-4AA6-96AD-F19839BB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5EA9C-2943-4DD3-A02D-9CEAFA9A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mol，余0.25−0.1=0.15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03495-531F-40EC-B597-4E4FE9A2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EB69A-7A27-4D37-84CF-92146AFF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F54C9D-3D64-4287-AEDF-35FD8CDE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F9225-CB45-47F1-9889-25EE3DA4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847756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07456-4496-42D7-8A3C-D6E152FD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F3AB2-165B-45E5-ACB0-9783F3E9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4692f969a245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4BBED-7BBA-4BF3-A569-C45D82A1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4EDB5-BC07-4B26-B1EF-F68C24D2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674AA-9F8C-4B60-81BD-C7FF9852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8510B-228A-48B3-B1C3-EC169077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7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CF609-0281-467D-AF32-E9BF8B5E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972EB-D373-40B1-90D8-5FA3A94D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93D17-CDD3-4CD2-B16F-D17D3C6F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FAAE8-C69A-49DE-963F-CF46C3D7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2D79BC-E49A-49C7-8ACD-DF9CBF94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F427A2-50E4-427E-B7B4-FDD010CF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2D3A7B-BD1E-42B2-B99C-76298E21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FDBC5-98AD-4D8F-BF6F-9906D60C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B0DE5B-5574-4D87-A655-255BE169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3951664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067FB5-1EB7-4C27-B148-3C07373C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5F42D-735F-41E6-8536-9C6CB075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4ffbae2a9546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1005B-9B55-42AC-A84A-A929E568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51192-44BD-42F2-8DC2-6DF89E91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AE1BDA-FD73-4F5A-B6E0-CFD6393D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能独立执行“观察—写方程—建转化图”，并说明每一步理由。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62228-59DE-48C8-96C6-F66C6EF5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E4635-797F-47C9-A6AC-645B3326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07D12F-593B-43F2-BEFD-D330F967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A37D3-CFB2-4FDB-856F-82050A26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CBCC1-C73E-43CE-B1DC-3BCEA6CF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53AA0C-4F1B-4D33-99C0-34D43BC1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AC8FD9-8B3F-41E5-B5F7-A310F539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B631F-6AD3-48B0-8BCE-3DAC548D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482BEF-045E-46A9-BFB1-FC69F721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29022-10DD-459E-96BF-02D2D951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4A5C2-FA37-4EF6-A38C-47BDEED4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01639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808124-BB6B-4036-8FFE-A19DA6DE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F2BE83-6B1B-47A6-8F11-DBF97842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a9c7dc07f40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96723-0BFF-4C29-81CD-F1375CBA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11F81-4AB8-4A63-A491-5A025E68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B36E9-F108-4D8B-A983-465C2439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004A4-CFA0-412D-B39A-D63CE306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F683C-4044-4B43-B1DB-8C35B2BE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15893-404D-4D89-9029-63557AB0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785073-1F67-49E4-9F57-D36D21CB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C1BE2-016F-4813-9F28-295FD11D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62AFDF-C8C2-44AD-8277-A7E0346D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0E3E6-E781-481A-AEAD-39EB9EAA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00653-7B8B-4B6D-AD24-6B305C18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E78C33-1F1A-4BFD-B66B-F97E56E8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B23C2-663C-4AFA-8755-862A3CE1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E9508D-2C24-4440-A050-EB16A0CF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BEFA6-09E0-4ECE-9B70-0826AE27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正确结论：6.5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解析：m=nM=0.05×130=6.5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B08036-C70D-4E8E-802D-12340CB0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541264-D903-46E0-8431-4E456C5B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8F5363-FC9D-4E81-8B68-70E5005E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2B938B-0310-436E-9615-207F77C6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114200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C7EB7A-1B6C-4721-80EE-E546D443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9CFB1-972B-4A4B-8785-FA8EC3BE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2c0f96d8b42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E6635-048D-4FCF-B540-F8262475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3B90F-4FED-493C-8710-0AE10CA5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CC4E3-499F-4CEF-B6E5-ED3D87E0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1A3F0-D5FF-42B3-BE5F-3E65EEDF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C7C4C-29A5-41AA-9AF0-258E21C4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6F49F-8525-4545-846C-829CCBD3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DD007-78DE-4A0F-932A-6D91677B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8B3C9A-7D58-4FDB-A69E-953DBC5A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2ED6E1-B1CB-48D4-9B27-3E310C57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377A3-5B03-493D-A431-589AC3FC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BEFC8-4174-4B94-A7C3-5D3EE68E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1D970-BC9F-42FE-B6A8-718B9AC3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E880D-2C27-4CF2-8D6F-F81BA75B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9B6FD-9D75-4224-9A5C-D3C27D35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EE994-3DFB-48AA-ADFD-EA6AB25A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67369-15FF-4D03-AEE7-05A3F30D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D371C7-16C9-4BF0-96C3-AD3FF104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6B506-35BB-4ACB-9D72-C81AE687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83FAED-4E5D-4445-8B51-5D32666B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341746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01700E-F7E6-45AE-806F-271178E8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667E2-3B4F-46E2-B6B9-8D996204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a3a6ed20945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70A88-5D7D-42D1-A6F6-01AAD752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BCE18C-5FA1-491F-B098-A6119616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14A20-D09F-4B70-9430-1E0FA9FB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8A9D9-1CF4-4D9D-8C80-2FF7CB53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74F6D-FE06-4CB4-95B7-CBFF7649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9C08C-D087-4CEE-860E-EFF30FB8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4D4DC-BD92-4C2C-80F8-DA294A65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EC604B-F42F-46EF-9470-4CCA02AA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31953-38F9-459F-A91C-5875CBE9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BE9F8-1C5A-46CF-BC2F-4C41E634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113593-4D1F-495B-A0C4-7E14E5BC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FA3B64-7343-4907-A41F-FF32A817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A20B8-7768-42E3-98C4-ABE7DDE1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FC519C-14AC-4088-9F67-F9D4E795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54A14-346A-4271-B420-F127106B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E9AC7F-6216-4C52-B279-E90EF9B7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0DEE97-B0A3-4163-A642-7740B295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368953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3C1AA-6005-4BC6-8CC8-FFC47AD2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22388-1665-4E72-B419-4DDE5C83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e3b771f4f42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F7577-2620-44E1-AAC2-FC653FCF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DB8DB6-9075-4149-8889-64CEA1A7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95C1B-B9C8-4037-9D7D-3D2F605A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3EC260-E3DC-4498-AECB-EC364160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D46F8-D4B2-4405-9FC1-B2AE4AFC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22673-FCAC-4591-AAB2-5C5EA923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665692-A8B9-489A-A120-A5B37AAD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463C5-F3B5-4685-A976-ECC2B6B8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7C776-3AB0-4F78-86EA-73DDF44E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C6BFFC-1091-4E73-A6F4-8842B4D7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D03AB-CC18-4CAB-8BE4-B4BBF0A9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15773B-70A0-440A-AC02-ED140831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041E4F-4D73-417F-AC4E-E10FC3962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CA0A4-8CF8-4720-A20F-7B2370C2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25B557-349A-4EF0-87A6-4708755B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B327F9-AA5D-4FE0-ADEA-F005E3AD7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D5992C-B939-4BD6-8730-335C5B15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466653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D9A1DF-2648-4D26-8D71-99C51C78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DDAA2-E203-4490-8C3E-04C8D921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d705ab2e1041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93F8B-C0F0-4BA5-A04E-DD879AE1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E442B-EC45-4B17-AAA0-D8BA5139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087C0B-4F07-4B80-A138-6EE89820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E6B50-B57A-4673-8C4D-E23C768E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0.35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D4F18-A2B6-4AA8-B534-438C7687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217C97-6A04-49D1-BE98-1D0CF12C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CFAF1-A039-4D03-9279-15901684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DECFF5-9147-442A-866D-6AD6F5DD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22845-60CB-43F1-B85D-AECFC635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AAE08-534B-4076-A20E-42030D57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697F0-2F81-40AB-BD4A-75B7192A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C3AEC9-0EE9-44AA-A934-3D473300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F7566-DCC3-4427-89B4-1A164A32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359677-410E-4077-B873-FE234C00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F9D60A-0722-428B-BE1C-CA9672A3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88D7F7-0B15-4630-A77A-3F2C1D17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6A5A68-351A-4EAD-93C6-70EC20C4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3A1695-5C0B-4A54-8C67-52AC1385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A31F7F-130B-486C-824C-EFD89E63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5780400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DDEE44-46B1-4E13-AC0C-C74B9451D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FBB64-3C8D-4E91-A5C1-A56DCB49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3ca3aff2345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D402E8-AA2C-4D3F-BA50-BB509D68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09935-863B-4EB2-8A1A-759F4782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0964B1-4ED2-4AB7-8259-9A999A97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B22B48-F9CC-475B-B57B-DFE4BD554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8E76C-3B8A-4C80-A31C-7C769AE9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混合溶液生成 0.05 mol 沉淀，沉淀摩尔质量 130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58D334-FDB7-4C98-93D4-C080765E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6BC4B-17D8-47FD-824B-ED8DBC6D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A2F695-F78D-4F81-AB8A-9DE15F8E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0436D-90AC-4298-B98E-1F4DDE84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0.35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26C984-8D76-450E-BBEE-30EA1C20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EBC86-C61F-471F-AD4F-0229983B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E3597F-D1AA-41C3-84B5-D17AB19C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529B39-0F35-4C6F-B906-CCEC278F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9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4191D-BF66-4403-BAE0-3CEFF0FA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F6FF7B-E0B2-4E77-A480-00486C96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EF63D3-C4D9-471D-9CD0-7F457E82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E2CA6F-9CC8-4C25-97F0-D0A5138C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291788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630C8-6691-4CF7-B67D-91BB5F6A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F4E01-A901-4BBF-96F5-AE24F98B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b674b303145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6870F-6D03-4DD9-B912-DEA555E8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29F14-D4FB-4776-8A75-5A47B9B0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02BAE-2DCA-4ADE-8885-2FFB53D7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7A378F-F16C-455E-8C32-F6112EB4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4B9662-B85D-41B3-8317-F5429DFC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A8C18C-AF52-4EDB-BA7A-3CEC99A4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87CFF-B2FE-42CB-8C3F-29804C74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F3717-7250-4EA9-94CA-D319C41B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mol，余0.35−0.1=0.25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8B645-44F5-467B-BC1E-C51643A0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ED79D0-AF73-46D2-B349-5694347C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817489-F948-41BB-92F0-4775EDAD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F7D6E-E7EA-437D-A012-4F9FDF9F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14200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DC00EF-DEC0-417A-B917-1C2C8671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69549-E366-4ACE-BFBA-45D3738B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dc4d15745b4f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A204E-1F95-45F1-A63C-8D19EBF2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2AE20-F54D-4AB8-9801-7B430B7B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8C841-5715-4DE6-B5B0-F1DE72FD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DB029-43B2-488A-8A5D-EE1FFFB3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9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45DFC-2C43-4385-A6B7-1318C6AF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F2285-60C5-4C7C-AAF7-E4FFA0BF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B2BE2-15BF-4B05-AF3F-725E7189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F3E4E-2E14-428E-9729-206ED47C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6D0774-081E-461F-B7C6-D67A7FDF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7A6BBF-3C86-4DC8-9AE9-FCB120F9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A06FCA-34C9-4110-B9FF-359E840D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57F58D-56A3-4ADC-8E0B-B9D63457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4A6F1-C30E-4DEA-A65E-D57648CE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595802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6C495-5CB9-4110-91E0-63CBDD9F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6C629-6B22-4268-B4FF-E1620533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d53be7da247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A09FF-A8F7-45A1-BAB1-3E6FFAA2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E5B08-A05A-4C93-B7F5-8B5732B8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D0A5E3-C468-49E8-9388-7AED0925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14497-BD27-4912-ACF7-5DA38D72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134F5-1677-4843-9524-F1FF7911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849FF-4888-44D8-894F-F510F2D8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2AEB70-9C9B-4922-B665-2924576C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高频错因：忽略过量与反应顺序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A2EF7-3FFA-44FE-91B0-503580CAC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CB685-0DD6-47BF-83FF-CFFAAEB9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05980C-0607-4BC8-9FBF-55E8E286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9F9BA6-63CF-492A-9331-C560BD79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DA4C94-A455-4358-8CA5-EB6CFA156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681C61-6EF9-4768-8FC0-5E94B2FD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4DBB8-862D-4E69-91A2-54E9A3CD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7540997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C5E7B1-83BF-489A-82DB-D47735F9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48380-4231-4758-9F7B-BF1512B8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64cea2f5b48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9EE49-167A-4B96-957D-941F0BDB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6ED38-B2B1-49F4-A273-4D26E436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3879C-5F96-4B1F-A58A-B7D225DF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9C6E4-B8CE-4EC6-BBC8-B145F90B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F28F5-B300-4249-BABC-96C48822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A404EC-FEED-4D07-BF1B-B0CE4678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46723F-440A-4C7A-A3C9-326EA379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778408-E1EC-4E19-A8CE-98339A130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C30DF-46CD-4327-A0A7-4CDD5294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建转化图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63F5C8-6608-4E05-879F-D7BC3C42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445D14-1288-498A-B8AF-6807F741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5DF54-4372-4142-B964-286E3825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C49E1-4DF1-454D-840F-6E0AF1200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6374A2-2B76-4CBD-AB1D-EFD12C45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5ED00C-1B19-4351-99C0-F94075A1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正确结论：10.5 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解析：m=nM=0.07×150=10.5 g。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4DBEFF-7BA0-4FEA-873D-137C1252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3518EB-FD1F-42C6-9E84-082AA78A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0CA10A-231B-435D-BABB-BABAF810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052E58-0FFA-49EF-90E1-7E3C852E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6946809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8E9E5A-4199-4487-9093-F047F33D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0E140-4DF0-4E08-AF33-34F6FECB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cbfc581224a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81B47-042B-4C4C-B2C8-517EF051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0F1B4-08A1-46A9-AD9D-EE4AF786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9C6A23-5FBA-4C0A-8215-E0839A4A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F1DEA-2998-463F-9469-A220D56C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C0DC19-C711-46E6-B5B9-0A2BABD5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4068D-5484-4ECD-9B60-EC97B312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E7AC7-C8B6-4DD6-AD1A-DAA15525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9054A-AD57-442F-AF01-C69A5902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A35D4-54AB-46DA-BBB9-4354E4E7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B9514-61A1-4AAF-9441-9BD0CFD5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3C1FA3-7411-43EA-8E72-D7000FEF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F1E39-CBE9-4E5A-BF96-B412A0D9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93E12C-B1F3-4F62-BEE3-E24CE823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0C00D-C344-44FF-8472-92F70A72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1E1128-BB0F-4037-8F03-B0021D52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503744-46D6-4919-A63A-020643F6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2AE014-258A-4B09-B3DC-872DFF22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C68027-50F5-47D0-A4F8-05A496C7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C6766-53C5-46D7-966F-8EC2012F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9995503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767B1-E659-4AC8-91DC-49951181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D896D-2BC7-46B1-9584-00B1BD61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e28855457f46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4CE55-4B84-46BC-BFDA-4D7E4508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163F8-15AF-4E91-8EF3-E175180F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CF255-3635-4096-9F59-CAC0C30D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1886F-0319-4CB5-84F3-FC9151CC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元素与无机物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AA1A6-CFA7-482F-8FF0-8A54AD96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244A5-DB3A-4F14-9586-21159A7A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8BCE4-3CF0-4254-9BCA-808FAD30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8DCC14-6A45-4EA5-9D75-1BF7DAA1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9DD07E-559D-4205-9ECA-38FDAD1B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05DBF-7638-4091-8B05-6F2D7E3E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61979-569E-4737-A807-F7A72C37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F8E1A9-D44E-405E-91B6-D2FF865B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B50B4-7176-45E2-93E9-FD74B1D2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EC23CE-6701-4D70-8854-E2E558CD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678CB-E0C1-4964-9CB7-6F01D5C8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654BAC-A907-4A22-8C82-952F7CB0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732A5F-40BE-4EC0-B921-CCA43F00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238213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A89707-50A4-4F18-BB59-6C5A6632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6BA9C-AE1A-4F92-BE0B-BDFC7E66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d325ff30646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4177B-116B-4FAC-92F1-2F0B4AB5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FDC53-5A8F-42AD-B8B1-B247B7B9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CF19DA-EDE0-42BC-8510-37663B2F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37513-CB75-4FBA-B672-3C52A482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C62ABE-95BE-4A3B-A8BE-18D4A659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DF020-2145-4AAE-9511-F30720ED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0C5E2-9D00-474C-B7BF-CCF3EBA2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性质判断要联系结构与反应条件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570B83-A844-447F-8283-15E923B1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CE9622-DE11-42B0-B26A-F113700C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11D22-5785-461A-842A-2901E02E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观察—写方程—建转化图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443A9-0878-4217-99A2-C92F00C0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31C13E-C10B-4DC6-824D-B2D324ED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91206F-B37E-4D11-9173-52903A55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检查：忽略过量与反应顺序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754403-823B-4E5F-9263-2BDB4BA0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75CCB-6EDB-4BB7-BEC4-91F0DD2F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C9D360-5B77-46F4-B659-16E6606C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7DA346-16B9-4A05-8662-2B5C73FF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121570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8C9556-1425-407E-BC3E-42AB45A9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C9598-DC8A-40CA-A17D-1BE74F3E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d9cd69c704e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1FA65-F174-4F50-B0EF-F0496808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F83F57-35A5-4F32-8C92-2F601860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BADAB2-26E2-4CC7-A71A-F64AD568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DDCE4-FEBD-4763-B97C-76536143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0.45 mol H⁺ 后，过量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56AF0-6AC0-40AD-80AB-6AA9172D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1B·过量试剂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710290-3F5D-4A22-9512-EE17193B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A1384-EFEB-4877-8E83-71F099A2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12D1D-64AE-4910-93CA-BFAB84B9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0A3A27-92F7-4389-9C74-7CE81142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CD3A90-7A14-4E51-92F9-7F2DB1B0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3F43B8-984B-4D60-8E97-4115BE87C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5E40AF-365E-4723-9D7D-12CEF375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3398EE-D09C-41A8-8F5D-DA1AA7AE6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C99DD-5B81-4E39-A4D3-CEF3CC13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8DD090-AD6D-47D3-9C13-C19FDAE6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9FC3BF-3167-4377-B6D2-BB72036D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2038E-8720-4F2F-9BC4-2D35335B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02F127-DA48-4E3B-BE5E-65745BE5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9331F-8EA7-403D-AA81-3E55B528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6581327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88738-9A4C-4CFA-9C1C-575DC14D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2670C-58B4-4A70-99A3-D4E11304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70521b497246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BB5E5-8CBA-4FDC-8643-0774B94D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ABCB0-22FE-402B-A9A2-91414C46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35A718-3FFC-46FB-947D-B93C694D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3BF1B-8AD2-4E6B-B98A-FB952C553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36A49-5A26-4B71-A9E1-568E3EEB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混合溶液生成 0.07 mol 沉淀，沉淀摩尔质量 150 g mol⁻¹。沉淀质量为：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BFA1D-F0D5-4749-8028-429A4E46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41805-523E-4405-84CE-1DE41DF6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9EF21-0445-4F98-B0E3-C4A55C0DF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03E50-4A6C-4306-B4E7-54B0DD75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反应 M+2H⁺→M²⁺+H₂。混合 0.05 mol M 与 0.45 mol H⁺ 后，过量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DC2660-B4BA-4054-977D-9AB34A2A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FC9260-66FC-42C1-87D6-8A7FEA51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C8DCAA-E157-410A-B9C1-EF526A46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02433-3EE4-4B17-89DB-0435B251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 11 g Zn 加入 CuSO₄ 溶液后，溶液蓝色变浅并有红棕色固体生成。最符合证据的净离子方程是：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94DEE3-6C17-4358-AB54-F914DA56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384CE3-D6EC-4772-9318-6CF728E7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B6FBE8-E161-41AA-A63C-12765FB4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01BC70-CFA2-435B-BDCE-1803B92E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9097656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371367-5E1D-49C2-90BB-1F6646AE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477F88-37C8-43A4-A43E-3E31C58B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2d2316a9b49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66D11-A5BE-473B-AF44-BA58E90D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450B1-0732-4298-80E2-A6E0DA54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CFD8A-ADA1-42BC-98D0-6F1482F8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F383D4-8080-4EAA-8097-1AA5A703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忽略过量与反应顺序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7FB52-1630-4EFB-BA9D-3E9D6CE8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B0130-2342-4DB0-87F7-AAE0D9BA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D0030-AACE-417A-AE20-F1D1F30A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7ABA18-B959-4119-B477-96C48A8E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正确结论：0.35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解析链：消耗H⁺=2×0.05=0.1 mol，余0.45−0.1=0.35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D095A-9AF0-445E-BA39-3FF01184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0F1543-96E6-4651-8202-6489AE8C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AB156-9868-4E5D-846B-4F342B43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17CE5-D545-4698-BA24-34717992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3270001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0529BA-1DE4-41D2-9175-E4812178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85D54-F862-45E5-AF25-A8FB14E7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866aafcc64e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3E51A2-D2F2-4915-BCA7-506EA730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60A37B-85A4-4A85-BADA-F73B04C4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F4B4F9-6EAD-4548-99BB-4DBCBA07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A512C-6D02-4600-8830-62AF4A7B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11 g Zn 加入 CuSO₄ 溶液后，溶液蓝色变浅并有红棕色固体生成。最符合证据的净离子方程是：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A742B-E8CE-479C-8927-37BE73AD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9A4ABD-9344-4584-A8A8-5D34EC28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0732B7-D1FE-45E9-B582-C0F1E1AD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FAF58-EBE0-4402-906D-B1CB0924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CBB187-30E9-4F3A-A6BD-5F8A34E6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B8AEBB-3E0A-47B5-A7C7-CBCD689E8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C2BB9A-6A70-4BF7-820F-0125C8EB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67345-E232-49E4-8A3D-24D43D1C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元素与无机物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F8322-795C-41EC-8E91-548149A9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571386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2026-08-19T08:40:57.4970000Z</dcterms:created>
  <dcterms:modified xsi:type="dcterms:W3CDTF">2026-08-19T08:40:57.4970000Z</dcterms:modified>
</coreProperties>
</file>