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91479297f8447c" /><Relationship Type="http://schemas.openxmlformats.org/officeDocument/2006/relationships/extended-properties" Target="/docProps/app.xml" Id="R914c914c093f4828" /><Relationship Type="http://schemas.openxmlformats.org/officeDocument/2006/relationships/officeDocument" Target="/ppt/presentation.xml" Id="R7731b33f2da640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8bdca7be8546e1"/>
  </p:sldMasterIdLst>
  <p:notesMasterIdLst>
    <p:notesMasterId xmlns:r="http://schemas.openxmlformats.org/officeDocument/2006/relationships" r:id="Red26ccc199af4097"/>
  </p:notesMasterIdLst>
  <p:sldIdLst>
    <p:sldId xmlns:r="http://schemas.openxmlformats.org/officeDocument/2006/relationships" id="256" r:id="R34f0810956e340f6"/>
    <p:sldId xmlns:r="http://schemas.openxmlformats.org/officeDocument/2006/relationships" id="257" r:id="R2b7d942cbdec4138"/>
    <p:sldId xmlns:r="http://schemas.openxmlformats.org/officeDocument/2006/relationships" id="258" r:id="R12e9f57441ec41a4"/>
    <p:sldId xmlns:r="http://schemas.openxmlformats.org/officeDocument/2006/relationships" id="259" r:id="R0505f5a3d3d24e9f"/>
    <p:sldId xmlns:r="http://schemas.openxmlformats.org/officeDocument/2006/relationships" id="260" r:id="Re1675e6ce6b44b0a"/>
    <p:sldId xmlns:r="http://schemas.openxmlformats.org/officeDocument/2006/relationships" id="261" r:id="Rc68c516a04fd4be7"/>
    <p:sldId xmlns:r="http://schemas.openxmlformats.org/officeDocument/2006/relationships" id="262" r:id="R17cee37f659b4b9b"/>
    <p:sldId xmlns:r="http://schemas.openxmlformats.org/officeDocument/2006/relationships" id="263" r:id="R3e93282a4dfd4011"/>
    <p:sldId xmlns:r="http://schemas.openxmlformats.org/officeDocument/2006/relationships" id="264" r:id="Rff60a026e49d413f"/>
    <p:sldId xmlns:r="http://schemas.openxmlformats.org/officeDocument/2006/relationships" id="265" r:id="R3617cb0d57bb452a"/>
    <p:sldId xmlns:r="http://schemas.openxmlformats.org/officeDocument/2006/relationships" id="266" r:id="R3bbefcc20a4a48c2"/>
    <p:sldId xmlns:r="http://schemas.openxmlformats.org/officeDocument/2006/relationships" id="267" r:id="Ra154f8feee7b4a97"/>
    <p:sldId xmlns:r="http://schemas.openxmlformats.org/officeDocument/2006/relationships" id="268" r:id="R5340b58704ce4daf"/>
    <p:sldId xmlns:r="http://schemas.openxmlformats.org/officeDocument/2006/relationships" id="269" r:id="Rd0962f2a20154572"/>
    <p:sldId xmlns:r="http://schemas.openxmlformats.org/officeDocument/2006/relationships" id="270" r:id="R7d69d504b7344956"/>
    <p:sldId xmlns:r="http://schemas.openxmlformats.org/officeDocument/2006/relationships" id="271" r:id="Rd1fc6a0945204701"/>
    <p:sldId xmlns:r="http://schemas.openxmlformats.org/officeDocument/2006/relationships" id="272" r:id="Rdd0bc6c11702476b"/>
    <p:sldId xmlns:r="http://schemas.openxmlformats.org/officeDocument/2006/relationships" id="273" r:id="R216a0103a5184320"/>
    <p:sldId xmlns:r="http://schemas.openxmlformats.org/officeDocument/2006/relationships" id="274" r:id="Rddad767a5e054dec"/>
    <p:sldId xmlns:r="http://schemas.openxmlformats.org/officeDocument/2006/relationships" id="275" r:id="R4ff121a1f5b24e20"/>
    <p:sldId xmlns:r="http://schemas.openxmlformats.org/officeDocument/2006/relationships" id="276" r:id="Rb7f6ea8129734649"/>
    <p:sldId xmlns:r="http://schemas.openxmlformats.org/officeDocument/2006/relationships" id="277" r:id="R9ddfe7fce24b4566"/>
    <p:sldId xmlns:r="http://schemas.openxmlformats.org/officeDocument/2006/relationships" id="278" r:id="R41b5dc9b4bf44c36"/>
    <p:sldId xmlns:r="http://schemas.openxmlformats.org/officeDocument/2006/relationships" id="279" r:id="Re9f32271d07e48c5"/>
    <p:sldId xmlns:r="http://schemas.openxmlformats.org/officeDocument/2006/relationships" id="280" r:id="Ra65442d01c91401f"/>
    <p:sldId xmlns:r="http://schemas.openxmlformats.org/officeDocument/2006/relationships" id="281" r:id="Rdda298bb6e154cd4"/>
    <p:sldId xmlns:r="http://schemas.openxmlformats.org/officeDocument/2006/relationships" id="282" r:id="Rd67ef7036492433c"/>
    <p:sldId xmlns:r="http://schemas.openxmlformats.org/officeDocument/2006/relationships" id="283" r:id="R76bb49254dcc44dc"/>
    <p:sldId xmlns:r="http://schemas.openxmlformats.org/officeDocument/2006/relationships" id="284" r:id="Reba9101fe9b04309"/>
    <p:sldId xmlns:r="http://schemas.openxmlformats.org/officeDocument/2006/relationships" id="285" r:id="R56cb71eec81f40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dd11edd37b4f83" /><Relationship Type="http://schemas.openxmlformats.org/officeDocument/2006/relationships/slideMaster" Target="/ppt/slideMasters/slideMaster1.xml" Id="R7f8bdca7be8546e1" /><Relationship Type="http://schemas.openxmlformats.org/officeDocument/2006/relationships/notesMaster" Target="/ppt/notesMasters/notesMaster1.xml" Id="Red26ccc199af4097" /><Relationship Type="http://schemas.openxmlformats.org/officeDocument/2006/relationships/presProps" Target="/ppt/presProps.xml" Id="Re947f07d4f6c48c1" /><Relationship Type="http://schemas.openxmlformats.org/officeDocument/2006/relationships/tableStyles" Target="/ppt/tableStyles.xml" Id="R1ab8e743ac574eaf" /><Relationship Type="http://schemas.openxmlformats.org/officeDocument/2006/relationships/slide" Target="/ppt/slides/slide1.xml" Id="R34f0810956e340f6" /><Relationship Type="http://schemas.openxmlformats.org/officeDocument/2006/relationships/slide" Target="/ppt/slides/slide2.xml" Id="R2b7d942cbdec4138" /><Relationship Type="http://schemas.openxmlformats.org/officeDocument/2006/relationships/slide" Target="/ppt/slides/slide3.xml" Id="R12e9f57441ec41a4" /><Relationship Type="http://schemas.openxmlformats.org/officeDocument/2006/relationships/slide" Target="/ppt/slides/slide4.xml" Id="R0505f5a3d3d24e9f" /><Relationship Type="http://schemas.openxmlformats.org/officeDocument/2006/relationships/slide" Target="/ppt/slides/slide5.xml" Id="Re1675e6ce6b44b0a" /><Relationship Type="http://schemas.openxmlformats.org/officeDocument/2006/relationships/slide" Target="/ppt/slides/slide6.xml" Id="Rc68c516a04fd4be7" /><Relationship Type="http://schemas.openxmlformats.org/officeDocument/2006/relationships/slide" Target="/ppt/slides/slide7.xml" Id="R17cee37f659b4b9b" /><Relationship Type="http://schemas.openxmlformats.org/officeDocument/2006/relationships/slide" Target="/ppt/slides/slide8.xml" Id="R3e93282a4dfd4011" /><Relationship Type="http://schemas.openxmlformats.org/officeDocument/2006/relationships/slide" Target="/ppt/slides/slide9.xml" Id="Rff60a026e49d413f" /><Relationship Type="http://schemas.openxmlformats.org/officeDocument/2006/relationships/slide" Target="/ppt/slides/slide10.xml" Id="R3617cb0d57bb452a" /><Relationship Type="http://schemas.openxmlformats.org/officeDocument/2006/relationships/slide" Target="/ppt/slides/slide11.xml" Id="R3bbefcc20a4a48c2" /><Relationship Type="http://schemas.openxmlformats.org/officeDocument/2006/relationships/slide" Target="/ppt/slides/slide12.xml" Id="Ra154f8feee7b4a97" /><Relationship Type="http://schemas.openxmlformats.org/officeDocument/2006/relationships/slide" Target="/ppt/slides/slide13.xml" Id="R5340b58704ce4daf" /><Relationship Type="http://schemas.openxmlformats.org/officeDocument/2006/relationships/slide" Target="/ppt/slides/slide14.xml" Id="Rd0962f2a20154572" /><Relationship Type="http://schemas.openxmlformats.org/officeDocument/2006/relationships/slide" Target="/ppt/slides/slide15.xml" Id="R7d69d504b7344956" /><Relationship Type="http://schemas.openxmlformats.org/officeDocument/2006/relationships/slide" Target="/ppt/slides/slide16.xml" Id="Rd1fc6a0945204701" /><Relationship Type="http://schemas.openxmlformats.org/officeDocument/2006/relationships/slide" Target="/ppt/slides/slide17.xml" Id="Rdd0bc6c11702476b" /><Relationship Type="http://schemas.openxmlformats.org/officeDocument/2006/relationships/slide" Target="/ppt/slides/slide18.xml" Id="R216a0103a5184320" /><Relationship Type="http://schemas.openxmlformats.org/officeDocument/2006/relationships/slide" Target="/ppt/slides/slide19.xml" Id="Rddad767a5e054dec" /><Relationship Type="http://schemas.openxmlformats.org/officeDocument/2006/relationships/slide" Target="/ppt/slides/slide20.xml" Id="R4ff121a1f5b24e20" /><Relationship Type="http://schemas.openxmlformats.org/officeDocument/2006/relationships/slide" Target="/ppt/slides/slide21.xml" Id="Rb7f6ea8129734649" /><Relationship Type="http://schemas.openxmlformats.org/officeDocument/2006/relationships/slide" Target="/ppt/slides/slide22.xml" Id="R9ddfe7fce24b4566" /><Relationship Type="http://schemas.openxmlformats.org/officeDocument/2006/relationships/slide" Target="/ppt/slides/slide23.xml" Id="R41b5dc9b4bf44c36" /><Relationship Type="http://schemas.openxmlformats.org/officeDocument/2006/relationships/slide" Target="/ppt/slides/slide24.xml" Id="Re9f32271d07e48c5" /><Relationship Type="http://schemas.openxmlformats.org/officeDocument/2006/relationships/slide" Target="/ppt/slides/slide25.xml" Id="Ra65442d01c91401f" /><Relationship Type="http://schemas.openxmlformats.org/officeDocument/2006/relationships/slide" Target="/ppt/slides/slide26.xml" Id="Rdda298bb6e154cd4" /><Relationship Type="http://schemas.openxmlformats.org/officeDocument/2006/relationships/slide" Target="/ppt/slides/slide27.xml" Id="Rd67ef7036492433c" /><Relationship Type="http://schemas.openxmlformats.org/officeDocument/2006/relationships/slide" Target="/ppt/slides/slide28.xml" Id="R76bb49254dcc44dc" /><Relationship Type="http://schemas.openxmlformats.org/officeDocument/2006/relationships/slide" Target="/ppt/slides/slide29.xml" Id="Reba9101fe9b04309" /><Relationship Type="http://schemas.openxmlformats.org/officeDocument/2006/relationships/slide" Target="/ppt/slides/slide30.xml" Id="R56cb71eec81f40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f537adabe941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96ffa724114f5d" /><Relationship Type="http://schemas.openxmlformats.org/officeDocument/2006/relationships/notesMaster" Target="/ppt/notesMasters/notesMaster1.xml" Id="R073b5d1bc62f40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3caae1a21f4ee6" /><Relationship Type="http://schemas.openxmlformats.org/officeDocument/2006/relationships/notesMaster" Target="/ppt/notesMasters/notesMaster1.xml" Id="Rf1713e92580345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28550bfac1492a" /><Relationship Type="http://schemas.openxmlformats.org/officeDocument/2006/relationships/notesMaster" Target="/ppt/notesMasters/notesMaster1.xml" Id="R75516fa5d2994e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b324b673c64b30" /><Relationship Type="http://schemas.openxmlformats.org/officeDocument/2006/relationships/notesMaster" Target="/ppt/notesMasters/notesMaster1.xml" Id="R1282156f8d424e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b5e2440d9f4e33" /><Relationship Type="http://schemas.openxmlformats.org/officeDocument/2006/relationships/notesMaster" Target="/ppt/notesMasters/notesMaster1.xml" Id="Rbf8d462e30be46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d7e96861984ff5" /><Relationship Type="http://schemas.openxmlformats.org/officeDocument/2006/relationships/notesMaster" Target="/ppt/notesMasters/notesMaster1.xml" Id="R5dbcc7838e5245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96f9d3d3474237" /><Relationship Type="http://schemas.openxmlformats.org/officeDocument/2006/relationships/notesMaster" Target="/ppt/notesMasters/notesMaster1.xml" Id="Rfcde6321f59d46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7343338cb1413b" /><Relationship Type="http://schemas.openxmlformats.org/officeDocument/2006/relationships/notesMaster" Target="/ppt/notesMasters/notesMaster1.xml" Id="R85662ebf06c04e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efcadd49984571" /><Relationship Type="http://schemas.openxmlformats.org/officeDocument/2006/relationships/notesMaster" Target="/ppt/notesMasters/notesMaster1.xml" Id="Ra64cdaf62e12452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07a0a448f564b68" /><Relationship Type="http://schemas.openxmlformats.org/officeDocument/2006/relationships/notesMaster" Target="/ppt/notesMasters/notesMaster1.xml" Id="Red279d4fb20a4a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73d5c66398490b" /><Relationship Type="http://schemas.openxmlformats.org/officeDocument/2006/relationships/notesMaster" Target="/ppt/notesMasters/notesMaster1.xml" Id="R2ca4b33c7aeb42f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d20e6d534a84c38" /><Relationship Type="http://schemas.openxmlformats.org/officeDocument/2006/relationships/notesMaster" Target="/ppt/notesMasters/notesMaster1.xml" Id="R85ad9447d168442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6eea3c8318847b5" /><Relationship Type="http://schemas.openxmlformats.org/officeDocument/2006/relationships/notesMaster" Target="/ppt/notesMasters/notesMaster1.xml" Id="R16034ba7224745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a818039709d4642" /><Relationship Type="http://schemas.openxmlformats.org/officeDocument/2006/relationships/notesMaster" Target="/ppt/notesMasters/notesMaster1.xml" Id="Rdc5e79aa763948e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5bb551defc94af5" /><Relationship Type="http://schemas.openxmlformats.org/officeDocument/2006/relationships/notesMaster" Target="/ppt/notesMasters/notesMaster1.xml" Id="R8c50ff9f60a1403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8069607dc746e3" /><Relationship Type="http://schemas.openxmlformats.org/officeDocument/2006/relationships/notesMaster" Target="/ppt/notesMasters/notesMaster1.xml" Id="R22b18206861d47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ddfcbe1d34d4e47" /><Relationship Type="http://schemas.openxmlformats.org/officeDocument/2006/relationships/notesMaster" Target="/ppt/notesMasters/notesMaster1.xml" Id="R45a8616a000c40e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b5ca6aa26fe4999" /><Relationship Type="http://schemas.openxmlformats.org/officeDocument/2006/relationships/notesMaster" Target="/ppt/notesMasters/notesMaster1.xml" Id="R806669282cf045b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12b570d66bc4f3b" /><Relationship Type="http://schemas.openxmlformats.org/officeDocument/2006/relationships/notesMaster" Target="/ppt/notesMasters/notesMaster1.xml" Id="Rfe6a549d918d4e6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ad735d0e2204620" /><Relationship Type="http://schemas.openxmlformats.org/officeDocument/2006/relationships/notesMaster" Target="/ppt/notesMasters/notesMaster1.xml" Id="R59d5a89c6bfd44d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ea10fd6fc4c42af" /><Relationship Type="http://schemas.openxmlformats.org/officeDocument/2006/relationships/notesMaster" Target="/ppt/notesMasters/notesMaster1.xml" Id="Rd2702a777025421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08efdf354a5417d" /><Relationship Type="http://schemas.openxmlformats.org/officeDocument/2006/relationships/notesMaster" Target="/ppt/notesMasters/notesMaster1.xml" Id="R959ab577dd7141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36547e6c8c74260" /><Relationship Type="http://schemas.openxmlformats.org/officeDocument/2006/relationships/notesMaster" Target="/ppt/notesMasters/notesMaster1.xml" Id="Rf7e26d6d4ad44cc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9a6975ceec14694" /><Relationship Type="http://schemas.openxmlformats.org/officeDocument/2006/relationships/notesMaster" Target="/ppt/notesMasters/notesMaster1.xml" Id="R72a0c9eb4a0f4a5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de0bc7f0d2d4114" /><Relationship Type="http://schemas.openxmlformats.org/officeDocument/2006/relationships/notesMaster" Target="/ppt/notesMasters/notesMaster1.xml" Id="Rb48acd15b51b48a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8d7744cbfc4470a" /><Relationship Type="http://schemas.openxmlformats.org/officeDocument/2006/relationships/notesMaster" Target="/ppt/notesMasters/notesMaster1.xml" Id="Rb9083dc3025f42f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8fc965f65624fad" /><Relationship Type="http://schemas.openxmlformats.org/officeDocument/2006/relationships/notesMaster" Target="/ppt/notesMasters/notesMaster1.xml" Id="Rf18f22e21ea34ee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4b456d962e64df5" /><Relationship Type="http://schemas.openxmlformats.org/officeDocument/2006/relationships/notesMaster" Target="/ppt/notesMasters/notesMaster1.xml" Id="R6f3d21f90bc548e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9719526ee084bed" /><Relationship Type="http://schemas.openxmlformats.org/officeDocument/2006/relationships/notesMaster" Target="/ppt/notesMasters/notesMaster1.xml" Id="R1447e1c06050461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2da4ab6021449de" /><Relationship Type="http://schemas.openxmlformats.org/officeDocument/2006/relationships/notesMaster" Target="/ppt/notesMasters/notesMaster1.xml" Id="R172d0a2bc9b341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的“反应速率”学习单元。本套课件共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讲稿】明确告诉学生：本单元只训练“反应速率”。先解释知识范围，再用一句话建立核心判断，最后示范标准方法。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【互动提问】请用自己的话复述“速率变化要由数据与有效碰撞解释”，并举一个会触发“把速率增加写成活化能或理论产量改变”的错误例子。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Q1：反应物浓度在 25 s 内减少 0.4 mol dm⁻³。平均消耗速率为： 选项为 A.0.021 mol dm⁻³ s⁻¹；B.0.011 mol dm⁻³ s⁻¹；C.0.026 mol dm⁻³ s⁻¹；D.0.016 mol dm⁻³ s⁻¹。讲解时强调：速率变化要由数据与有效碰撞解释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【预期回答】学生能说出“读图—控变量—比较单位时间变化—解释粒子层面”中的起始动作，并避开“把速率增加写成活化能或理论产量改变”。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分步讲评：先重述题目条件，再逐步示范“读图—控变量—比较单位时间变化—解释粒子层面”，最后给出正确结论“0.016 mol dm⁻³ s⁻¹”。完整解析：速率=浓度变化/时间=0.4/25=0.016 mol dm⁻³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1A·平均速率。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【预期回答】学生能把失分归入“把速率增加写成活化能或理论产量改变”或更精确的个人错因，并写出可执行检查动作。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讲稿】逐项解释“反应速率”中的专有名词、符号、对象和单位。特别强调：把速率增加写成活化能或理论产量改变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讲稿】用“条件—表示—方法—核验”重建本知识点。示范时逐步引用：读图—控变量—比较单位时间变化—解释粒子层面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讲稿】带学生逐句读取任务，不先求答案。要求指出材料中的有效条件，再按“读图—控变量—比较单位时间变化—解释粒子层面”作答。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讲稿】先展示错误路径，再用解析链复原第一失分点。禁止只说“粗心”；必须落到“把速率增加写成活化能或理论产量改变”或更精确的动作。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Q11：反应物浓度在 35 s 内减少 0.6 mol dm⁻³。平均消耗速率为： 选项为 A.0.022 mol dm⁻³ s⁻¹；B.0.012 mol dm⁻³ s⁻¹；C.0.027 mol dm⁻³ s⁻¹；D.0.017 mol dm⁻³ s⁻¹。讲解时强调：速率变化要由数据与有效碰撞解释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【预期回答】学生能说出“读图—控变量—比较单位时间变化—解释粒子层面”中的起始动作，并避开“把速率增加写成活化能或理论产量改变”。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分步讲评：先重述题目条件，再逐步示范“读图—控变量—比较单位时间变化—解释粒子层面”，最后给出正确结论“0.017 mol dm⁻³ s⁻¹”。完整解析：速率=浓度变化/时间=0.6/35=0.017 mol dm⁻³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1A·平均速率。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【预期回答】学生能把失分归入“把速率增加写成活化能或理论产量改变”或更精确的个人错因，并写出可执行检查动作。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讲稿】逐项解释“反应速率”中的专有名词、符号、对象和单位。特别强调：把速率增加写成活化能或理论产量改变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讲稿】用“条件—表示—方法—核验”重建本知识点。示范时逐步引用：读图—控变量—比较单位时间变化—解释粒子层面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讲稿】带学生逐句读取任务，不先求答案。要求指出材料中的有效条件，再按“读图—控变量—比较单位时间变化—解释粒子层面”作答。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讲稿】先展示错误路径，再用解析链复原第一失分点。禁止只说“粗心”；必须落到“把速率增加写成活化能或理论产量改变”或更精确的动作。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Q21：反应物浓度在 45 s 内减少 0.8 mol dm⁻³。平均消耗速率为： 选项为 A.0.018 mol dm⁻³ s⁻¹；B.0.023 mol dm⁻³ s⁻¹；C.0.013 mol dm⁻³ s⁻¹；D.0.028 mol dm⁻³ s⁻¹。讲解时强调：速率变化要由数据与有效碰撞解释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【预期回答】学生能说出“读图—控变量—比较单位时间变化—解释粒子层面”中的起始动作，并避开“把速率增加写成活化能或理论产量改变”。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分步讲评：先重述题目条件，再逐步示范“读图—控变量—比较单位时间变化—解释粒子层面”，最后给出正确结论“0.018 mol dm⁻³ s⁻¹”。完整解析：速率=浓度变化/时间=0.8/45=0.018 mol dm⁻³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1A·平均速率。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【预期回答】学生能把失分归入“把速率增加写成活化能或理论产量改变”或更精确的个人错因，并写出可执行检查动作。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讲稿】逐项解释“反应速率”中的专有名词、符号、对象和单位。特别强调：把速率增加写成活化能或理论产量改变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讲稿】用“条件—表示—方法—核验”重建本知识点。示范时逐步引用：读图—控变量—比较单位时间变化—解释粒子层面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讲稿】带学生逐句读取任务，不先求答案。要求指出材料中的有效条件，再按“读图—控变量—比较单位时间变化—解释粒子层面”作答。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讲稿】先展示错误路径，再用解析链复原第一失分点。禁止只说“粗心”；必须落到“把速率增加写成活化能或理论产量改变”或更精确的动作。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7df1dba9c34d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a60057d30e402e" /><Relationship Type="http://schemas.openxmlformats.org/officeDocument/2006/relationships/slideLayout" Target="/ppt/slideLayouts/slideLayout1.xml" Id="R16fdb67045a64f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fdb67045a64f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c2bfdf58a4efc" /><Relationship Type="http://schemas.openxmlformats.org/officeDocument/2006/relationships/image" Target="/ppt/media/image.png" Id="Rcb91f7fa4a124390" /><Relationship Type="http://schemas.openxmlformats.org/officeDocument/2006/relationships/notesSlide" Target="/ppt/notesSlides/notesSlide1.xml" Id="R9187012a37e74d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f1d29d77da4560" /><Relationship Type="http://schemas.openxmlformats.org/officeDocument/2006/relationships/image" Target="/ppt/media/image2.png" Id="R65983a18e0884c8b" /><Relationship Type="http://schemas.openxmlformats.org/officeDocument/2006/relationships/notesSlide" Target="/ppt/notesSlides/notesSlide2.xml" Id="R48a8617157304c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efbc17907b4611" /><Relationship Type="http://schemas.openxmlformats.org/officeDocument/2006/relationships/image" Target="/ppt/media/image3.png" Id="R102e31e83f784775" /><Relationship Type="http://schemas.openxmlformats.org/officeDocument/2006/relationships/notesSlide" Target="/ppt/notesSlides/notesSlide3.xml" Id="R9977e943f7cf45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f2c5a1bd6d44c9" /><Relationship Type="http://schemas.openxmlformats.org/officeDocument/2006/relationships/image" Target="/ppt/media/image4.png" Id="R2eb972db5a1e4bda" /><Relationship Type="http://schemas.openxmlformats.org/officeDocument/2006/relationships/notesSlide" Target="/ppt/notesSlides/notesSlide4.xml" Id="R192794a8f5514e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a731b5a754126" /><Relationship Type="http://schemas.openxmlformats.org/officeDocument/2006/relationships/image" Target="/ppt/media/image5.png" Id="Redb278e947ef4693" /><Relationship Type="http://schemas.openxmlformats.org/officeDocument/2006/relationships/notesSlide" Target="/ppt/notesSlides/notesSlide5.xml" Id="R45fb202f0b1b49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a0a194e1d49fa" /><Relationship Type="http://schemas.openxmlformats.org/officeDocument/2006/relationships/image" Target="/ppt/media/image6.png" Id="R76540e90888a4fb8" /><Relationship Type="http://schemas.openxmlformats.org/officeDocument/2006/relationships/notesSlide" Target="/ppt/notesSlides/notesSlide6.xml" Id="R5299ef35a62b46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b3d3951c204e3c" /><Relationship Type="http://schemas.openxmlformats.org/officeDocument/2006/relationships/image" Target="/ppt/media/image7.png" Id="R8cd39fc65995437f" /><Relationship Type="http://schemas.openxmlformats.org/officeDocument/2006/relationships/notesSlide" Target="/ppt/notesSlides/notesSlide7.xml" Id="R276cb9a7333a4ff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91cf632c84b87" /><Relationship Type="http://schemas.openxmlformats.org/officeDocument/2006/relationships/image" Target="/ppt/media/image8.png" Id="Re484d0f294604a47" /><Relationship Type="http://schemas.openxmlformats.org/officeDocument/2006/relationships/notesSlide" Target="/ppt/notesSlides/notesSlide8.xml" Id="Rf4b5d3b2c3504d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450706b9474a96" /><Relationship Type="http://schemas.openxmlformats.org/officeDocument/2006/relationships/image" Target="/ppt/media/image9.png" Id="Rb6061e213cf34070" /><Relationship Type="http://schemas.openxmlformats.org/officeDocument/2006/relationships/notesSlide" Target="/ppt/notesSlides/notesSlide9.xml" Id="R96fa5684ed064e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be58cad7274283" /><Relationship Type="http://schemas.openxmlformats.org/officeDocument/2006/relationships/image" Target="/ppt/media/image10.png" Id="R70bed4b287ae4e14" /><Relationship Type="http://schemas.openxmlformats.org/officeDocument/2006/relationships/notesSlide" Target="/ppt/notesSlides/notesSlide10.xml" Id="R8f0c70a1d0df4a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3bdc6c0d94d84" /><Relationship Type="http://schemas.openxmlformats.org/officeDocument/2006/relationships/image" Target="/ppt/media/image11.png" Id="Rcc7fbf4b5ec64f00" /><Relationship Type="http://schemas.openxmlformats.org/officeDocument/2006/relationships/notesSlide" Target="/ppt/notesSlides/notesSlide11.xml" Id="R437b366a1c024f5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db4bca65d6455c" /><Relationship Type="http://schemas.openxmlformats.org/officeDocument/2006/relationships/image" Target="/ppt/media/image12.png" Id="R5201691b5b7642bf" /><Relationship Type="http://schemas.openxmlformats.org/officeDocument/2006/relationships/notesSlide" Target="/ppt/notesSlides/notesSlide12.xml" Id="R9d34b852780c414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84d363d3a84d5f" /><Relationship Type="http://schemas.openxmlformats.org/officeDocument/2006/relationships/image" Target="/ppt/media/image13.png" Id="R7ce7e7a0d47f4b9d" /><Relationship Type="http://schemas.openxmlformats.org/officeDocument/2006/relationships/notesSlide" Target="/ppt/notesSlides/notesSlide13.xml" Id="R107cfc7af7074ca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4bd646f114c83" /><Relationship Type="http://schemas.openxmlformats.org/officeDocument/2006/relationships/image" Target="/ppt/media/image14.png" Id="Rd29aa909f5884be6" /><Relationship Type="http://schemas.openxmlformats.org/officeDocument/2006/relationships/notesSlide" Target="/ppt/notesSlides/notesSlide14.xml" Id="R6e57f83c4ce947a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1893237c594d9e" /><Relationship Type="http://schemas.openxmlformats.org/officeDocument/2006/relationships/image" Target="/ppt/media/image15.png" Id="R2066e086bcc54166" /><Relationship Type="http://schemas.openxmlformats.org/officeDocument/2006/relationships/notesSlide" Target="/ppt/notesSlides/notesSlide15.xml" Id="R50963e58a86b404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3fdca5af144430" /><Relationship Type="http://schemas.openxmlformats.org/officeDocument/2006/relationships/image" Target="/ppt/media/image16.png" Id="R762ce6d1984345d1" /><Relationship Type="http://schemas.openxmlformats.org/officeDocument/2006/relationships/notesSlide" Target="/ppt/notesSlides/notesSlide16.xml" Id="Rb89b33c452004b4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99ab9957b54c11" /><Relationship Type="http://schemas.openxmlformats.org/officeDocument/2006/relationships/image" Target="/ppt/media/image17.png" Id="Rc4c25b10b15546f5" /><Relationship Type="http://schemas.openxmlformats.org/officeDocument/2006/relationships/notesSlide" Target="/ppt/notesSlides/notesSlide17.xml" Id="Rd8bac4c0e98d498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87a237ca240a2" /><Relationship Type="http://schemas.openxmlformats.org/officeDocument/2006/relationships/image" Target="/ppt/media/image18.png" Id="R4258776e8e2645f1" /><Relationship Type="http://schemas.openxmlformats.org/officeDocument/2006/relationships/notesSlide" Target="/ppt/notesSlides/notesSlide18.xml" Id="R9be4f27273d640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8f4145d604bac" /><Relationship Type="http://schemas.openxmlformats.org/officeDocument/2006/relationships/image" Target="/ppt/media/image19.png" Id="Rbe71e6996e7646e3" /><Relationship Type="http://schemas.openxmlformats.org/officeDocument/2006/relationships/notesSlide" Target="/ppt/notesSlides/notesSlide19.xml" Id="Rafe380728f69452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637235cf7145ca" /><Relationship Type="http://schemas.openxmlformats.org/officeDocument/2006/relationships/image" Target="/ppt/media/image20.png" Id="R9b5500e364e34ffd" /><Relationship Type="http://schemas.openxmlformats.org/officeDocument/2006/relationships/notesSlide" Target="/ppt/notesSlides/notesSlide20.xml" Id="R54f6b1facfe94c3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e54bf4b994ff3" /><Relationship Type="http://schemas.openxmlformats.org/officeDocument/2006/relationships/image" Target="/ppt/media/image21.png" Id="R1cea8b14e4c34a1f" /><Relationship Type="http://schemas.openxmlformats.org/officeDocument/2006/relationships/notesSlide" Target="/ppt/notesSlides/notesSlide21.xml" Id="R01f03952be4440b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450f0b9153413e" /><Relationship Type="http://schemas.openxmlformats.org/officeDocument/2006/relationships/image" Target="/ppt/media/image22.png" Id="R820cc82fecff4692" /><Relationship Type="http://schemas.openxmlformats.org/officeDocument/2006/relationships/notesSlide" Target="/ppt/notesSlides/notesSlide22.xml" Id="Rdc301eefb76c4cc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98100c96d048fa" /><Relationship Type="http://schemas.openxmlformats.org/officeDocument/2006/relationships/image" Target="/ppt/media/image23.png" Id="R44b7d906d55d4844" /><Relationship Type="http://schemas.openxmlformats.org/officeDocument/2006/relationships/notesSlide" Target="/ppt/notesSlides/notesSlide23.xml" Id="R7e26d9be9aa84f1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595635eb44155" /><Relationship Type="http://schemas.openxmlformats.org/officeDocument/2006/relationships/image" Target="/ppt/media/image24.png" Id="Rd29dcbe0811546dd" /><Relationship Type="http://schemas.openxmlformats.org/officeDocument/2006/relationships/notesSlide" Target="/ppt/notesSlides/notesSlide24.xml" Id="R5d432b2804e1413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5ba37578a4591" /><Relationship Type="http://schemas.openxmlformats.org/officeDocument/2006/relationships/image" Target="/ppt/media/image25.png" Id="R1bdf60aca95f47ae" /><Relationship Type="http://schemas.openxmlformats.org/officeDocument/2006/relationships/notesSlide" Target="/ppt/notesSlides/notesSlide25.xml" Id="R97d1173a7c57478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9465c8064541be" /><Relationship Type="http://schemas.openxmlformats.org/officeDocument/2006/relationships/image" Target="/ppt/media/image26.png" Id="R51cbd093038a414b" /><Relationship Type="http://schemas.openxmlformats.org/officeDocument/2006/relationships/notesSlide" Target="/ppt/notesSlides/notesSlide26.xml" Id="R8bfcd65d0f154f0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cd772746f7468f" /><Relationship Type="http://schemas.openxmlformats.org/officeDocument/2006/relationships/image" Target="/ppt/media/image27.png" Id="R14630980c8d744f1" /><Relationship Type="http://schemas.openxmlformats.org/officeDocument/2006/relationships/notesSlide" Target="/ppt/notesSlides/notesSlide27.xml" Id="R62fa19733b39456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6f13ebbff7493d" /><Relationship Type="http://schemas.openxmlformats.org/officeDocument/2006/relationships/image" Target="/ppt/media/image28.png" Id="R1b5c56b995c54ae4" /><Relationship Type="http://schemas.openxmlformats.org/officeDocument/2006/relationships/notesSlide" Target="/ppt/notesSlides/notesSlide28.xml" Id="R631b6a5f8d08417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4d3902ffee4bf2" /><Relationship Type="http://schemas.openxmlformats.org/officeDocument/2006/relationships/image" Target="/ppt/media/image29.png" Id="Rfbbeb8376e3b4d55" /><Relationship Type="http://schemas.openxmlformats.org/officeDocument/2006/relationships/notesSlide" Target="/ppt/notesSlides/notesSlide29.xml" Id="Ra7d1c462578643d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c1ee8c1f547d7" /><Relationship Type="http://schemas.openxmlformats.org/officeDocument/2006/relationships/image" Target="/ppt/media/image30.png" Id="R0f60b9dec815477a" /><Relationship Type="http://schemas.openxmlformats.org/officeDocument/2006/relationships/notesSlide" Target="/ppt/notesSlides/notesSlide30.xml" Id="Rcd85c131081144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4EE33D-33E2-4B2E-8168-DCF1FAC2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65A11-0168-4113-9E93-BED96487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AC906F-FE0A-44C0-A09B-FF22ECFB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07A31-7B68-49E3-B8E2-048868C3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57416-5BD0-423C-B378-946EBB3F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DSE主干含反应进度、平均/瞬时速率、碰撞理论、条件与催化；速率方程及活化能定量属于工业化学选修。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E3292A-FF0A-48E9-8C46-2B65FC28E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4825A-EE14-4EE0-8F9B-1EE0D485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DC42D-27C8-4834-A9EE-6193D641E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4E43D-2B9D-41E5-AF13-06553D2A1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91f7fa4a12439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3447B2-98CE-40F6-9270-470F5ECC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745354-11AB-4355-86D3-FA2D715C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BB45DC-AADB-4927-9410-21245731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FBAB2F-C174-4293-87B3-EC2F159A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EF2D39-C85A-4BFA-9D68-B2558A38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5246C8-6956-4430-91A3-0AAD90719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7C1E25-6806-48AA-A5AA-051CA664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3A134-CCD2-4B0C-AA6E-36EF9AA8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36844-DE36-4166-8521-CC6BEE74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542583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0F6943-3BF7-4B7B-AB37-2AC1A103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09AE3-4EDC-4F5F-B4BB-23836CE53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983a18e0884c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0DAFE9-D951-40DC-B3A1-6E61EC15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A6F6A-00B3-46B3-B019-798CB352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DD70A0-A3AE-4AF0-8730-E95F058A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E83D7-9088-4B44-A9FE-823EA7365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0B4EB-DD5E-4DB8-AADB-BF7464565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F469B-7632-4CC1-8A7C-06F6595C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347A65-A3DE-476F-9C4A-3FD30719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D2BCFD-D572-4F10-86DB-0E785C128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60E592-BD6D-4F56-8092-EC4414DA6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C8CB5-670B-4CD6-8DFE-BD1C6331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CF7654-58B9-4ACB-B8C3-E3AF0059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70B80-BA8B-42F8-81B0-751E9D9A2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DD0BBE-DAC7-451E-9609-5C9919FD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8F0F2D-9511-4C7E-B8A6-37DEE0BA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F05D68-7AB3-4723-AD2A-03BA86548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E16DEB-04EA-4E37-8E21-165D4C2C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82F779-31B1-4AF8-A147-C20688D23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成功标准｜速率变化要由数据与有效碰撞解释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187571-DDFA-48A3-BE4D-0ECDBF52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B499DD-3FCD-46C1-AF75-F537E23B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C6831D-43A8-4603-B22E-CBFBEDC2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596348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A63538-23B8-4D65-97DD-B0EB7708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66FB90-C857-4212-A960-608C9091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2e31e83f7847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4BB1F-A974-4284-89BE-FDD2EB7C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EB8BE4-5CF8-4BF1-9447-7D6086F7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9B163C-6EDB-46E8-84A6-8A0329BAE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B9CE6-E931-4E25-8027-56A75C2B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9B004-04A4-4D80-8305-E48A3AC3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F24071-D7E7-4110-856C-200D7C2A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边界提醒｜把速率增加写成活化能或理论产量改变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63EA6E-3492-4518-BC40-73850CED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68AF97-803D-447C-AB3B-A9AC8CEB7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92E5D2-B674-4AF4-A9CF-ADD3BD39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DSE主干含反应进度、平均/瞬时速率、碰撞理论、条件与催化；速率方程及活化能定量属于工业化学选修。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2C4E5-E4EC-4F3F-99FC-16735A19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893BBE-C368-4497-83E7-0A342CE2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828A4A-EEF6-4E63-9DF4-46EC876D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1B026E-2516-445D-B51A-1184CB10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1A·平均速率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D2FDC7-2412-4C3E-9A7E-14A589FD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D1A5C9-234D-4205-A4CC-DAE238AF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A26460-8F4D-45BF-8A19-A3B38A1D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C0241-D894-4A24-8ED2-0E5F17C0C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043342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820CB1-3BC9-4668-8BB7-F4EE527B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251096-F1A7-4540-90A2-AE24ADB3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b972db5a1e4b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3B619F-082C-41E4-B45D-A1636F2E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441B36-C544-472F-9C52-3E43D930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DB7322-054C-40C4-BB3F-46D5FF08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能解释“速率变化要由数据与有效碰撞解释”，并识别一个反例或边界。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26EB08-7248-4F27-8D4D-BB6E38A3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C1E6EB-4EFE-409D-BCA0-C910EAF8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819D67-B562-4DE3-AC4A-061A7C1AD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654B04-3DFF-4ECB-93C1-666E7C81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高频错因：把速率增加写成活化能或理论产量改变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07AD1-6AD3-4F3C-9C45-A164E43F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7634F9-90EA-4B52-B28C-3024C90D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540711-523E-4B8E-87FC-E325A8F77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DCEAF5-DC31-4D5D-9178-ABD7A005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E0C4D-5454-47FC-8CFF-B6849467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D05DE4-5DD9-443B-8330-249197B2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009438-587E-4BAF-928C-2EEAC2A95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097143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735A2A-7874-497A-B95E-53D51086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530C22-751B-4C5F-9A26-35822F0F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b278e947ef46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F4C671-2BA5-404D-AA6B-310B4E648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02CA5B-C72D-4D85-870C-260719420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56A83A-4309-444C-A66B-1C1B36B2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6562BD-19FF-4077-AE8C-55CC9CC6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95686-4F9A-4336-AA71-A9BD9756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89E7F5-964A-4EDF-96E9-F84A5794E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FFF7A2-2D20-40BF-AEFB-926B3FA8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控变量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6D8EAE-725F-4403-B391-97F11A28C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9E35C-7253-414F-A729-528B25A3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比较单位时间变化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17DC99-C7DC-4CF3-A587-7EDCD235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86743-5808-4FBC-A0A4-2AA3FEF2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解释粒子层面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5050F8-74DF-455A-A080-E187B1A2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CC3E43-F6F6-4377-9B56-951CF7D0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E1FFCF-0852-4FEF-883B-9D1B323B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9E9F9C-3FD7-47CA-B0D8-93280809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F39B7C-C880-442E-8B62-BAABCAC6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1DD9D-0E18-4A5B-B03E-C341AE96D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正确结论：0.016 mol dm⁻³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解析：速率=浓度变化/时间=0.4/25=0.016 mol dm⁻³ s⁻¹。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6A038F-ED54-437B-8CD9-9FEA18A6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8702A8-4FC2-4DE9-993B-5AF69AC2B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EB87F3-CD89-4D4E-894E-29BD5869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B1FAB6-0FC8-471D-9DC7-4730C60A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23165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DD29E9-A716-4423-B12B-DB55C102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E30608-B2E9-477C-93E7-B3213196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40e90888a4f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B386D6-8AD5-4D7F-B6E9-986D628B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0E5366-4282-4C2F-9049-9C712723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CD93CF-1F58-472F-B5C1-A8B5DD0E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E4B89-F752-4634-97A4-0155C127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3E7E4A-5EB1-4AD0-ACD0-06E85D17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B539F6-CB63-4C85-BFDC-1EA2252D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FEE3CB-A03C-46E2-8A0B-76E64348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3B42F7-AD9D-420B-B751-A2F3441C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EA4D2-97AD-4706-AA14-1B8F52A01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DB8539-ACFA-4969-B6A6-3BBDF3E1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BD3CCF-1029-49D0-B6C3-0169BBC7A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AFB1FC-5540-4BC3-8F65-95F04505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48081A-6080-4B87-BD7B-DC74C900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82B520-3E57-4EBD-A704-49B27115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0BAD36-1482-429D-A109-3329E174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E664FC-176E-49E5-99C8-901A221D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C1C029-D13C-4490-8254-97A3889B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85910-E89F-418F-84CB-F35CED5A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DBB9AE-8A91-440F-9AC1-B02D099DB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044976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9D940D-12E6-4790-9291-3A1802A4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517C6-B6E3-49EF-BB92-C34D81E4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d39fc6599543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EC082-D193-4AAB-BE2C-488D7CE0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DBCFB5-C8ED-4150-89EF-9BBF518F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C11196-1704-4419-A49A-A80E23CB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1213B-CB5E-4CF5-8BFA-30EB0363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E9531C-F744-458B-8F7B-0475DE43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E67A6C-D0B7-4887-AE16-F87928CE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E453E-CE4B-42D4-9265-97C8B254D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FE747-4857-4A69-8782-9E9B66D3A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D27295-F5C2-4776-A3AB-D544EE6C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9B84B3-4519-49BE-B4FC-D3801393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8ACBF1-D021-4D6B-A248-ECAF3F63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181685-A105-4D00-B0DB-0BD4DE98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766E85-8326-4C20-9018-1C275FCA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68A3D0-ED37-414E-B98A-3B141D2D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F5761F-B606-4B5F-8D04-3591A73D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73B06C-4771-4CA1-9004-80FBA6623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37A2F8-9005-4AD7-ADF8-309427DD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525108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12A076-07AF-4E99-BB40-4888A5C69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EB8C0-77F3-42D3-934C-979C9718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84d0f294604a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442F1-EA88-4B5B-B1AC-44E2B04A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83D67-222C-4CF0-9189-4E2C1561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C8AFA9-F400-4543-992A-675B0F5E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42EC6-A13C-440E-A732-CBDD7DFA2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78BDBA-C0AC-41D1-B808-4C0FC788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06AC47-C6B9-4F61-8EBF-4015E8AD0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8DD521-EC20-47FD-8D82-179436F7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3D1837-822C-4598-9F6A-DE4F616C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A06361-94CA-4903-B0C0-F2D0A02DC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189B9B-CF8E-4ED7-ABFC-5BEEDC22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EDEF9B-2C1A-47E7-BDD5-077A2149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6994C0-A5C7-4F07-9CC6-1FD6C64C9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EA8BE-7B28-4978-89DA-C58D9934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881E46-53F0-4F49-BBE4-61E91924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C284AE-97CB-4917-9F19-64584AC5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A296E9-EFAD-4378-AA57-9680C6DC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D480E5-0EAB-4E62-A6B4-B0B881BCA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429916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1FF5C9-F5AA-4BFE-97AC-2A04DD0E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F74139-D816-4F00-B825-F62A47A4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061e213cf340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3E79C9-D4C3-4E2B-AB78-E0BC8E65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C0A81-FE32-4A4D-9AE9-858290CC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4B76E-2313-43EE-8BCB-1333DF60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00B0A-326C-4310-9BC7-2DF04F25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45 s 降至 22.5 s。平均速率变为原来的：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C90D1-902C-4C7A-BF97-676F254A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1B·催化实验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C9013-08F2-43B2-9A6B-9B2C4E91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EA970B-3801-48DC-AC55-B388F8EA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918436-8D6C-4712-964C-430CD3787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715A43-420B-4963-8FD1-79011F8CA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3CAE0-EF71-4EED-BB76-666788A7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CC1913-679E-4C3B-8369-8D54DBA1F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8CED52-70DF-4A87-BFA4-3BB1BFCE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840627-3F30-47AC-B107-4579BC74F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067751-54F5-4617-A925-D28D6584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F56447-6C7F-42FA-B88A-ABC6477C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991E5E-3ADE-49B6-82EB-0A67916F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228F68-0078-4E90-9CD4-3A376614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CC11DB-8C30-4F72-8DA4-7AC63805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847520-A4C9-4FDB-9DED-AEC3E477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414927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621FAF-86C2-461C-A491-72F4FDFB6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34971E-D2BC-4D25-B41D-3D0B66D1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bed4b287ae4e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2FE9E-4361-4F28-A782-A30C190B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B7117-4A49-45D3-8053-520DCFB4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EADD70-8407-4FD1-B80F-E292E277C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EDE231-AD26-4B69-8858-B1B16B3C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A6D442-505D-45B1-B9D9-0A77F395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FB9F16-D44E-4436-9A5A-8324A4D00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89375-6878-4EEB-A4E6-DC2A7B6C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EEB474-52B1-47ED-A4F1-0EA2BA89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7B77E2-99B4-4055-8969-B17A1DE97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45 s 降至 22.5 s。平均速率变为原来的：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CAB208-CCD7-430E-B7C4-F1FA5FC1B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C8AC3F-A314-4954-89FE-45508AD1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984C7-D820-4CD0-A8C3-EA9CE45F5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347E0E-DCFE-434B-9119-1827103DC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4 增至 8 mmol s⁻¹。仅根据这组数据可直接写出的结论是：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EE9D4C-FC94-455A-8D84-EE94896DD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525101-61E0-422C-BDA6-D8329B39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5D9FF8-3B30-46A6-9B1D-2E926FAD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DCCD0D-85C8-43EC-8AA8-A559ABD0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284136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2D93BE-E41A-4167-814E-49124CAA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858433-C44F-4946-A0ED-FAC6BA387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7fbf4b5ec64f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3197B5-4145-4C82-9D4D-E39375F2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62F375-77DE-43AF-BEE7-A0FEED00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C2FBB-A545-49AB-9970-5087F832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050928-31A9-4D18-830B-0C1EFD07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DB34B-6244-4E15-98DB-A4792B94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25F4F2-EE62-47FF-8097-22025E83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F07EE0-8470-4275-8D43-613A674D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DDE28A-56E0-47E4-996B-FC773A81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 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解析链：生成量相同，速率与时间成反比；45/22.5=2 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53F71-A5AC-4482-9653-1E1B8238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DE327-C739-4E9D-93BA-181EF7A3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054651-9831-4FE5-9B0B-4380F042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B529B-52E8-454A-B4DA-18AADFBB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990076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562A7F-2E26-4DBC-A588-FC21B931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E98740-CD2E-42BD-B8EE-4EC5B976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01691b5b7642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B7696-9E41-422F-9775-95E55C38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DB0BA-FDD0-4A7F-9020-21150E99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951FE6-942E-4041-9ACE-27DC0924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947EC-FBE0-4F16-83CA-AAD4F2F4F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4 增至 8 mmol s⁻¹。仅根据这组数据可直接写出的结论是：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9E7BA-5D99-4F69-B2B0-74776D57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DF2DA1-82A1-4629-83E6-648D303D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7EB19-B9E7-4026-9D9F-359C486B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FFB324-F09E-40D7-9697-F91BE012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6C1D32-5C1A-46C0-AF1B-CE33010E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CE602F-6B44-45B6-A4EA-31FBE866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1C703E-25DB-44CE-B707-978A304EC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221AB1-5636-4681-BAC0-BB4AFE015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CAA904-FC82-4FE7-AC95-6CCA4565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6815063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132DF0-079A-4645-9342-C16AAC2E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D0A80-9A27-49C5-AD82-285D7B6A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e7e7a0d47f4b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04B607-4D87-4F4C-953D-236D72ED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84D2E1-3977-4491-BBBE-7E6EB682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7F38B8-021F-4050-A5E4-74A124D5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能独立执行“读图—控变量—比较单位时间变化—解释粒子层面”，并说明每一步理由。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67B36-736E-467F-A78C-F38C2113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E13983-90A6-464A-9701-88D483F5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0502C-62C8-437C-80A1-06D0BBAF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27E15-709D-4545-9F90-1E7244505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高频错因：把速率增加写成活化能或理论产量改变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369642-8E3D-499C-999E-246036FA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340230-CE50-4435-AE53-9728E8CC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3B5659-39FC-4273-BD59-5EBF75E2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A52B8A-E0AD-44D3-B4DB-B2C5415B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E042C7-7D18-441C-815E-92FE2005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E9799B-1DF2-483A-9B6A-328310E9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012064-E9A0-419E-B27C-834D4DA0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103017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2F5945-D2F8-4B45-9592-DB33B5B5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783A36-5886-4B6E-9E90-3E0EE419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aa909f5884b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A964E-92F4-467D-9704-759C003F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CCD109-96E6-4B1E-9D65-B74325FE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38F326-A921-4EAF-A385-0899906C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54B22C-F9BF-4A11-AECF-8BF251954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26CCBD-943E-4284-BDCB-EE0A27EAB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EA434-AE37-4F74-87BE-B9FE0748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2A6C27-1E7A-40D7-9364-C6F1018E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控变量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A8BA0A-1EEB-4F23-96D8-F7425249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B53D1A-7E73-4950-AE2C-E5E3F4681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比较单位时间变化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93B01A-AA41-4B98-8D81-2A4B69FD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C4C48E-FF30-4611-8A13-77B43CC5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解释粒子层面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87C109-4709-433A-98DC-9C6B535C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F77BBD-4EC9-45B1-8E03-0009134D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047ADB-5FC9-4871-AED5-97B4C778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0B7E10-2651-434D-814C-4B752471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852581-F93B-4458-AA64-622881465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F9FD5F-6E9D-48FB-905B-5F790A62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正确结论：0.017 mol dm⁻³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解析：速率=浓度变化/时间=0.6/35=0.017 mol dm⁻³ s⁻¹。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2AEEC6-6F5E-4E43-90AE-46D3EBBA6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EC7CD4-0981-4EFA-8CF4-785E928C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7E3283-0D14-402D-8D9A-1AC4A99CD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0847DC-9C85-4F5D-BD8A-77FFA54F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224594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5B2C3C-82E7-4B33-B143-BA4CD4E5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547F5-FE76-4D85-836F-C4DD976A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6e086bcc541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5E28C8-2B5D-494C-BFB6-26BC5CE8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22770-5951-417A-8701-A6DF2378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CBB833-0FA0-4A9D-BDC5-4621CBB9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0124C-EA7B-4760-9795-C4D923F91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630911-2944-45AC-A5F1-BFD42E7DF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670C50-4108-42CF-A17B-0F1A5AD2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E430D-AC01-4F05-B8A0-B15196A4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9D0B5D-56F9-4ECB-B0B3-6E638AE6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BC3ED9-7AC0-4DC7-9E16-89DA3A02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3A2D7F-9FFE-457A-A39A-84AD04DA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4AA94B-6CF7-4E95-8A13-A2A70623E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3351B-83BD-4052-9F84-5F67B566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594D26-1E31-4A77-9EA6-A68CF514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FE8AB4-4659-4D67-A5E2-153A9030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FBF96B-2EFF-4EE8-9503-25106D69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0027A5-1CAD-4A3D-B77C-3CD80744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CB0EE4-553C-4BF4-8414-1B25CDCE0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861A4A-8C56-409F-A0B3-E86AD26C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FD49FC-F21C-466C-AEA7-5030229AF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9537528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43D66F-3CE6-4BC2-AE4F-A1D7497F9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BB6AA-9701-4F12-9C44-452BD2C2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2ce6d1984345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5B3BF8-5E26-4155-BEA0-CA489542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6DCB2-E0E6-425E-AD10-84AAA9EE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24805-56A7-44B8-852C-7DCC5FED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E2C5AA-E20E-4D8E-84F1-20577D6D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AE793-B518-4504-A590-0F6F8E27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027E4-B0AB-4486-811D-305FA490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A56331-9142-413B-95E8-E3E01427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B4F804-807D-401B-8556-F8A185C8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89CEA-B084-4C48-BD22-068B4539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C681A-5B0C-456C-BFB5-A13C31578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88600D-5204-40A2-88CA-15E675362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0DE9BC-9540-4893-8DD4-215FBDF6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6F184-21FC-4A2F-B4A7-557DEAFF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D49F8B-DF49-469D-8C1F-62CA6311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B01E3-A78C-4B50-BEA0-4923026A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8CD721-674A-4B42-81E5-7AB4404E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7AA5BA-5595-420E-A907-F6FBF004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0603435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C3FA39-EC73-4C17-83B8-A26F0264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684C36-BAB6-49F7-9D1F-C7CABB84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25b10b15546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E2042-9BA3-4DAE-892C-9014C3CE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2BED5-C7FD-4605-AEB7-EC373238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05B539-8CF4-49F0-9D4F-9F475262B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D3D37-4302-4872-9FFA-B4429189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3925F5-7446-4DE5-B1C4-0AAFA50A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CE98F-DBDD-4E26-B82E-E6CB373D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8F663-23AD-4868-A2D6-4FFFF078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7697AF-D306-42FB-B9BD-9A291A0B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AB0ED4-57B2-4A9E-871C-79F3F506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BA8F74-3F40-4851-B049-2F89A62D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7052A0-662D-425F-B6F5-51BE6F7D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AF1068-A72B-4AA8-AF89-9EBAE4AE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7C9DB5-D7D9-46EC-9A47-DB9EE021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C089E-E59F-4BCE-9D92-AC1FE24F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C1FA96-571F-4D91-A994-4F0B9A68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CA6465-E5EC-4DEC-AEAB-85F64C2B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3A392A-7354-418A-88BD-70F578D4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6196683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8AEFCF-D3A0-40A9-A259-1CD27888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0153F1-0B22-4166-B021-FE80C497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8776e8e2645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008B4-2B62-46AE-A7F5-E36786C2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789397-9481-41A5-81A2-821965CC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C8B47-DBAD-430B-99E1-C14157322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211F4-FABB-43FA-BFCA-ED56438C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55 s 降至 27.5 s。平均速率变为原来的：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24A31D-C65C-4CA6-9EA5-AECEA43B8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1B·催化实验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D5538C-2199-49CF-996F-96C43E631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7656DC-EDD1-41A6-828F-B87A1BCC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46D53D-DE20-4782-BE7E-AA56AD7A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BE358C-EC44-434E-858B-55FC1AFF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64DB1-2CFC-47E2-A6FE-8E84865DE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4FE86-A1A5-4273-8450-2B4CC60D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A3CD55-631A-48E6-8732-F7C88FF4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2F85C8-7895-4E8D-B3EB-0F728315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7B3EE4-E02D-419C-A2CC-E8663D28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819B2D-1CCB-43F0-A07D-6539C245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3745FF-D1ED-4553-A016-6B59B3BCD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817228-FFB2-4F1D-884A-D11FB4B5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A6E6F8-DBC0-4CDC-9DFE-A5A447CC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324BD9-0658-43B4-8E42-36550330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0063016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12EE76-65E6-4C34-9CC9-5828B826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039C8D-C8C2-49E9-A135-CADAFC0BF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1e6996e7646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03F04-E37A-473F-A0F3-588418EB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5E1C3-828E-40F8-9F0D-DA00DD04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61077-5042-4C1A-B708-2ABE5589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12E51-41F6-4E33-B7DB-6CEF9FB8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A1022E-C417-42D2-91AF-8BE06BA8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DCFDD-566F-4363-BC4B-6149FF2D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31237-2087-4BAA-AFCC-8B6C6693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794001-03FC-462C-84AB-50872246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C73EA9-C33B-466D-9F84-8B2FD09C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55 s 降至 27.5 s。平均速率变为原来的：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8C32C5-7B46-4680-8890-86BBD9D3C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DDCC42-3AB5-4A18-817F-1606184E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34CCC8-8CC6-4475-82E9-10007B39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24D8D1-19B9-47D7-ACD2-001DC9634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6 增至 12 mmol s⁻¹。仅根据这组数据可直接写出的结论是：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DFCA9B-EDBD-4D6B-9187-EC27456E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6B29C-6CC8-4BF7-A68B-D4464BEF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556D8-3754-481F-B389-ECBF5ADD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A5D1EE-A41A-4FF3-A6EA-12C6BDC8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423965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B5EFCF-5304-47E8-A118-CB3F8AB0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3EA1B-3687-4EA0-91AB-2D657E38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5500e364e34f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FB39A-0688-48A2-A033-A1E14A054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B2F12E-3950-4EE0-8B24-4A72A4B1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E961D0-DF4B-4EFD-81B2-3BAF8F4A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75CC4-2198-4F45-9275-20C176A7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495E9D-3CD6-4102-ABFA-847C855E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299FD9-716B-4DD6-A129-05DE51A1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9036E7-6AAF-4EFF-B08B-CC913AD0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B3D0B4-90F3-4B95-A518-7344B97D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 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解析链：生成量相同，速率与时间成反比；55/27.5=2 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1AA05-B8EA-404E-BA1C-A57F663A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DC14FF-F764-4B4B-8666-B2B5A43E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543893-2DA4-4A4D-B327-EBDA95FF4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72DA4B-E0D6-43F6-BB92-0ED3CD76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0428852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5F37B9-94BF-4E20-A3E8-83BCF210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6EC36-318E-4CDD-8828-81D29E4F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ea8b14e4c34a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E7B45-5A3D-4341-BFFA-F33A24EB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F3818-2C5E-4AA4-9C03-7288565F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5B448-039C-4032-9182-11D3573B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4DE287-5E77-4D4C-B215-306F55AF1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6 增至 12 mmol s⁻¹。仅根据这组数据可直接写出的结论是：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85D38E-AB25-4F6E-806A-0EE990CA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96C5B8-A798-41C9-848D-5734F163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8AA6B6-D411-46B4-ADDB-51F81253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A43803-B5C0-4FB6-8CC0-9593598F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B2AB83-E279-4B17-B91B-8F0B60CCE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5CBF8D-9219-46C7-8C70-A8C832E6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7A5F92-A859-4CC6-898B-E7A9287B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66902F-A52B-42C7-BF88-41639197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E20C07-F6E3-4F5E-B33F-6425CE19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1059117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D31256-35C3-4697-BB1E-7BC64A76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34A9C-F8AC-4220-8048-EFDB44E5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cc82fecff46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29186F-B33D-4685-8857-3130A6429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45D426-136C-49F3-AEDA-8983D8E5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33EC9C-FA5B-4F2C-A929-3EA08327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35175-380B-4640-930D-953B894F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B228F7-C87E-4725-AC36-6110BDF8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581A64-71E7-4A2E-AF56-E262C596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D6A2AD-0961-4C71-9007-F17812BB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高频错因：把速率增加写成活化能或理论产量改变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4F882-23E1-4DAC-92F4-59D953B3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B946D-814E-4BCC-8B5B-2855CC992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52828C-013E-41B6-8CE0-958D3AAC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CC17A0-860A-49B7-A3A3-E98F42C6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49CED8-2D02-4EC1-82E6-55A0B2E0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9D4AAC-E531-4D6D-9CE4-586C4991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DD28EF-7E51-4AE1-B650-22981261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10818435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736D57-CF2D-409E-BE60-8B8D1904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A202E-2323-4365-B457-00ABB8EB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b7d906d55d48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3C4F3-5EA1-400E-9136-B4C080B0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8A836D-739F-46FD-B103-80177A33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D7FA1-DAE5-4EE8-AE8E-2F064078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F225D-22A6-45A0-80C3-1085E257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001BC-80F1-47AB-8392-C2BA3A3A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C43D1-E0B1-44CF-BA29-5BFA7A01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17AB59-164B-4532-B5B1-3A92EE6C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控变量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561B16-E4C2-4E38-8090-5B3CE1C2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4A3DA7-3890-485C-BCF7-308183D4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比较单位时间变化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C13615-501E-43D6-941D-2142AAE9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7253CB-0436-423A-B571-E02963E4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解释粒子层面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9A4EF2-8E81-4700-8826-F6DD5F6F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E5B4FC-71D5-4984-BFDD-94B85B65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C05A97-EC18-4B05-811E-9DA5AFE8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98A99B-24A8-41D9-9F0A-BBCAF9D3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9E4055-81DF-41CD-A6B4-A890A813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74700E-1D08-4260-BE1F-CCB66277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正确结论：0.018 mol dm⁻³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解析：速率=浓度变化/时间=0.8/45=0.018 mol dm⁻³ s⁻¹。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754776-6805-4DB6-B257-16351084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1BFFF9-04ED-4188-AD0B-A49059F3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26C0C6-9911-49E0-8B5B-B20C1AF3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744735-3F75-4D73-BFC9-69208A4E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7733983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5AFA79-FE82-4691-BA52-7A0A84EE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B7010-859F-4319-8FE7-142123E0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dcbe0811546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D1FC6-608B-4F2A-8C68-3BB5DF7A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E05D1-7493-4B12-B6A1-520E760A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F2E54-B37B-49B1-AF59-6EBC1F4F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E2BBE-8E60-4A0D-8A4D-8F04B232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63A964-4C63-48A6-94AC-3EB25428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D7BF32-792B-4769-9DAF-F97F59DF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8B8D3F-E6FA-417C-899E-0957FE9F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8CBBC-C450-4396-9D4C-F4E4DCC0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E5DC34-A3AC-45BD-8C83-43F8996E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32E76F-79A7-4760-9F2E-0D318483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334627-EEDE-4FB8-AE53-5A3CEA151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8080FA-B1B5-4D6A-92E2-962C0362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451E26-8BC4-4B77-AF9D-CAE75263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5454BA-48F6-4E4C-88A2-6DFD0D59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298E6B-FB64-4511-8376-446F7C8E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24D0A4-2199-428F-B487-0A9A4156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C59CB5-454B-42E9-BCB8-B87C056AA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451DB1-908C-4609-BA98-0DDFDD2C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6D0B3B-564D-4022-81F8-2E892ECC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0933916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BD76A6-5B00-4B18-82D0-272994A9D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53E1F6-D254-4241-88A2-17137CA1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f60aca95f47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2BB96-AC3A-4E3E-BBD9-A61297C5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6B97BB-6779-483D-B308-6D475EA6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0D3F9-CD92-40D4-94BB-B774BCDF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8EBF9-280F-4B53-B22A-AFAA2555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6B2836-85FB-422D-BC61-A6992E48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33E1E6-E5AC-4050-9C99-B8CDD176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376712-3D06-4A05-A771-9283F5C0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399A2-80EF-46FA-8346-B7A92A8E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6C5591-D794-4250-80DE-D6E9E1E4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9BDF85-6E6E-43AF-A887-545724B3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BCEE1F-2061-41FA-936F-36499FBED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A5ED10-BBA7-4B3F-9799-20565482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226C59-5F4C-44DA-B6FE-C19643B0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839ACA-86BD-4454-8035-401857EB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91F53A-5514-4DD1-9F57-3F7EAEB3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51858B-0678-4574-A910-0D4A0DAC5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8C6239-C68A-427C-AC8B-DC22DE563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2058261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A03A19-3308-4919-8A11-A1523A667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52A74-CA9C-4C55-8952-18302136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bd093038a41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E380FB-3D33-405F-A0C0-878AF2AB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4351CC-37B3-4545-81C9-39A858D8C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A7C93-CDF6-4C15-9AB9-3A1A0F795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2C7845-E4C5-4F81-9F5A-18845EB2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696E76-EA3A-4A6D-B40A-D4CE8931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5D5F03-DA00-4E13-8B07-94CAD97E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3EE84-7C38-4F5F-AFC5-50DBE533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D48198-7CF5-4C3C-ABD5-C929C094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B26687-9113-42F8-AF01-F4DD8293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CFE0BA-BDC7-4A2C-9CCE-FB885638A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761263-7B9D-4D26-9645-98BA30BC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B5D667-3349-4A8B-8339-8E9D4279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92C50C-2E83-441D-84C2-50093A51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FD67A0-7D98-4AA9-8BF4-5FC8A8170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EF17FD-D1EE-40DF-913E-EF82A842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82F5A0-BCB7-4575-B51A-F3C29D5D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175EB8-31DF-4B6C-A35B-86FB930B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9627548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FC2E89-BD2B-4A35-B425-99AC2050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5E2456-6045-436A-8920-A44F643C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630980c8d744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3B52FD-7B06-43D8-8BF8-8A9562C9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8E492-1150-4CF9-B779-45BD61B5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8D8DA-58B7-4D5A-9B73-5D7BBA01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7DBAE1-90B4-4766-BDD8-A1821234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65 s 降至 32.5 s。平均速率变为原来的：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458AFB-FE96-407F-9D69-C4A2C7BA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1B·催化实验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FED749-5249-462B-ABEB-7D258561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5C246A-B06E-4ADD-AE7C-EB37FEC7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C9AB70-B3F7-408C-8C4B-AC6BDCFC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648141-9AC6-426A-B1D8-60E469FA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232C49-7C8C-4966-AB94-D7716286E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6EE22-B281-4F8F-BB5C-A26A5379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3ED0BC-5386-4EF7-B8C5-BEEBB1A0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E2B8BF-9852-457D-B00C-505DA5DD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D9C42-1571-4BC3-BBB8-58CE2A92B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DB7FD-710C-4424-BF42-D51E3068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4D33FB-4D7F-487A-9B5C-9318B424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56D49B-6719-400B-AD3C-92CCB61F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BE09F6-8407-4B2F-9132-B3D805BA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F1DB10-6A0C-428F-8FDC-233D5F6A6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6228316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35BD90-CB9C-4556-A70D-3ADB00553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F9272A-6819-4A14-854A-BDB75CF0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c56b995c54a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671DE5-05DB-48B9-8CE4-EA42D9A4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F5128-BC27-47C7-97B2-B24B6189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16D5B-5A50-4BBA-A335-3CA3E685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E650A8-7E4F-420D-892D-FCE92DAE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1C95A-300F-4D80-9C51-A1DDB059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7463F4-88C0-490F-A680-50D2DCF7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C18B4A-671C-43C5-A826-65D976A1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2D539-35C4-45EA-9468-F1F65D2FD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8CD65-B470-49F7-AC87-8F0A08A4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65 s 降至 32.5 s。平均速率变为原来的：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BF8309-203D-457E-BEB2-13D5E739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EBBAF1-196E-4E5A-86AB-C6C41102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31DB50-809F-4015-9EF8-7DCF673A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D5000F-07F5-4D23-9AEA-BAF78B5A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8 增至 16 mmol s⁻¹。仅根据这组数据可直接写出的结论是：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EB686-3B7F-49FF-8B28-95134B98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FF69A7-9EAF-4898-B0B6-53C30D2E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397603-309E-40A0-A550-B9B6D256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107503-5388-491A-A6D6-25BBE068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11312680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C09A3E-6A9D-45F4-BA5A-421B10572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0E3F6F-B3D3-4EA3-B4DE-C02CD69F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eb8376e3b4d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CD2A7-B6F1-428C-891A-0636054C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549F4-7494-46A4-ADB9-C07D26C48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AA16D-7928-44AE-9C72-4D67EE24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04EE3C-01B3-4A33-933E-6F3ECBBA9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DC15D-26BE-413A-922B-BE90DEE7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7E162-B946-4F86-B77D-A842C1CF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48539B-871A-4CC9-8166-2E04F813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2803A4-78E1-47F9-B77A-F689539B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 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解析链：生成量相同，速率与时间成反比；65/32.5=2 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91B773-0902-4EB1-A477-55DCC1529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E6D2F5-BC7F-4620-947B-9F83D9A5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1905B-435C-4CDA-927A-80171F5F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E23163-C0CF-415A-BBB3-B37C1DBC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7325702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4EDBD-75F5-4F63-9B1C-CADE40A0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5A030-9755-47E9-930B-3D778BF4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0b9dec81547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56FF7F-A2D5-4FE6-840F-EE9553CF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1CBF9C-6D2F-4848-8C70-9882F2C7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CF2B22-99A4-4293-A7F9-ACAB05829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3DD17-3592-438A-B8AA-273092DC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8 增至 16 mmol s⁻¹。仅根据这组数据可直接写出的结论是：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437B1-297D-47EE-81DF-82987325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6BFD9C-3DAE-4F41-8F80-87CCCCC9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7F6F13-4915-4015-8742-89AE0601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5A2D1-E407-403F-8AF1-C3991DB5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3413F7-3E9D-4C02-B9D0-EBCE91C3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7F1BCD-764F-42B5-96BF-9EF99AFD1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EF1DE9-C450-470C-BD3A-0C5D2F433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84BC44-7E34-421E-8BDB-B6CFF957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反应速率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401444-07C6-4403-B362-F4499B58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303909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2026-08-19T08:40:25.3040000Z</dcterms:created>
  <dcterms:modified xsi:type="dcterms:W3CDTF">2026-08-19T08:40:25.3040000Z</dcterms:modified>
</coreProperties>
</file>