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d4f09a7f4214127" /><Relationship Type="http://schemas.openxmlformats.org/officeDocument/2006/relationships/extended-properties" Target="/docProps/app.xml" Id="R51a21385128a4fa7" /><Relationship Type="http://schemas.openxmlformats.org/officeDocument/2006/relationships/officeDocument" Target="/ppt/presentation.xml" Id="R8656cb3e157f41f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0f5fdfac55484e"/>
  </p:sldMasterIdLst>
  <p:notesMasterIdLst>
    <p:notesMasterId xmlns:r="http://schemas.openxmlformats.org/officeDocument/2006/relationships" r:id="R73fe9febb51d4653"/>
  </p:notesMasterIdLst>
  <p:sldIdLst>
    <p:sldId xmlns:r="http://schemas.openxmlformats.org/officeDocument/2006/relationships" id="256" r:id="R101549ace2fc452e"/>
    <p:sldId xmlns:r="http://schemas.openxmlformats.org/officeDocument/2006/relationships" id="257" r:id="Rd29ef719c9074f6c"/>
    <p:sldId xmlns:r="http://schemas.openxmlformats.org/officeDocument/2006/relationships" id="258" r:id="Rb17b893241244494"/>
    <p:sldId xmlns:r="http://schemas.openxmlformats.org/officeDocument/2006/relationships" id="259" r:id="R554085327fdd4b27"/>
    <p:sldId xmlns:r="http://schemas.openxmlformats.org/officeDocument/2006/relationships" id="260" r:id="Re1c9d0dbf108477a"/>
    <p:sldId xmlns:r="http://schemas.openxmlformats.org/officeDocument/2006/relationships" id="261" r:id="Rc9b633950fef4393"/>
    <p:sldId xmlns:r="http://schemas.openxmlformats.org/officeDocument/2006/relationships" id="262" r:id="R6acbe0ea13ad48df"/>
    <p:sldId xmlns:r="http://schemas.openxmlformats.org/officeDocument/2006/relationships" id="263" r:id="Rb1a19d0e1675423a"/>
    <p:sldId xmlns:r="http://schemas.openxmlformats.org/officeDocument/2006/relationships" id="264" r:id="Rbdb7baf9216f457f"/>
    <p:sldId xmlns:r="http://schemas.openxmlformats.org/officeDocument/2006/relationships" id="265" r:id="Reb3805f2ebdd4137"/>
    <p:sldId xmlns:r="http://schemas.openxmlformats.org/officeDocument/2006/relationships" id="266" r:id="R0f4786d719e140da"/>
    <p:sldId xmlns:r="http://schemas.openxmlformats.org/officeDocument/2006/relationships" id="267" r:id="R1696b412623e4f32"/>
    <p:sldId xmlns:r="http://schemas.openxmlformats.org/officeDocument/2006/relationships" id="268" r:id="R0aeff75df6384579"/>
    <p:sldId xmlns:r="http://schemas.openxmlformats.org/officeDocument/2006/relationships" id="269" r:id="R708e4b70cba94dbb"/>
    <p:sldId xmlns:r="http://schemas.openxmlformats.org/officeDocument/2006/relationships" id="270" r:id="R186beeac0d034067"/>
    <p:sldId xmlns:r="http://schemas.openxmlformats.org/officeDocument/2006/relationships" id="271" r:id="Rf7df00f3098940dd"/>
    <p:sldId xmlns:r="http://schemas.openxmlformats.org/officeDocument/2006/relationships" id="272" r:id="Re9f8e5772698424e"/>
    <p:sldId xmlns:r="http://schemas.openxmlformats.org/officeDocument/2006/relationships" id="273" r:id="Rc762dab2bef44ccf"/>
    <p:sldId xmlns:r="http://schemas.openxmlformats.org/officeDocument/2006/relationships" id="274" r:id="R34717c423f864838"/>
    <p:sldId xmlns:r="http://schemas.openxmlformats.org/officeDocument/2006/relationships" id="275" r:id="R513fa4f2c90b4c7e"/>
    <p:sldId xmlns:r="http://schemas.openxmlformats.org/officeDocument/2006/relationships" id="276" r:id="Rfb8aa5f74a5e40c6"/>
    <p:sldId xmlns:r="http://schemas.openxmlformats.org/officeDocument/2006/relationships" id="277" r:id="R250e4428f14c4450"/>
    <p:sldId xmlns:r="http://schemas.openxmlformats.org/officeDocument/2006/relationships" id="278" r:id="Rbcaedcf5e83a48fb"/>
    <p:sldId xmlns:r="http://schemas.openxmlformats.org/officeDocument/2006/relationships" id="279" r:id="R296d1aa3155342c2"/>
    <p:sldId xmlns:r="http://schemas.openxmlformats.org/officeDocument/2006/relationships" id="280" r:id="Rfa3297a1473049ad"/>
    <p:sldId xmlns:r="http://schemas.openxmlformats.org/officeDocument/2006/relationships" id="281" r:id="R55f9c64d72404b50"/>
    <p:sldId xmlns:r="http://schemas.openxmlformats.org/officeDocument/2006/relationships" id="282" r:id="R799408d2cc1c4444"/>
    <p:sldId xmlns:r="http://schemas.openxmlformats.org/officeDocument/2006/relationships" id="283" r:id="R531eb475fd5f415b"/>
    <p:sldId xmlns:r="http://schemas.openxmlformats.org/officeDocument/2006/relationships" id="284" r:id="Rd4ffd41c35a44db9"/>
    <p:sldId xmlns:r="http://schemas.openxmlformats.org/officeDocument/2006/relationships" id="285" r:id="R72299556c037490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cfa3b1d38fe4ace" /><Relationship Type="http://schemas.openxmlformats.org/officeDocument/2006/relationships/slideMaster" Target="/ppt/slideMasters/slideMaster1.xml" Id="R3d0f5fdfac55484e" /><Relationship Type="http://schemas.openxmlformats.org/officeDocument/2006/relationships/notesMaster" Target="/ppt/notesMasters/notesMaster1.xml" Id="R73fe9febb51d4653" /><Relationship Type="http://schemas.openxmlformats.org/officeDocument/2006/relationships/presProps" Target="/ppt/presProps.xml" Id="R6923ab3cf5cd40c8" /><Relationship Type="http://schemas.openxmlformats.org/officeDocument/2006/relationships/tableStyles" Target="/ppt/tableStyles.xml" Id="R60371f98551f43fb" /><Relationship Type="http://schemas.openxmlformats.org/officeDocument/2006/relationships/slide" Target="/ppt/slides/slide1.xml" Id="R101549ace2fc452e" /><Relationship Type="http://schemas.openxmlformats.org/officeDocument/2006/relationships/slide" Target="/ppt/slides/slide2.xml" Id="Rd29ef719c9074f6c" /><Relationship Type="http://schemas.openxmlformats.org/officeDocument/2006/relationships/slide" Target="/ppt/slides/slide3.xml" Id="Rb17b893241244494" /><Relationship Type="http://schemas.openxmlformats.org/officeDocument/2006/relationships/slide" Target="/ppt/slides/slide4.xml" Id="R554085327fdd4b27" /><Relationship Type="http://schemas.openxmlformats.org/officeDocument/2006/relationships/slide" Target="/ppt/slides/slide5.xml" Id="Re1c9d0dbf108477a" /><Relationship Type="http://schemas.openxmlformats.org/officeDocument/2006/relationships/slide" Target="/ppt/slides/slide6.xml" Id="Rc9b633950fef4393" /><Relationship Type="http://schemas.openxmlformats.org/officeDocument/2006/relationships/slide" Target="/ppt/slides/slide7.xml" Id="R6acbe0ea13ad48df" /><Relationship Type="http://schemas.openxmlformats.org/officeDocument/2006/relationships/slide" Target="/ppt/slides/slide8.xml" Id="Rb1a19d0e1675423a" /><Relationship Type="http://schemas.openxmlformats.org/officeDocument/2006/relationships/slide" Target="/ppt/slides/slide9.xml" Id="Rbdb7baf9216f457f" /><Relationship Type="http://schemas.openxmlformats.org/officeDocument/2006/relationships/slide" Target="/ppt/slides/slide10.xml" Id="Reb3805f2ebdd4137" /><Relationship Type="http://schemas.openxmlformats.org/officeDocument/2006/relationships/slide" Target="/ppt/slides/slide11.xml" Id="R0f4786d719e140da" /><Relationship Type="http://schemas.openxmlformats.org/officeDocument/2006/relationships/slide" Target="/ppt/slides/slide12.xml" Id="R1696b412623e4f32" /><Relationship Type="http://schemas.openxmlformats.org/officeDocument/2006/relationships/slide" Target="/ppt/slides/slide13.xml" Id="R0aeff75df6384579" /><Relationship Type="http://schemas.openxmlformats.org/officeDocument/2006/relationships/slide" Target="/ppt/slides/slide14.xml" Id="R708e4b70cba94dbb" /><Relationship Type="http://schemas.openxmlformats.org/officeDocument/2006/relationships/slide" Target="/ppt/slides/slide15.xml" Id="R186beeac0d034067" /><Relationship Type="http://schemas.openxmlformats.org/officeDocument/2006/relationships/slide" Target="/ppt/slides/slide16.xml" Id="Rf7df00f3098940dd" /><Relationship Type="http://schemas.openxmlformats.org/officeDocument/2006/relationships/slide" Target="/ppt/slides/slide17.xml" Id="Re9f8e5772698424e" /><Relationship Type="http://schemas.openxmlformats.org/officeDocument/2006/relationships/slide" Target="/ppt/slides/slide18.xml" Id="Rc762dab2bef44ccf" /><Relationship Type="http://schemas.openxmlformats.org/officeDocument/2006/relationships/slide" Target="/ppt/slides/slide19.xml" Id="R34717c423f864838" /><Relationship Type="http://schemas.openxmlformats.org/officeDocument/2006/relationships/slide" Target="/ppt/slides/slide20.xml" Id="R513fa4f2c90b4c7e" /><Relationship Type="http://schemas.openxmlformats.org/officeDocument/2006/relationships/slide" Target="/ppt/slides/slide21.xml" Id="Rfb8aa5f74a5e40c6" /><Relationship Type="http://schemas.openxmlformats.org/officeDocument/2006/relationships/slide" Target="/ppt/slides/slide22.xml" Id="R250e4428f14c4450" /><Relationship Type="http://schemas.openxmlformats.org/officeDocument/2006/relationships/slide" Target="/ppt/slides/slide23.xml" Id="Rbcaedcf5e83a48fb" /><Relationship Type="http://schemas.openxmlformats.org/officeDocument/2006/relationships/slide" Target="/ppt/slides/slide24.xml" Id="R296d1aa3155342c2" /><Relationship Type="http://schemas.openxmlformats.org/officeDocument/2006/relationships/slide" Target="/ppt/slides/slide25.xml" Id="Rfa3297a1473049ad" /><Relationship Type="http://schemas.openxmlformats.org/officeDocument/2006/relationships/slide" Target="/ppt/slides/slide26.xml" Id="R55f9c64d72404b50" /><Relationship Type="http://schemas.openxmlformats.org/officeDocument/2006/relationships/slide" Target="/ppt/slides/slide27.xml" Id="R799408d2cc1c4444" /><Relationship Type="http://schemas.openxmlformats.org/officeDocument/2006/relationships/slide" Target="/ppt/slides/slide28.xml" Id="R531eb475fd5f415b" /><Relationship Type="http://schemas.openxmlformats.org/officeDocument/2006/relationships/slide" Target="/ppt/slides/slide29.xml" Id="Rd4ffd41c35a44db9" /><Relationship Type="http://schemas.openxmlformats.org/officeDocument/2006/relationships/slide" Target="/ppt/slides/slide30.xml" Id="R72299556c037490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8c507ac9604b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9e3fd8022640e6" /><Relationship Type="http://schemas.openxmlformats.org/officeDocument/2006/relationships/notesMaster" Target="/ppt/notesMasters/notesMaster1.xml" Id="R7b013ecaba8d4f3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f1756c189d54ff0" /><Relationship Type="http://schemas.openxmlformats.org/officeDocument/2006/relationships/notesMaster" Target="/ppt/notesMasters/notesMaster1.xml" Id="Rbd233b3b0ca049d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804a021a95e4a59" /><Relationship Type="http://schemas.openxmlformats.org/officeDocument/2006/relationships/notesMaster" Target="/ppt/notesMasters/notesMaster1.xml" Id="Rcf7da2cf5da1487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d7199cf6e514099" /><Relationship Type="http://schemas.openxmlformats.org/officeDocument/2006/relationships/notesMaster" Target="/ppt/notesMasters/notesMaster1.xml" Id="R3dfd85c695d04f4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860460c7a642eb" /><Relationship Type="http://schemas.openxmlformats.org/officeDocument/2006/relationships/notesMaster" Target="/ppt/notesMasters/notesMaster1.xml" Id="R4ef53e15b58147e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18fa3bc301a447f" /><Relationship Type="http://schemas.openxmlformats.org/officeDocument/2006/relationships/notesMaster" Target="/ppt/notesMasters/notesMaster1.xml" Id="R2a78fd1545344a5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518d6569f414f9f" /><Relationship Type="http://schemas.openxmlformats.org/officeDocument/2006/relationships/notesMaster" Target="/ppt/notesMasters/notesMaster1.xml" Id="Rd15445ce0d534be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2e10f59932f4574" /><Relationship Type="http://schemas.openxmlformats.org/officeDocument/2006/relationships/notesMaster" Target="/ppt/notesMasters/notesMaster1.xml" Id="Re7f262a42a5e4c3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c03e8c58a7f4a10" /><Relationship Type="http://schemas.openxmlformats.org/officeDocument/2006/relationships/notesMaster" Target="/ppt/notesMasters/notesMaster1.xml" Id="Re2ebb9d845554a8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0243d3bed0b480a" /><Relationship Type="http://schemas.openxmlformats.org/officeDocument/2006/relationships/notesMaster" Target="/ppt/notesMasters/notesMaster1.xml" Id="R1cd98f04e8874f6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7da2bac65bf4bb9" /><Relationship Type="http://schemas.openxmlformats.org/officeDocument/2006/relationships/notesMaster" Target="/ppt/notesMasters/notesMaster1.xml" Id="R8ae39784e1b4413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93fbc2218f3479f" /><Relationship Type="http://schemas.openxmlformats.org/officeDocument/2006/relationships/notesMaster" Target="/ppt/notesMasters/notesMaster1.xml" Id="R4bea7965de46494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c3cdea33cba4d2e" /><Relationship Type="http://schemas.openxmlformats.org/officeDocument/2006/relationships/notesMaster" Target="/ppt/notesMasters/notesMaster1.xml" Id="Rebe677feeb714c8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9c949437b464a38" /><Relationship Type="http://schemas.openxmlformats.org/officeDocument/2006/relationships/notesMaster" Target="/ppt/notesMasters/notesMaster1.xml" Id="R15b8ab682f174cc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55029b7a32341b9" /><Relationship Type="http://schemas.openxmlformats.org/officeDocument/2006/relationships/notesMaster" Target="/ppt/notesMasters/notesMaster1.xml" Id="Rde0d33e4b01a4cb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c695921cbc24dc3" /><Relationship Type="http://schemas.openxmlformats.org/officeDocument/2006/relationships/notesMaster" Target="/ppt/notesMasters/notesMaster1.xml" Id="R96ac21815cb54a1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a3cd7d0e8344275" /><Relationship Type="http://schemas.openxmlformats.org/officeDocument/2006/relationships/notesMaster" Target="/ppt/notesMasters/notesMaster1.xml" Id="Ra24a0cc14ace430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70be29308734dce" /><Relationship Type="http://schemas.openxmlformats.org/officeDocument/2006/relationships/notesMaster" Target="/ppt/notesMasters/notesMaster1.xml" Id="Rd9e661c8d2c346b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1a22d3af14544b6" /><Relationship Type="http://schemas.openxmlformats.org/officeDocument/2006/relationships/notesMaster" Target="/ppt/notesMasters/notesMaster1.xml" Id="Ra7dd4878270d49a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7b1b8d09790484e" /><Relationship Type="http://schemas.openxmlformats.org/officeDocument/2006/relationships/notesMaster" Target="/ppt/notesMasters/notesMaster1.xml" Id="R06f40120ec00493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49ec6cd71834814" /><Relationship Type="http://schemas.openxmlformats.org/officeDocument/2006/relationships/notesMaster" Target="/ppt/notesMasters/notesMaster1.xml" Id="R047d203ff62a43f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d4444bf1bcf43fb" /><Relationship Type="http://schemas.openxmlformats.org/officeDocument/2006/relationships/notesMaster" Target="/ppt/notesMasters/notesMaster1.xml" Id="R84137bebf809479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1fe8c5aca404c7b" /><Relationship Type="http://schemas.openxmlformats.org/officeDocument/2006/relationships/notesMaster" Target="/ppt/notesMasters/notesMaster1.xml" Id="R2a17024a7980449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276c5cd48c244b6" /><Relationship Type="http://schemas.openxmlformats.org/officeDocument/2006/relationships/notesMaster" Target="/ppt/notesMasters/notesMaster1.xml" Id="R66a6fb3a4b5344c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5c869c0680e471e" /><Relationship Type="http://schemas.openxmlformats.org/officeDocument/2006/relationships/notesMaster" Target="/ppt/notesMasters/notesMaster1.xml" Id="R4bf90d669fe347c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ccf7d8c97bf4f55" /><Relationship Type="http://schemas.openxmlformats.org/officeDocument/2006/relationships/notesMaster" Target="/ppt/notesMasters/notesMaster1.xml" Id="Rc7b9ae2000dc427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a1ab09664754297" /><Relationship Type="http://schemas.openxmlformats.org/officeDocument/2006/relationships/notesMaster" Target="/ppt/notesMasters/notesMaster1.xml" Id="R88296a4594b9406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7c9f359c84b4d31" /><Relationship Type="http://schemas.openxmlformats.org/officeDocument/2006/relationships/notesMaster" Target="/ppt/notesMasters/notesMaster1.xml" Id="R979b8de5b9d64d1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c516f14475f4ba5" /><Relationship Type="http://schemas.openxmlformats.org/officeDocument/2006/relationships/notesMaster" Target="/ppt/notesMasters/notesMaster1.xml" Id="R747cd03716874c3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5e388677113475f" /><Relationship Type="http://schemas.openxmlformats.org/officeDocument/2006/relationships/notesMaster" Target="/ppt/notesMasters/notesMaster1.xml" Id="R98934a41e350436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的“物质的量与化学计算”学习单元。本套课件共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讲稿】明确告诉学生：本单元只训练“物质的量与化学计算”。先解释知识范围，再用一句话建立核心判断，最后示范标准方法。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【互动提问】请用自己的话复述“计算必须基于配平后的粒子比”，并举一个会触发“用质量比替代物质的量比”的错误例子。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Q1：某物质摩尔质量为 24 g mol⁻¹，样品质量为 36 g。物质的量为： 选项为 A.1.5 mol；B.2.0 mol；C.1.0 mol；D.2.5 mol。讲解时强调：计算必须基于配平后的粒子比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【预期回答】学生能说出“配平—转摩尔—按比—转单位”中的起始动作，并避开“用质量比替代物质的量比”。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分步讲评：先重述题目条件，再逐步示范“配平—转摩尔—按比—转单位”，最后给出正确结论“1.5 mol”。完整解析：n=m/M=36/24=1.5 mol（2 s.f.）。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与评分资料｜Paper 1A·摩尔计算。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【预期回答】学生能把失分归入“用质量比替代物质的量比”或更精确的个人错因，并写出可执行检查动作。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讲稿】逐项解释“物质的量与化学计算”中的专有名词、符号、对象和单位。特别强调：用质量比替代物质的量比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讲稿】用“条件—表示—方法—核验”重建本知识点。示范时逐步引用：配平—转摩尔—按比—转单位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讲稿】带学生逐句读取任务，不先求答案。要求指出材料中的有效条件，再按“配平—转摩尔—按比—转单位”作答。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1A·气体摩尔体积；用于知识范围与设问结构校准，题目身份为DSE原创模考题，不冒充历届真题（访问日期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1A·化学计量；用于知识范围与设问结构校准，题目身份为DSE原创模考题，不冒充历届真题（访问日期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讲稿】先展示错误路径，再用解析链复原第一失分点。禁止只说“粗心”；必须落到“用质量比替代物质的量比”或更精确的动作。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1A·气体摩尔体积；用于知识范围与设问结构校准，题目身份为DSE原创模考题，不冒充历届真题（访问日期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1A·化学计量；用于知识范围与设问结构校准，题目身份为DSE原创模考题，不冒充历届真题（访问日期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Q11：某物质摩尔质量为 32 g mol⁻¹，样品质量为 80 g。物质的量为： 选项为 A.2.5 mol；B.3.0 mol；C.2.0 mol；D.3.5 mol。讲解时强调：计算必须基于配平后的粒子比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【预期回答】学生能说出“配平—转摩尔—按比—转单位”中的起始动作，并避开“用质量比替代物质的量比”。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分步讲评：先重述题目条件，再逐步示范“配平—转摩尔—按比—转单位”，最后给出正确结论“2.5 mol”。完整解析：n=m/M=80/32=2.5 mol（2 s.f.）。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与评分资料｜Paper 1A·摩尔计算。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【预期回答】学生能把失分归入“用质量比替代物质的量比”或更精确的个人错因，并写出可执行检查动作。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讲稿】逐项解释“物质的量与化学计算”中的专有名词、符号、对象和单位。特别强调：用质量比替代物质的量比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讲稿】用“条件—表示—方法—核验”重建本知识点。示范时逐步引用：配平—转摩尔—按比—转单位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讲稿】带学生逐句读取任务，不先求答案。要求指出材料中的有效条件，再按“配平—转摩尔—按比—转单位”作答。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1A·气体摩尔体积；用于知识范围与设问结构校准，题目身份为DSE原创模考题，不冒充历届真题（访问日期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1A·化学计量；用于知识范围与设问结构校准，题目身份为DSE原创模考题，不冒充历届真题（访问日期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讲稿】先展示错误路径，再用解析链复原第一失分点。禁止只说“粗心”；必须落到“用质量比替代物质的量比”或更精确的动作。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1A·气体摩尔体积；用于知识范围与设问结构校准，题目身份为DSE原创模考题，不冒充历届真题（访问日期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1A·化学计量；用于知识范围与设问结构校准，题目身份为DSE原创模考题，不冒充历届真题（访问日期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Q21：某物质摩尔质量为 44 g mol⁻¹，样品质量为 154 g。物质的量为： 选项为 A.4.0 mol；B.3.0 mol；C.4.5 mol；D.3.5 mol。讲解时强调：计算必须基于配平后的粒子比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【预期回答】学生能说出“配平—转摩尔—按比—转单位”中的起始动作，并避开“用质量比替代物质的量比”。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分步讲评：先重述题目条件，再逐步示范“配平—转摩尔—按比—转单位”，最后给出正确结论“3.5 mol”。完整解析：n=m/M=154/44=3.5 mol（2 s.f.）。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与评分资料｜Paper 1A·摩尔计算。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【预期回答】学生能把失分归入“用质量比替代物质的量比”或更精确的个人错因，并写出可执行检查动作。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讲稿】逐项解释“物质的量与化学计算”中的专有名词、符号、对象和单位。特别强调：用质量比替代物质的量比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讲稿】用“条件—表示—方法—核验”重建本知识点。示范时逐步引用：配平—转摩尔—按比—转单位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1A·摩尔计算；用于知识范围与设问结构校准，题目身份为DSE原创模考题，不冒充历届真题（访问日期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讲稿】带学生逐句读取任务，不先求答案。要求指出材料中的有效条件，再按“配平—转摩尔—按比—转单位”作答。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1A·气体摩尔体积；用于知识范围与设问结构校准，题目身份为DSE原创模考题，不冒充历届真题（访问日期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1A·化学计量；用于知识范围与设问结构校准，题目身份为DSE原创模考题，不冒充历届真题（访问日期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讲稿】先展示错误路径，再用解析链复原第一失分点。禁止只说“粗心”；必须落到“用质量比替代物质的量比”或更精确的动作。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1A·气体摩尔体积；用于知识范围与设问结构校准，题目身份为DSE原创模考题，不冒充历届真题（访问日期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1A·化学计量；用于知识范围与设问结构校准，题目身份为DSE原创模考题，不冒充历届真题（访问日期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2ce7ac17974c9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082d37649f41aa" /><Relationship Type="http://schemas.openxmlformats.org/officeDocument/2006/relationships/slideLayout" Target="/ppt/slideLayouts/slideLayout1.xml" Id="R8344cee533e747e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344cee533e747e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a754d478444bc6" /><Relationship Type="http://schemas.openxmlformats.org/officeDocument/2006/relationships/image" Target="/ppt/media/image.png" Id="R3218407fb6d84835" /><Relationship Type="http://schemas.openxmlformats.org/officeDocument/2006/relationships/notesSlide" Target="/ppt/notesSlides/notesSlide1.xml" Id="R5f27622f71c1428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17d22e6e054f2c" /><Relationship Type="http://schemas.openxmlformats.org/officeDocument/2006/relationships/image" Target="/ppt/media/image2.png" Id="R6aacbe7c60754000" /><Relationship Type="http://schemas.openxmlformats.org/officeDocument/2006/relationships/notesSlide" Target="/ppt/notesSlides/notesSlide2.xml" Id="R565cee547b48418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285df70e874605" /><Relationship Type="http://schemas.openxmlformats.org/officeDocument/2006/relationships/image" Target="/ppt/media/image3.png" Id="R63e02cdf99774cc6" /><Relationship Type="http://schemas.openxmlformats.org/officeDocument/2006/relationships/notesSlide" Target="/ppt/notesSlides/notesSlide3.xml" Id="Ra711b89dd2304fb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c6992ef8724c3c" /><Relationship Type="http://schemas.openxmlformats.org/officeDocument/2006/relationships/image" Target="/ppt/media/image4.png" Id="R1bff45e33da54e59" /><Relationship Type="http://schemas.openxmlformats.org/officeDocument/2006/relationships/notesSlide" Target="/ppt/notesSlides/notesSlide4.xml" Id="R12b3230c66dc408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d2f4f283a24bb8" /><Relationship Type="http://schemas.openxmlformats.org/officeDocument/2006/relationships/image" Target="/ppt/media/image5.png" Id="R336d758dac714224" /><Relationship Type="http://schemas.openxmlformats.org/officeDocument/2006/relationships/notesSlide" Target="/ppt/notesSlides/notesSlide5.xml" Id="R6278212adfce492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281d241c244537" /><Relationship Type="http://schemas.openxmlformats.org/officeDocument/2006/relationships/image" Target="/ppt/media/image6.png" Id="R7cb72be9561a4b26" /><Relationship Type="http://schemas.openxmlformats.org/officeDocument/2006/relationships/notesSlide" Target="/ppt/notesSlides/notesSlide6.xml" Id="Rc6fdd99c49a74d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557120d33d4a1c" /><Relationship Type="http://schemas.openxmlformats.org/officeDocument/2006/relationships/image" Target="/ppt/media/image7.png" Id="R4b01a3d826cc4cde" /><Relationship Type="http://schemas.openxmlformats.org/officeDocument/2006/relationships/notesSlide" Target="/ppt/notesSlides/notesSlide7.xml" Id="Ra9e2dbc121264e3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91974e2d0948a7" /><Relationship Type="http://schemas.openxmlformats.org/officeDocument/2006/relationships/image" Target="/ppt/media/image8.png" Id="Rbc4cacf8811f4afe" /><Relationship Type="http://schemas.openxmlformats.org/officeDocument/2006/relationships/notesSlide" Target="/ppt/notesSlides/notesSlide8.xml" Id="R2cb1c0d3001b45b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f7d752df01450a" /><Relationship Type="http://schemas.openxmlformats.org/officeDocument/2006/relationships/image" Target="/ppt/media/image9.png" Id="R123ad874116c4474" /><Relationship Type="http://schemas.openxmlformats.org/officeDocument/2006/relationships/notesSlide" Target="/ppt/notesSlides/notesSlide9.xml" Id="R62fe83624da4460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f22320e1be42ab" /><Relationship Type="http://schemas.openxmlformats.org/officeDocument/2006/relationships/image" Target="/ppt/media/image10.png" Id="Ra2178e4efadc46c6" /><Relationship Type="http://schemas.openxmlformats.org/officeDocument/2006/relationships/notesSlide" Target="/ppt/notesSlides/notesSlide10.xml" Id="Rc8153266aed942b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1827095f674a97" /><Relationship Type="http://schemas.openxmlformats.org/officeDocument/2006/relationships/image" Target="/ppt/media/image11.png" Id="R6c7f80286b7b4bc0" /><Relationship Type="http://schemas.openxmlformats.org/officeDocument/2006/relationships/notesSlide" Target="/ppt/notesSlides/notesSlide11.xml" Id="R9ef8c6adb4d9462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6fba5cc2f84acd" /><Relationship Type="http://schemas.openxmlformats.org/officeDocument/2006/relationships/image" Target="/ppt/media/image12.png" Id="R624e30482ca24c36" /><Relationship Type="http://schemas.openxmlformats.org/officeDocument/2006/relationships/notesSlide" Target="/ppt/notesSlides/notesSlide12.xml" Id="Rc5cb286b7bce460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4733a65c6848d1" /><Relationship Type="http://schemas.openxmlformats.org/officeDocument/2006/relationships/image" Target="/ppt/media/image13.png" Id="R8785edcbe2b44066" /><Relationship Type="http://schemas.openxmlformats.org/officeDocument/2006/relationships/notesSlide" Target="/ppt/notesSlides/notesSlide13.xml" Id="R551f0154508f4fe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758ce0a7ae437c" /><Relationship Type="http://schemas.openxmlformats.org/officeDocument/2006/relationships/image" Target="/ppt/media/image14.png" Id="R2bd7d9c8718e4e14" /><Relationship Type="http://schemas.openxmlformats.org/officeDocument/2006/relationships/notesSlide" Target="/ppt/notesSlides/notesSlide14.xml" Id="R366bf1bb6f8e43e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b198d3a5224d24" /><Relationship Type="http://schemas.openxmlformats.org/officeDocument/2006/relationships/image" Target="/ppt/media/image15.png" Id="R908bf5955f1043fa" /><Relationship Type="http://schemas.openxmlformats.org/officeDocument/2006/relationships/notesSlide" Target="/ppt/notesSlides/notesSlide15.xml" Id="R2565f17f0212442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5d1388ce8a4351" /><Relationship Type="http://schemas.openxmlformats.org/officeDocument/2006/relationships/image" Target="/ppt/media/image16.png" Id="Ra6ae884a47a74cf4" /><Relationship Type="http://schemas.openxmlformats.org/officeDocument/2006/relationships/notesSlide" Target="/ppt/notesSlides/notesSlide16.xml" Id="R883e91af50ff424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a7e43d1ac74e59" /><Relationship Type="http://schemas.openxmlformats.org/officeDocument/2006/relationships/image" Target="/ppt/media/image17.png" Id="Rc7566658932045c6" /><Relationship Type="http://schemas.openxmlformats.org/officeDocument/2006/relationships/notesSlide" Target="/ppt/notesSlides/notesSlide17.xml" Id="R83ce88c130a0414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54f5c48a534dfd" /><Relationship Type="http://schemas.openxmlformats.org/officeDocument/2006/relationships/image" Target="/ppt/media/image18.png" Id="Rd1968e42c2794910" /><Relationship Type="http://schemas.openxmlformats.org/officeDocument/2006/relationships/notesSlide" Target="/ppt/notesSlides/notesSlide18.xml" Id="Ra84444d74e914f9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41572fad4f44ae" /><Relationship Type="http://schemas.openxmlformats.org/officeDocument/2006/relationships/image" Target="/ppt/media/image19.png" Id="R15330eb3c72f4fd4" /><Relationship Type="http://schemas.openxmlformats.org/officeDocument/2006/relationships/notesSlide" Target="/ppt/notesSlides/notesSlide19.xml" Id="R6f0803428cf244b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3b6b8e5a1e4cae" /><Relationship Type="http://schemas.openxmlformats.org/officeDocument/2006/relationships/image" Target="/ppt/media/image20.png" Id="R10e2554c927c443c" /><Relationship Type="http://schemas.openxmlformats.org/officeDocument/2006/relationships/notesSlide" Target="/ppt/notesSlides/notesSlide20.xml" Id="R849635b6f30b414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19c3faf44742b0" /><Relationship Type="http://schemas.openxmlformats.org/officeDocument/2006/relationships/image" Target="/ppt/media/image21.png" Id="Rf5fa8295fec64945" /><Relationship Type="http://schemas.openxmlformats.org/officeDocument/2006/relationships/notesSlide" Target="/ppt/notesSlides/notesSlide21.xml" Id="R40c28e90c3b54ae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969b1096b648c6" /><Relationship Type="http://schemas.openxmlformats.org/officeDocument/2006/relationships/image" Target="/ppt/media/image22.png" Id="R38eacda28c0e4b14" /><Relationship Type="http://schemas.openxmlformats.org/officeDocument/2006/relationships/notesSlide" Target="/ppt/notesSlides/notesSlide22.xml" Id="R9c0c46998d71483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f0cc07774c4dd8" /><Relationship Type="http://schemas.openxmlformats.org/officeDocument/2006/relationships/image" Target="/ppt/media/image23.png" Id="R40d14308ada8432a" /><Relationship Type="http://schemas.openxmlformats.org/officeDocument/2006/relationships/notesSlide" Target="/ppt/notesSlides/notesSlide23.xml" Id="Rd09e17d75743438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eb654978b24adb" /><Relationship Type="http://schemas.openxmlformats.org/officeDocument/2006/relationships/image" Target="/ppt/media/image24.png" Id="R2b199ff98eb7440b" /><Relationship Type="http://schemas.openxmlformats.org/officeDocument/2006/relationships/notesSlide" Target="/ppt/notesSlides/notesSlide24.xml" Id="R92083f688655438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908e9163e94ff5" /><Relationship Type="http://schemas.openxmlformats.org/officeDocument/2006/relationships/image" Target="/ppt/media/image25.png" Id="R0061a0fd8cee41b4" /><Relationship Type="http://schemas.openxmlformats.org/officeDocument/2006/relationships/notesSlide" Target="/ppt/notesSlides/notesSlide25.xml" Id="R3a71d9397e1e482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d07e683d3c4c0a" /><Relationship Type="http://schemas.openxmlformats.org/officeDocument/2006/relationships/image" Target="/ppt/media/image26.png" Id="R9562a88dd2c2413b" /><Relationship Type="http://schemas.openxmlformats.org/officeDocument/2006/relationships/notesSlide" Target="/ppt/notesSlides/notesSlide26.xml" Id="Rfd80b9ad6aca468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a2fcf80b56497e" /><Relationship Type="http://schemas.openxmlformats.org/officeDocument/2006/relationships/image" Target="/ppt/media/image27.png" Id="Red534828732b450a" /><Relationship Type="http://schemas.openxmlformats.org/officeDocument/2006/relationships/notesSlide" Target="/ppt/notesSlides/notesSlide27.xml" Id="R8e890daefd3f4a4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d7a65138454ee2" /><Relationship Type="http://schemas.openxmlformats.org/officeDocument/2006/relationships/image" Target="/ppt/media/image28.png" Id="R4c78c3f638864635" /><Relationship Type="http://schemas.openxmlformats.org/officeDocument/2006/relationships/notesSlide" Target="/ppt/notesSlides/notesSlide28.xml" Id="R9c21ff89896045a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f7ea2d565b4746" /><Relationship Type="http://schemas.openxmlformats.org/officeDocument/2006/relationships/image" Target="/ppt/media/image29.png" Id="R4fe2662a48224dbc" /><Relationship Type="http://schemas.openxmlformats.org/officeDocument/2006/relationships/notesSlide" Target="/ppt/notesSlides/notesSlide29.xml" Id="Re112d1dbd5d54a8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a782c299c74539" /><Relationship Type="http://schemas.openxmlformats.org/officeDocument/2006/relationships/image" Target="/ppt/media/image30.png" Id="R61f0c2608642409f" /><Relationship Type="http://schemas.openxmlformats.org/officeDocument/2006/relationships/notesSlide" Target="/ppt/notesSlides/notesSlide30.xml" Id="R2b9689bf0a724f1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167AF3-24BC-4119-9679-C3DDF4D22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FFEEEB-C917-4D58-AEA7-721B02B1B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DCE318-6F3F-455C-A860-53734C278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FD3B07-CFB2-40A2-887A-7E10D9116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物质的量与化学计算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F8E492-3886-4325-918F-5B6DBDA36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摩尔、气体、溶液、计量关系和产率。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C0F8B7-7C08-442D-A071-12274B8B7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4E2727-1A11-48CA-9D42-EBC0A100A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A00C7D-EC6F-49CE-B246-DE5202F99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39D6BA-469E-4A94-9ACE-6F9E656EC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18407fb6d8483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F50955-F72A-4201-A6C7-8F85106B5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B8D2F0-EC67-4BC0-8AF3-5DE8B3C1D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C37CF8-C3E0-45DD-9776-B4E9EAC06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429162-EDE0-4EC7-A0E4-E9F90CAA9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39BBFF-897C-4AEA-B46F-F989AD7DA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D19DED-35C0-4840-9E5C-70790E583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9940A3-9507-4C72-9720-CF4818BB6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2B5272-1CC7-47DF-B8DE-F5DDCC1F7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D196F5-A1B6-4B3A-9CFE-3BA572191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5703923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78F23BD-38CB-4506-AC57-F2BF7E0F2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C2F7AF-4D5B-4747-BF1A-FB5DC07FD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acbe7c6075400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F8A215-CF5B-44A1-860B-A5D21D3A9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3D0A4A-FDD6-4C2A-B8B6-760ECCF59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1B7209-C30F-4F0F-810C-AFB0C9B0A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2BDA34-047A-4B39-84D2-03A495417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C77E82-06B7-43B3-B72D-57DF0BE2D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FBB23E-CD80-4AB6-882A-E04D608BE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D92382-C794-4DAE-AABA-0E115FCF2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A3E898-E3A6-44E8-B660-E7E18E351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8EA26C-3F15-45FD-AE74-E9888A2A1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A797E4-1201-4F0E-B1A4-08AA21E17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E4FD71-2A0D-4820-9DE2-D425B1ACB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C02EAA-3314-469D-AC51-3EC19897B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C4C5C7-C647-4610-8598-ADDAB2C6F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68E2F8-2829-4BBF-A8E8-7DE5C9362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CC251C-635F-43E9-B1A4-8625DF3D3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044918-8CF3-4738-AB5D-877776709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5F0F27-7C14-4416-8389-874B1C1D9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成功标准｜计算必须基于配平后的粒子比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B39987-BA56-4DBD-88DF-5B97AD0EE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A25F05-2424-4A56-9C56-994743E9B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081B6F-8902-4EC9-9B25-587A54413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823645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2285D7-47C4-4FAB-8929-468A05B1F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5BDCE0-B7A9-4176-BC41-F417C2DDD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e02cdf99774cc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AB8C02-1877-4A0A-8D7F-CF618F942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物质的量与化学计算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591938-02E3-48D9-8FA5-2EB877D0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361600-29E0-4B36-92AB-B597A3D95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3BF4A4-E687-45F9-9C56-83597ED8D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BF2657-2128-40BE-B91F-EAA902613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03CE96-839D-4491-8188-BCDA24A0C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边界提醒｜用质量比替代物质的量比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AAB196-1644-4E23-B2B4-85076EEF9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93E5D4-B458-4F3C-AB3A-A4A11823D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EB6073-D808-42FE-90E1-C3260AED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摩尔、气体、溶液、计量关系和产率。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CBC32E-6EAB-40C9-8A5B-BA9A57BB2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5CBEA6-C8BC-4F46-863C-E953657B4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185403-B11E-4CD9-9885-D96FBD304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配平—转摩尔—按比—转单位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B14E51-1334-4EDA-B04C-D3163AD28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与评分资料｜Paper 1A·摩尔计算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F16BF2-375E-4F0B-AF06-F91EC5418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2A83A5-C949-4B82-B1F3-5653BAB60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BBBA6C-9E4F-4423-8672-5D08808B2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60AF00-071C-4CB8-AA43-025DBB950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536470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465552-783A-440B-9A2B-0119D9EE8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BD7358-6DFC-4874-8D90-4C482F0B8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ff45e33da54e5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FB1FF5-A8CC-4549-948E-51DA3E99F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0C2B93-80A2-444A-AB48-5E633061C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AC4441-77AB-41AB-A879-B8D71BEFC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能解释“计算必须基于配平后的粒子比”，并识别一个反例或边界。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A79CFD-48BE-46D1-9754-14C68FD77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9166FB-A468-449E-9510-244F5B27A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EE08E7-7355-4211-9EC4-5BA6ACFF0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某物质摩尔质量为 24 g mol⁻¹，样品质量为 36 g。物质的量为：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40D6B7-8749-4AB6-9D07-5584B9B1A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高频错因：用质量比替代物质的量比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1C84C4-4541-455C-8E64-422C1D065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580F5A-6673-41A0-98E7-4E69AB8AC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0F56E0-5F26-4E87-8233-CD6C7D6A3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6AFF77-BF4E-435D-A6F7-5AAF1D3BC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041EE5-7DD7-4754-94A5-FDEC0B6A1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4DAB2E-9631-41B0-938C-0163ACAC0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91F7E8-125E-4A30-83E6-489D4EBB4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4213948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87A9502-4FA0-4DC9-BE17-D8B5A6284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DE7811-3AF2-44E2-B195-2FE20B2B9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6d758dac71422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B001AD-1C79-4D31-9A71-6B3FC5626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479AC7-7928-4A73-BBC0-9A1228560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487681-CC62-4DFD-A742-00D80E61A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7A2FD0-EF77-4789-958A-10F1F3BB6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CBEB31-B949-41EC-81E1-B4586F502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B84B4D-F597-4EC7-BA34-B0F4C273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7D70BF-FCE4-4F84-A04B-5FAD47238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转摩尔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A0511B-1B43-4892-B2C4-A4D43B3C6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3898D1-989E-4AAF-B31A-DD5BB2076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6E3D0E-CBC0-4745-98F0-2904E1874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0FC0DC-F668-4D5C-98AC-289F06AE5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转单位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C287D9-98B9-4226-B7E3-FEFFDDB4B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918D04-6D6E-42B0-A51E-7FF38D7E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6190CF-0955-43A2-B3A1-DED266883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某物质摩尔质量为 24 g mol⁻¹，样品质量为 36 g。物质的量为：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9576FA-F6BE-4E3B-B544-D3E5F864A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2AD23A-AAB4-4DF4-94D0-45CBE3C40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8ECAAD-3942-4C97-8DD1-622124575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正确结论：1.5 mol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解析：n=m/M=36/24=1.5 mol（2 s.f.）。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80B963-AE1F-468D-8FF5-DA8EBCA7E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70310E-BD7D-4A25-8E68-09A33F242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6C360B-57C7-45DF-A1C8-B67C163C8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015C4E-B18B-4BC1-A517-A2909C1D3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8911621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6EEC5C-533F-4A46-9512-51A835E50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630FCB-AD59-4468-B6E4-11E972D96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b72be9561a4b2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A2B54E-4AD5-4599-BC2E-6E2C2E6FE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43E849-56E4-4B3B-B03C-F8557E143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10B212-0A95-40C9-A404-66BEBC271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B99213-F825-492F-9D58-0E39651C3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4994AE-ECE1-440D-86D4-C537DDD88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1D5F8A-1BF2-40FD-BF5A-DFB91E8E6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664668-2B89-461B-9DC1-9282FE09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1892A7-B524-4425-90EA-5A08E5770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F9AF78-601F-4678-AB93-32286F7BD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4F4448-FB97-4970-BD17-A643AEA04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ACF9A4-F1CA-4E88-A563-4A26E1768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F2264E-9ABB-4F01-801E-6CF8EE98E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6E4F5B-FBD3-43F3-AABF-A6FA5F511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8156FD-B7E0-4303-B7D9-37B239AF9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477326-2D2B-4A1B-B40D-0EBB0BB9D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34A6C0-C043-4DE2-9AC3-E82081F9E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345912-F056-402C-A2D8-06A3579F4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6CC256-6EF1-4A65-B25D-0BE24201B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491F6B-62C2-419A-9AE4-F5969A08F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05080171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18CBA9-8042-4286-B355-03B3C2A71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44C6B5-1FC2-49D8-A807-24E75F62D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01a3d826cc4c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1C869E-FC32-49D6-947E-8240AC176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C4E052-C9DE-4360-A1F0-7D2CB66B6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DAADCE-1192-422A-8DD8-F7808F21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B0E9E2-E8B8-4BA1-8977-690F821C5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物质的量与化学计算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0A0AEE-AA29-4083-8074-8EC724B77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B1D19F-AB75-4CC7-AA3B-FD017EA2B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89C501-77A7-4BF2-B2F7-D688162F2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1D000D-E91F-43C1-9414-57C9F9BF7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5F5CFC-5147-4888-B7B8-6C6B98616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9529D1-1F0F-49F2-B05D-3E3A79DC0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配平—转摩尔—按比—转单位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525671-DDC6-438D-BAD6-B75CF03A8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3E8A99-441A-41F4-B430-70CB70AF4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7B6A55-7975-460D-AF5F-4F0D61B03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620130-89D8-4CAC-A04B-9BB11A12D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ACBE05-0E7E-4754-82A2-8BFC851B9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68514E-2A95-470D-B5FD-4D2CC5AAB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4BCE43-59ED-4304-BB70-C9A78FD0A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9529996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7078D4-9850-48D5-81AB-CF16B3DC8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9919DA-CB1B-48D6-BF28-EB7A5C0F3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4cacf8811f4af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6EA5CD-8285-4FD8-93D3-B7E125706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B66F7C-BC20-435F-A769-B69676E6E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D3EA18-29A6-41A9-BD2D-D664BAC2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A6DEB6-8064-405A-9CCB-363D65601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某物质摩尔质量为 24 g mol⁻¹，样品质量为 36 g。物质的量为：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DC44BD-3DD1-450F-98EB-0D8B587B8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D80EB6-B97E-4AA6-B9C9-4B5690DB0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D5479C-F08A-43EA-A52D-3489D8D71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F6005D-D7B3-460A-922F-052B5B05D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CA5F2D-78BA-4068-BB83-6B2477C8A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639FAF-686D-42A6-9B3E-3B9A9AA92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配平—转摩尔—按比—转单位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CF0A04-D295-461B-ABDE-4DF72AE1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84EFE1-733E-4178-BCE1-D72BCCCF2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826A6C-2666-4CF2-BCE1-45E45F4AF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C56F54-0546-423A-BFF2-3372FD9FA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D66406-E41F-46F6-BE0E-69FC45BA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C46F94-6C87-4C9A-8309-55FD5CFB9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587F1E-5BB2-4B24-B4F7-7970DDCA9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7617598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938F13-E9E9-4D8D-8CC3-80A3FAB06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17C507-B325-4E86-8058-B395F053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3ad874116c44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FB41F9-854B-4EFD-85AD-42508921C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8C35E1-8095-4735-9927-E84D0936A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A67252-0FA3-4C91-BD9B-6693CA68F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3B0965-5468-4AD5-9206-2232ABA85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室温室压下气体摩尔体积取 24 dm³ mol⁻¹。0.75 mol 气体体积为：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558A01-C0E9-4DF6-AE35-554046945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92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1A·气体摩尔体积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863119-95B3-446E-9022-A1A978B60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EF7365-DCFC-497D-992F-08066C30C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79CF57-6B4D-4A62-B29F-8216E9ED0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926CF7-FF08-44BD-B97C-E8B9B4AB4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71F00F-4494-4CEA-8188-BCCFFFFC9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ACD807-438A-4301-8AF2-EF8A83380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62633A-A6D0-4833-8878-954AFA9DE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E4D058-4A1D-48BE-9DD0-0547558ED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7BD4F2-8B32-4CC1-98D5-4A887BF4D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467DF7-37C0-4F5B-AEF3-97D39D8F5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5850A9-839B-43FD-9B09-28118525F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C52F42-C049-4D5B-830B-F0DDAF016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1EEEB2-3E3D-4056-869E-FFB960F9C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5A5C3B-FABF-4426-B5F9-3D6705569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435323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CE7605-3BBB-42A4-BC69-84001DC62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AB606E-22B3-4E54-9C8D-F4D124C46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178e4efadc46c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4798BD-0068-4F93-A6B0-6B3047BDA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4675E2-BBEB-44B5-AEF8-F73E88066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76F4F5-1F53-4D16-9CF3-487E5C21A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BA87E4-8867-4B86-8F7C-6EAA21FAD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8EAB06-9CB6-4B28-8989-54D8ADDD6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某物质摩尔质量为 24 g mol⁻¹，样品质量为 36 g。物质的量为：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61F04F-33CC-4D07-BF8E-CD46AB966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81D3D4-17AB-4699-BDF8-E2AC1B4A5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3A71FC-EF78-4877-ACE1-338ED39F5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E929BD-2B67-4E9D-8104-B1B799494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室温室压下气体摩尔体积取 24 dm³ mol⁻¹。0.75 mol 气体体积为：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0292A2-6159-499B-8B69-AC82F4B79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C5102A-C3AE-4F44-9316-7A8037AF5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0478D0-A623-4D4E-9A94-50B7859C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F3A8DB-CAEA-4E2C-B3C9-5EA2F6825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反应 N₂(g)+3H₂(g)→2NH₃(g) 中，4.5 mol H₂ 完全反应最多生成 NH₃：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0B26DA-A6A5-4771-A43C-74486FAE0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4E7714-DC7B-484A-89DA-F722C7D79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42E216-E9AD-47C1-B3C5-A92AEADB7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239A19-A9D5-4C52-AC78-143E7C269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00345438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1D6385-8784-4401-BA3F-17A82B31B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DAEA26-DDD1-4CA5-8C11-06877C7DD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7f80286b7b4bc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067AC5-22FB-41A1-ACA7-2580897C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3989D7-B37E-4027-B23E-BF79F87B1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1D1D82-D467-44C0-A97A-72F1EA098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30B307-CB08-42B7-B5FB-2441EFB09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2FCE1A-5AEE-41CF-BBE9-6CB14CE20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CAA32A-6077-4C6A-A595-6C52DCD8F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499A5E-023D-41CE-8016-F329CF2DE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18D39A-51C8-4567-92B1-8A92421D1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正确结论：18 dm³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解析链：V=nVₘ=0.75×24=18 dm³（2 s.f.）。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4FD5D5-3FFD-46C3-ADDD-A26F5278B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2F0D3A-91F0-47A9-9429-A31E560E6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6825FE-7BD4-4EDF-9DF6-E47CF3D1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3E51C3-321E-420F-935B-514F7DC8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47812987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B12713-778E-4268-B900-36E65F7BD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8B16B9-00EC-4D33-B3CC-BDEA23FD1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4e30482ca24c3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434A95-A5E0-46EE-9AC3-80120F7D7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C891B9-3991-4357-848E-A8525ED09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014331-9C32-4F6C-A62F-83ED0E4D8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C2A1E4-945D-4A2F-A0B6-530CCA17F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 N₂(g)+3H₂(g)→2NH₃(g) 中，4.5 mol H₂ 完全反应最多生成 NH₃：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0996F0-5059-4CB6-A4A2-170CA05A1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F5EF8A-B91E-486C-9521-E4D9C345C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1CF567-C341-428D-985D-D183DFC36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BDD604-A5D5-43C7-80A7-1469E9361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4B8196-0D92-4E0B-98A1-6021083AA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687C0F-D52B-47A5-9078-3C65B6E54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1ADD98-D8C3-4398-BD71-B5E8F028E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B38474-43ED-4A47-B16E-6D0A895D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AD5096-D786-4551-A007-DABB9762E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17999804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0724BA-2544-4AEE-99DD-7FAD64F7B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B9430A-0BEB-4330-A133-8B9503385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85edcbe2b4406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087286-69BE-4687-9180-95643BFEA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8D7714-8F00-48E0-8FA0-00DA0A8E0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3669E2-F16E-4768-9A43-2C1C3E89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能独立执行“配平—转摩尔—按比—转单位”，并说明每一步理由。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01E8E3-6C2A-4A69-A957-89DFCCC9D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04E819-2104-4A3F-A84E-17EDD4F0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D6855D-3710-43E2-BDE1-BE2E1CC7A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某物质摩尔质量为 32 g mol⁻¹，样品质量为 80 g。物质的量为：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FD8201-CD8A-4C12-9D48-F1B3D1AAA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高频错因：用质量比替代物质的量比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5A5D59-D3B0-43E1-B828-BBC080DF9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227C30-B413-4C83-BE6B-C382B622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7EE1EF-6B29-4818-A54C-DDE293CF9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01A64A-5D85-4FCD-960F-10990BF9F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BBC816-50E6-462E-B705-00DBE7800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965247-8AD3-43FE-8FCA-689C63E5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F175BA-650E-45AD-89B1-C18ADB722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26642717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647371-B873-42C3-A7D1-91B51934F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06113B-0056-454C-A427-AB9B50215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d7d9c8718e4e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81BA0D-3B29-42F6-AFC3-21AF9685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1B1076-519A-4FA2-81A7-855C47EB9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D7C007-E3CA-4DF8-8DD0-5D9B4D797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48A55A-B404-4EEC-8CD8-B60D621D4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F6C2CF-6812-460A-B84C-B443C7B54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7213AC-FA27-491D-B57C-04494AF0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FA8545-963F-4865-93B1-7C0F6A0D7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转摩尔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E76E1A-8FC0-4618-8B6F-120593F45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3D5D2A-B35B-4A85-8441-AFEB0A7B5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B8DA82-9A8E-4562-8F3D-8291B3B39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D03214-25BE-4C84-B07C-57D959EEA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转单位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71A53C-2687-4C91-B658-DFF229303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D9E245-69C7-4DDC-89B5-ED79993D1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70D50C-F265-4A62-964C-861E39E4F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某物质摩尔质量为 32 g mol⁻¹，样品质量为 80 g。物质的量为：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F21437-02F6-4F4D-B0CC-89F842220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791EFE-D77E-4323-B9A5-428C126FD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B583C6-C0AB-45C3-B009-E1CE4FF81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正确结论：2.5 mol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解析：n=m/M=80/32=2.5 mol（2 s.f.）。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CDCB06-8331-4BE7-B104-ACC7939DD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B84E1B-B3C7-4B7A-8BAC-A7EF1F7BD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BB0926-821B-4F5E-85DC-AC8B59698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E046BC-4E12-45C8-B69B-D5ACC8B8D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8316821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9544E14-E252-41CE-9518-831FA0AA1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3941D2-8F90-45C2-9999-1199F3FD2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8bf5955f1043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4506A3-7A6A-474F-933F-0D1858CCC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94718F-0401-4476-9958-2D3F7F3E3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AEDD8B-0664-4D2F-BF35-3D194C007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5F2401-8B5F-49D6-B72E-2E98A324D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A4D505-6C22-40C5-BC0F-47ECFCB60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6E8C58-C7B3-42B2-A22C-20EB0216E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D9DE90-1279-4B4C-8666-09168E62C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8BD889-FAD1-4B81-86F5-82C16DA17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EC36DC-E928-4643-952B-847BB8EBF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DCCCFA-CEB6-4CF8-82E7-6BD5E5319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E7A191-AE24-4628-A639-99D1636C9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68550F-3DE1-4522-8F53-6D396A60B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CCEF17-5E3C-410F-A22D-C075D2EB1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91FC41-A8A4-46BF-8CFC-312340C99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1CF16E-30F1-401B-9031-D2C663E74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304A43-EBE0-4933-9E97-BDAF6529C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063597-734B-4CB4-AB72-1EA38E09F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8A917E-8F74-4F26-8151-8115F0453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E7E4E4-1325-4312-B61F-1D9963735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9394286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D43903-BC57-456C-BFD9-1AB5B5D8E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BF6C0B-2234-43CA-81DB-FBE93D654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ae884a47a74cf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BDFBEC-F332-4CBD-BDAC-1DB2DF72D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FA1060-8726-4DD8-93D9-891FAB9DE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5C25E5-B1FE-4CE0-B010-21979609C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5EEACF-3D47-419C-8F1E-46215FB97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物质的量与化学计算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AC0412-546E-43E6-90B4-16BBFB546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643BF1-29E0-4202-8437-F996213DA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8416A7-F678-40BB-ABDD-B222275FD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A044E1-AA99-4848-961F-1BFB63188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78AF30-7DE3-4868-94C4-6D4339FE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77C5BD-9CE1-4718-92B7-02C8B486D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配平—转摩尔—按比—转单位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C2F320-B8AC-4C78-91F7-A9966E5ED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18E1CC-C4C1-4472-9DBB-90FE3859F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8A9DA4-5AFC-4DB9-B14F-FE9A313AD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DA9F0F-0860-476B-8CE2-0341FBC46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9EE066-E10E-42DC-B9A1-CC3306AA8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B69E36-BEB1-4F2A-8C9D-AEF0AEF0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D9115A-6945-4E24-855B-EDD055575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14051766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5D8861-6FFB-4E9F-9735-0973B4D4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96890B-4897-4B7A-BEFB-DDE3CE6D6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566658932045c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9CDD48-308E-427F-8A97-61ED56041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58AA3B-58BF-4BE6-A8A2-577B03CA9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A2A41F-5465-4DD4-921B-4D12AEA6A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2A73ED-556A-4A58-A644-16F90297D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某物质摩尔质量为 32 g mol⁻¹，样品质量为 80 g。物质的量为：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925933-4A13-4E88-9AE9-3E3B0E6AC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D4A178-F22E-427A-BB1B-6B3CADF7C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EEA83F-2765-487D-9B81-BB95259E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8C9B2B-E92E-4300-B7F8-C50526DE0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D9E424-422A-41E6-BB9D-D32281471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53F25A-5E2F-4CA0-8CF4-B1F22465C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配平—转摩尔—按比—转单位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9A6A5D-8349-47E3-9D09-097D2588F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171EB4-E42D-4309-AF1A-14CCCCDC0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861E2F-E521-4FD4-A36B-705E85853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3DC23E-17FF-453D-AA3E-2E2F3238F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71AABE-BA98-4A87-99E0-19887ABE7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18666A-7351-49DD-B007-653371FAB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DA2F01-BC35-4BBC-B634-F51B0D3E3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40232339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4F3276-886F-4808-B62C-35FF74037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D0216C-3D8C-4920-A841-40E4D9359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968e42c279491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0A41C1-1DBA-4605-AEF2-FCBE54678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E756F3-F61E-4C78-8018-BC1EBD4FD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31DBF0-3B15-4ABF-9BCC-6AA42711A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C3B42C-6E85-4E93-B2B4-395363921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室温室压下气体摩尔体积取 24 dm³ mol⁻¹。1.25 mol 气体体积为：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D271A9-D65E-4230-A46E-FE8E4C24A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92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1A·气体摩尔体积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E53509-87B6-47C7-8941-71770C35F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E46D9F-A89E-4D4C-8F79-74ADAF506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BF5FDF-2AC9-40EC-BBE1-4BC7541B0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E091D4-2050-4212-A1C9-E586DE028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618B38-53DC-4CF1-963F-F103B3F30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0E9E5F-D9CF-468D-B7F5-01826A358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CDC053-F9BA-48B4-8608-678D9FE16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154C1F-2396-40F9-82C0-BBD3006FA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1A881A-C618-411C-8A8A-1898D121B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535C98-57E6-41C9-96C6-0440B7F86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424909-2C72-4F2F-97AE-09B8AA587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744FFA-41F0-4AC5-A3B4-9695C89E0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776556-414C-4D21-8C6B-41AC65EB3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2E91B4-DCEE-4624-8194-E0E85AC85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63774858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5614B9-C08A-485A-9173-BEDA102A5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36F2B7-6DB4-4F9C-AABB-6392A448F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330eb3c72f4fd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8ECD2F-C107-442E-BE45-B93345061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8D0426-9486-4E9E-896C-039B98451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74074F-0FAA-4306-A494-383FE0B16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02EE17-B8F1-4A9E-936C-B077C1887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859505-4C79-4CEA-A301-DF122D57B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某物质摩尔质量为 32 g mol⁻¹，样品质量为 80 g。物质的量为：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2E4EC4-07C8-496E-9ACE-7B4791062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3EABCF-0DF6-4F61-85A5-9358CE9F4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940E56-123A-4B0C-906C-DD3F2DFC9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B42FDF-A1A0-45A7-91F7-FF3964605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室温室压下气体摩尔体积取 24 dm³ mol⁻¹。1.25 mol 气体体积为：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8E6F65-AF6D-4470-815E-C703B1705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096BD4-5AA5-4800-8638-7446CBFCE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FFEB84-6DAD-4B57-B43B-167202387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4F07BE-A339-4C42-8943-BF28BB7CB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反应 CaCO₃(s)→CaO(s)+CO₂(g) 中，2.0 mol CaCO₃ 完全分解生成 CO₂：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D540F7-377A-4992-A060-38422E69F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18E21D-24F7-4A5B-BB8D-F1B224942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1A78B7-184E-46B1-A50E-ED11F35EA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67E1B6-2766-4975-823B-08CA56B00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3511338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9CDA68-D012-4085-AD19-9E5DEB682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41DFC9-FFE2-4FDA-89DC-0EB61A4AD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e2554c927c44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DD8D39-4676-4D77-8E7B-8260C1636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744FCC-9EA4-479C-A8C4-04B93441E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691965-C4D4-402A-83AA-A9D040001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9B0653-29E5-431A-99A7-CFA529D93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DBF65F-9385-4F04-AF19-1123937EF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C9D97B-AD1D-4206-ADEC-5CA0BF411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F2FD42-FB02-455D-A596-D80ADE943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660D90-AA48-43B1-B0C4-95CBBCB28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正确结论：3.0×10¹ dm³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解析链：V=nVₘ=1.25×24=3.0×10¹ dm³（2 s.f.）。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435CF0-DA2A-4DDF-A818-6150A8C9C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313D5E-648A-487A-B564-9117B95CB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2CE812-BEBD-4F63-83BF-B80E8F7A3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2003D9-7C77-4453-9BDD-5E0FF8A0C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00450930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A58774-2A93-47CB-92D3-33EE37F82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84CC29-7719-4F0B-9CB1-D40E3A85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fa8295fec6494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A8B26B-2516-4BEA-81FF-4F8509B48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60E2E8-73E5-44F2-9535-E62E54354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8CCEB4-1221-43C6-894D-A585436C8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0BB63D-E5F1-4C91-9E1F-77CE60988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 CaCO₃(s)→CaO(s)+CO₂(g) 中，2.0 mol CaCO₃ 完全分解生成 CO₂：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ABED10-FBBB-46C5-AC7D-28A253510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655BD0-3681-42B0-96B2-73EA37C58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60165E-BDD9-417F-B8EE-07B798804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E1F383-BE68-4305-A0B4-A941CFE27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D097C3-29E9-457C-B0F1-8ADA3F778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441A1B-D5BD-4898-9A69-E78802AAE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85A001-DFAF-4518-B77E-1DD088FC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61E4A4-49CE-4C98-AF0F-B993BF154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CE589C-90AE-4AEF-908E-56679C553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15611097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B2F76D-819F-4722-87A6-EC37D68BB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3EB7FE-41FF-4D6A-B8F8-1D22F5FBE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eacda28c0e4b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B84EFF-F249-42E3-B559-C3C778AE4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E87D97-850B-4DEC-998D-3C2AADBA1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F04566-17A6-4E07-BF8F-CAB9F5075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12F5FD-BF2C-4D4E-9BC8-DDE4EFA5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9EF6AE-F06D-4F71-A8CA-1E7B51589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E99A77-6F1E-41B8-A714-81F5F12AF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某物质摩尔质量为 44 g mol⁻¹，样品质量为 154 g。物质的量为：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1EC308-F382-4846-BA98-EB2D0AF7A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高频错因：用质量比替代物质的量比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227467-698B-4CB9-A1F2-3A5BB260F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F9FDB5-6A08-4B69-A38A-5A424EEF8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FA3FC7-B62C-46DD-AD18-E12F4FD75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379E4A-32B2-4C9A-BC5C-9E44A02AC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69BB2C-D1EC-4D73-A60A-0A5D4D0D2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0EDE30-1F71-4B8F-8B66-66233C04D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767B6F-F221-4CC3-8A27-313FF31D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81608499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CF5420-9B23-44F4-BFDB-D41DB9AEA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902B72-6ADB-4B8E-A98A-AF30F1EDF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d14308ada8432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601A2F-C5DC-42E6-A5E2-2F625BF3C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B2B0DA-A9DC-4187-8E01-B4D0F30E0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56158E-BCEF-468D-8031-E58937B7B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58D317-AAB8-43DE-8EEB-CD2C00776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E56783-F124-4F83-81E2-F69CBCD8D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10733E-51FC-40CF-95BF-8F6974087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AEBC85-A56A-466A-B1CD-A755B8731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转摩尔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425B63-3C79-45E3-BB00-D8D4780E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2EE75D-7EE5-4414-BE47-3A0E885A3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4ABEE6-1D09-45BD-95F8-5FE144207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D51010-E51D-4F9C-AA9E-2EE96BFC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转单位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6A5AE9-7D25-4B24-BD04-2CBE9B21A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DD47B7-2312-40B9-B742-31D6E7EF4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6570DF-A2B8-4DF7-902A-14092221D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某物质摩尔质量为 44 g mol⁻¹，样品质量为 154 g。物质的量为：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C4AC50-4872-4FCF-A4AF-C459E467C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0BDC69-4F12-430A-8FD9-856CC53F5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CC1C14-394B-45EC-B40D-1A398B59E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正确结论：3.5 mol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解析：n=m/M=154/44=3.5 mol（2 s.f.）。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A59DBB-A285-4C70-906F-C3BB2C745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A89774-1330-406F-BE34-D725766E5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A5F061-DECB-4A3F-903F-17D23C32D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513B8EA-BA9D-4F03-8317-655C15E78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39649543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67E2A9-1085-419A-92C8-0404C1879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718C15-A3FA-431A-A213-3D0780F78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199ff98eb7440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4DFF6D-F1B6-4A54-A3F1-9220EE2F3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7793A5-6FF5-480C-BA93-1ECECF061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93D2E2-D4D5-48AC-A322-49E8637B6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718FE5-3BE0-40ED-AACE-DB5F2C930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10CE70-C8CE-4888-AA5A-E98A4D624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1E93BD-A690-4B93-B470-CDB20083A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B81E7A-D574-4FCD-B0F0-1527A8B5A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11E7CA-9EAC-41C6-A5DB-B29B82AC2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5F6959-40CE-47D1-A613-7C7104482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A5AA96-D358-4C46-A9F8-9FF515CE6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646E1C-ACA9-405C-9586-C9701F52A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0A0724-2152-48CF-A074-5C81DF01A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9D7549-B8B1-415C-9669-7EEED1EA5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5C3AE6-ADC6-4CD7-AB95-52F55340A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BB650C-4A45-4552-B47E-BA998386C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4EA3BB-52EB-4DB5-937C-DC868F845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9CAE9E-730B-45CF-A2A3-80E2BC24D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1ED435-82D6-4FC9-85AC-36A302865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2BFFAE-CB3C-4D18-BAA6-A1D2A53D4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4601980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9E0AAA-5894-4BB2-A36E-C424C6AE1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0F7D5B-C690-42FE-AD64-D4B971DC8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61a0fd8cee41b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63D0C3-A1A5-48D6-A69A-F9095286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3A0FF8-BF41-4C50-A806-4CD5EF36C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463737-CF7F-426E-982C-B05078054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775AE2-D5D6-498E-B4FB-53DC2E43B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物质的量与化学计算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AA96B8-8B1A-4A77-9CC7-D0BBD8E4D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F50446-16AE-459B-AB4E-5B9419C1C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3A89F3-2C68-4F24-A807-6BDBB735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2E9F9F-C520-4014-B71B-A58950D6D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02BF5F-2B65-4AF0-8033-151B5E76A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A7B360-D30B-4922-9F08-3E85BA4F3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配平—转摩尔—按比—转单位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3C0360-D2AD-4761-85D9-5C4C051C8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08AA8A-63A3-4133-9F77-1D987E3D3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77F939-7890-4263-9178-99DDDFB57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8C2FB4-DC56-434A-9BB5-10B40DAE5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9211A3-DF72-4F34-A312-7946B5686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AD0216-561D-4E31-B016-74EDE451A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3268DD-E698-4B3B-ACE1-E788D8AFD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4964422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A0741B-E209-419C-A1AB-7B136794C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6B9F53-BA43-485E-B0FE-9AC830501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62a88dd2c2413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E87FA9-E852-4542-AB4B-5963AEB46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6206C7-5ABD-4BCD-9389-3EC0A60C6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FA6C20-BAE2-4970-8C98-A33E19DCF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484D69-C008-41A1-A2F3-0794DBEED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某物质摩尔质量为 44 g mol⁻¹，样品质量为 154 g。物质的量为：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15D3BE-20C7-4928-8638-D6CBF9D9B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87BE9E-14BF-4531-A0EB-7ACF5AC20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02E758-8A81-4DE3-872E-361F75F7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计算必须基于配平后的粒子比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6F37F9-93F4-4299-B2FB-14E56DCE4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369D3E-F0CE-4BC2-9B06-CEF154B24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136AA1-E6F4-4B9B-B8D2-A64621186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配平—转摩尔—按比—转单位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953F6C-A779-4B26-BA42-3CB19405C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512F72-F163-40FF-85DE-2893FCDD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B287F7-780D-49D5-86BC-F8C89A625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检查：用质量比替代物质的量比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015F15-6E11-4636-ADDB-636A31E10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0DC182-5840-4DB6-BCFC-B8A95964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1AB924-2803-4E28-87E0-0666AC135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242B07-94A2-4A2C-8BBD-A5A6209BA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31581522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1D3742-6968-4CED-A263-9B57CE915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07641B-87E1-49AC-946E-62F158DC8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534828732b450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491A0E-6ECF-440C-9723-9A69F2B32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31F3A4-A664-4CFD-852B-5CBEF812F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201F33-F005-4EB5-80CB-BD94EB3F1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102189-B602-4B60-B8AC-C1B570BF8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室温室压下气体摩尔体积取 24 dm³ mol⁻¹。1.75 mol 气体体积为：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EBAC29-4766-4B55-BDF0-B651DD070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92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1A·气体摩尔体积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287AC4-9018-422F-B9F2-E02CBEB96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E842C8-E869-4E1C-B7C3-14D23CC47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2EB847-2401-4631-9A83-F60A77335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4F67C7-109B-4259-8852-F108316E5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43888E-E963-4E52-87FF-28BC98CA4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83E277-D4AB-47D2-8531-31965512A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2753C9-252D-4A22-9B79-752061CA1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B54978-1F00-4F66-9273-DD3E87F50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DF814E-6901-48F2-8F91-417F8946B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1EA691-3E97-468D-B141-FFEC91DEE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DCD8B7-B8F5-4F6D-96FD-5364CD99B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2EA444-18C4-40A7-B072-07AF5619B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78A8D0-4CE8-4EE9-9A89-E2FC0BE3D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19E54A-5CBE-4BA4-BB72-559E606BA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49915585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FE1AC5-B8C5-459B-9C69-F8BAFBDE2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49CA69-E446-40DE-B5B2-839856362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78c3f63886463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A9D1F0-CBC7-468D-9C55-726B348B8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3BD8EF-6F45-46DA-A718-E20FED9D6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358777-77BA-406F-8002-1C8FB17E1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8CCB11-5F85-4130-85A7-7D08F666E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16CCFA-B289-4505-96F5-3E9387C78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某物质摩尔质量为 44 g mol⁻¹，样品质量为 154 g。物质的量为：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62E17E-694F-43DC-BEFC-B7027CDD5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717630-DF50-4CEC-A98E-7106F7569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40939F-C91D-4F11-9FDB-377F9E6F9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ACBC26-5538-4453-9433-6C1574404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室温室压下气体摩尔体积取 24 dm³ mol⁻¹。1.75 mol 气体体积为：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3CA95C-DEDF-4CC6-84B9-D0F9FCD89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7DD2F8-DA14-4C67-8A4D-E866609E0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E4ECB8-1878-46C0-9211-41DB1EB8B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2E5EF7-3CE4-4D4C-9327-F57FC5B72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反应 C₃H₈(g)+5O₂(g)→3CO₂(g)+4H₂O(l) 中，2.0 mol C₃H₈ 完全燃烧生成 CO₂：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B9C3F3-7120-4FAD-97E9-B521899EA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57F62F-8A1E-4B40-A43C-B7A346A16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21F74E-7D44-47CC-AAC8-C1C6C7CF1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E98B9C-F97E-4035-B4AE-AA99A4AD1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99318140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0111E2-2FEF-4AC0-8E3A-6E1CA1E35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A46ADE-0C7C-4B90-B0A7-A078CCC27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e2662a48224d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DDA758-CCB4-4A5E-8E9A-7826F2665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1137D3-82E6-4BE2-8BD9-A4D5F5B31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913919-A479-4057-ABB7-C49EF4C4D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9E1DFA-916E-4A97-8AB9-A0C4DEABE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用质量比替代物质的量比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C51A06-0F4E-43C2-8D10-F7A705B80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20EF2B-7541-4853-8B24-0DFE66B40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C6AC43-7901-4D22-915C-32CBA557A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3F32A7-7F55-4FB4-8FAF-E9977D9E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正确结论：42 dm³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解析链：V=nVₘ=1.75×24=42 dm³（2 s.f.）。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9FD0FE-A253-46CF-96F8-B961E3F5A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92D520-8FB8-4E37-B276-B75C57BB3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AE3528-A6F0-4C07-8A16-7F24869E0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90641E-CE94-4566-95D3-333F09305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37208381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1356F8-0435-4FAA-BF62-41A3A827D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E529C0-254D-44B9-8558-1E839E956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f0c2608642409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C012F1-5213-45A6-B9D8-0A3652BFD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5F816D-674C-45EA-9C6C-FBFEC9FDF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75DACD-2DC7-4C8D-A659-F23268E8D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547499-AB52-48AE-A75C-21B613822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反应 C₃H₈(g)+5O₂(g)→3CO₂(g)+4H₂O(l) 中，2.0 mol C₃H₈ 完全燃烧生成 CO₂：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376F4B-E125-4CEB-9F62-A4C1CACAF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13A53D-FEC5-4AED-A75F-5C4C4B155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2A20F5-18AC-454A-AEF1-4A83A5536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A9EC6C-27F0-4178-9A13-05F7E2F59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C3687F-9BDE-4CAD-9209-B5DA3AF39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5F5DFD-740A-472F-8ECF-84230599B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CF650C-688F-43E9-A0DF-59F3A1819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27D1DF-EBEF-4E96-A55B-EA96E0B88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物质的量与化学计算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EE96BD-C4BA-4488-9A5C-A7E840379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1973742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2026-08-19T08:39:51.8030000Z</dcterms:created>
  <dcterms:modified xsi:type="dcterms:W3CDTF">2026-08-19T08:39:51.8030000Z</dcterms:modified>
</coreProperties>
</file>