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f2eff0bed14ac2" /><Relationship Type="http://schemas.openxmlformats.org/officeDocument/2006/relationships/extended-properties" Target="/docProps/app.xml" Id="Rbcaa608d452643f1" /><Relationship Type="http://schemas.openxmlformats.org/officeDocument/2006/relationships/officeDocument" Target="/ppt/presentation.xml" Id="R42dbc41d66ae46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a5195c7251c4a9b"/>
  </p:sldMasterIdLst>
  <p:notesMasterIdLst>
    <p:notesMasterId xmlns:r="http://schemas.openxmlformats.org/officeDocument/2006/relationships" r:id="Rf0d542abc8e04733"/>
  </p:notesMasterIdLst>
  <p:sldIdLst>
    <p:sldId xmlns:r="http://schemas.openxmlformats.org/officeDocument/2006/relationships" id="256" r:id="R63cc4c530b2843c9"/>
    <p:sldId xmlns:r="http://schemas.openxmlformats.org/officeDocument/2006/relationships" id="257" r:id="R79b1d590b55b40bb"/>
    <p:sldId xmlns:r="http://schemas.openxmlformats.org/officeDocument/2006/relationships" id="258" r:id="Rd3eb79bbbe124315"/>
    <p:sldId xmlns:r="http://schemas.openxmlformats.org/officeDocument/2006/relationships" id="259" r:id="Rd0b75f5c56264628"/>
    <p:sldId xmlns:r="http://schemas.openxmlformats.org/officeDocument/2006/relationships" id="260" r:id="R01a19d7e6f674cb3"/>
    <p:sldId xmlns:r="http://schemas.openxmlformats.org/officeDocument/2006/relationships" id="261" r:id="R69e4ab5a8ecb4279"/>
    <p:sldId xmlns:r="http://schemas.openxmlformats.org/officeDocument/2006/relationships" id="262" r:id="R905ede06cb2344b7"/>
    <p:sldId xmlns:r="http://schemas.openxmlformats.org/officeDocument/2006/relationships" id="263" r:id="R9934b19cd9464361"/>
    <p:sldId xmlns:r="http://schemas.openxmlformats.org/officeDocument/2006/relationships" id="264" r:id="R3a4d5dc5392243f0"/>
    <p:sldId xmlns:r="http://schemas.openxmlformats.org/officeDocument/2006/relationships" id="265" r:id="Rcc39cc570da9493e"/>
    <p:sldId xmlns:r="http://schemas.openxmlformats.org/officeDocument/2006/relationships" id="266" r:id="R3b112801d5244673"/>
    <p:sldId xmlns:r="http://schemas.openxmlformats.org/officeDocument/2006/relationships" id="267" r:id="R9a3e0d0171394c3e"/>
    <p:sldId xmlns:r="http://schemas.openxmlformats.org/officeDocument/2006/relationships" id="268" r:id="Rc2b13f6c7ea64e0c"/>
    <p:sldId xmlns:r="http://schemas.openxmlformats.org/officeDocument/2006/relationships" id="269" r:id="R2768876444e84096"/>
    <p:sldId xmlns:r="http://schemas.openxmlformats.org/officeDocument/2006/relationships" id="270" r:id="Rbb6829bb03104272"/>
    <p:sldId xmlns:r="http://schemas.openxmlformats.org/officeDocument/2006/relationships" id="271" r:id="R8208a14acd274022"/>
    <p:sldId xmlns:r="http://schemas.openxmlformats.org/officeDocument/2006/relationships" id="272" r:id="R1fb1ed0dca1542fe"/>
    <p:sldId xmlns:r="http://schemas.openxmlformats.org/officeDocument/2006/relationships" id="273" r:id="Rd18c6ed3e9b54a81"/>
    <p:sldId xmlns:r="http://schemas.openxmlformats.org/officeDocument/2006/relationships" id="274" r:id="R681553751bd7421d"/>
    <p:sldId xmlns:r="http://schemas.openxmlformats.org/officeDocument/2006/relationships" id="275" r:id="R9a39450c8bb04a45"/>
    <p:sldId xmlns:r="http://schemas.openxmlformats.org/officeDocument/2006/relationships" id="276" r:id="R7ed587252f6d4aa5"/>
    <p:sldId xmlns:r="http://schemas.openxmlformats.org/officeDocument/2006/relationships" id="277" r:id="R1720de332b604d62"/>
    <p:sldId xmlns:r="http://schemas.openxmlformats.org/officeDocument/2006/relationships" id="278" r:id="R173797862ef4426e"/>
    <p:sldId xmlns:r="http://schemas.openxmlformats.org/officeDocument/2006/relationships" id="279" r:id="R8d35d8d2d03d4a8e"/>
    <p:sldId xmlns:r="http://schemas.openxmlformats.org/officeDocument/2006/relationships" id="280" r:id="Re1d8e755d9d54e3c"/>
    <p:sldId xmlns:r="http://schemas.openxmlformats.org/officeDocument/2006/relationships" id="281" r:id="Rae72369fb6294ce5"/>
    <p:sldId xmlns:r="http://schemas.openxmlformats.org/officeDocument/2006/relationships" id="282" r:id="R9596981724704cd9"/>
    <p:sldId xmlns:r="http://schemas.openxmlformats.org/officeDocument/2006/relationships" id="283" r:id="R6d7dc58843a74800"/>
    <p:sldId xmlns:r="http://schemas.openxmlformats.org/officeDocument/2006/relationships" id="284" r:id="Rcdfc782c9cd2494d"/>
    <p:sldId xmlns:r="http://schemas.openxmlformats.org/officeDocument/2006/relationships" id="285" r:id="Rb46c83848d5646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bdf4e7de52e485f" /><Relationship Type="http://schemas.openxmlformats.org/officeDocument/2006/relationships/slideMaster" Target="/ppt/slideMasters/slideMaster1.xml" Id="R4a5195c7251c4a9b" /><Relationship Type="http://schemas.openxmlformats.org/officeDocument/2006/relationships/notesMaster" Target="/ppt/notesMasters/notesMaster1.xml" Id="Rf0d542abc8e04733" /><Relationship Type="http://schemas.openxmlformats.org/officeDocument/2006/relationships/presProps" Target="/ppt/presProps.xml" Id="R3d4d69afea6f4eaf" /><Relationship Type="http://schemas.openxmlformats.org/officeDocument/2006/relationships/tableStyles" Target="/ppt/tableStyles.xml" Id="R6da2cbe4af0b48f3" /><Relationship Type="http://schemas.openxmlformats.org/officeDocument/2006/relationships/slide" Target="/ppt/slides/slide1.xml" Id="R63cc4c530b2843c9" /><Relationship Type="http://schemas.openxmlformats.org/officeDocument/2006/relationships/slide" Target="/ppt/slides/slide2.xml" Id="R79b1d590b55b40bb" /><Relationship Type="http://schemas.openxmlformats.org/officeDocument/2006/relationships/slide" Target="/ppt/slides/slide3.xml" Id="Rd3eb79bbbe124315" /><Relationship Type="http://schemas.openxmlformats.org/officeDocument/2006/relationships/slide" Target="/ppt/slides/slide4.xml" Id="Rd0b75f5c56264628" /><Relationship Type="http://schemas.openxmlformats.org/officeDocument/2006/relationships/slide" Target="/ppt/slides/slide5.xml" Id="R01a19d7e6f674cb3" /><Relationship Type="http://schemas.openxmlformats.org/officeDocument/2006/relationships/slide" Target="/ppt/slides/slide6.xml" Id="R69e4ab5a8ecb4279" /><Relationship Type="http://schemas.openxmlformats.org/officeDocument/2006/relationships/slide" Target="/ppt/slides/slide7.xml" Id="R905ede06cb2344b7" /><Relationship Type="http://schemas.openxmlformats.org/officeDocument/2006/relationships/slide" Target="/ppt/slides/slide8.xml" Id="R9934b19cd9464361" /><Relationship Type="http://schemas.openxmlformats.org/officeDocument/2006/relationships/slide" Target="/ppt/slides/slide9.xml" Id="R3a4d5dc5392243f0" /><Relationship Type="http://schemas.openxmlformats.org/officeDocument/2006/relationships/slide" Target="/ppt/slides/slide10.xml" Id="Rcc39cc570da9493e" /><Relationship Type="http://schemas.openxmlformats.org/officeDocument/2006/relationships/slide" Target="/ppt/slides/slide11.xml" Id="R3b112801d5244673" /><Relationship Type="http://schemas.openxmlformats.org/officeDocument/2006/relationships/slide" Target="/ppt/slides/slide12.xml" Id="R9a3e0d0171394c3e" /><Relationship Type="http://schemas.openxmlformats.org/officeDocument/2006/relationships/slide" Target="/ppt/slides/slide13.xml" Id="Rc2b13f6c7ea64e0c" /><Relationship Type="http://schemas.openxmlformats.org/officeDocument/2006/relationships/slide" Target="/ppt/slides/slide14.xml" Id="R2768876444e84096" /><Relationship Type="http://schemas.openxmlformats.org/officeDocument/2006/relationships/slide" Target="/ppt/slides/slide15.xml" Id="Rbb6829bb03104272" /><Relationship Type="http://schemas.openxmlformats.org/officeDocument/2006/relationships/slide" Target="/ppt/slides/slide16.xml" Id="R8208a14acd274022" /><Relationship Type="http://schemas.openxmlformats.org/officeDocument/2006/relationships/slide" Target="/ppt/slides/slide17.xml" Id="R1fb1ed0dca1542fe" /><Relationship Type="http://schemas.openxmlformats.org/officeDocument/2006/relationships/slide" Target="/ppt/slides/slide18.xml" Id="Rd18c6ed3e9b54a81" /><Relationship Type="http://schemas.openxmlformats.org/officeDocument/2006/relationships/slide" Target="/ppt/slides/slide19.xml" Id="R681553751bd7421d" /><Relationship Type="http://schemas.openxmlformats.org/officeDocument/2006/relationships/slide" Target="/ppt/slides/slide20.xml" Id="R9a39450c8bb04a45" /><Relationship Type="http://schemas.openxmlformats.org/officeDocument/2006/relationships/slide" Target="/ppt/slides/slide21.xml" Id="R7ed587252f6d4aa5" /><Relationship Type="http://schemas.openxmlformats.org/officeDocument/2006/relationships/slide" Target="/ppt/slides/slide22.xml" Id="R1720de332b604d62" /><Relationship Type="http://schemas.openxmlformats.org/officeDocument/2006/relationships/slide" Target="/ppt/slides/slide23.xml" Id="R173797862ef4426e" /><Relationship Type="http://schemas.openxmlformats.org/officeDocument/2006/relationships/slide" Target="/ppt/slides/slide24.xml" Id="R8d35d8d2d03d4a8e" /><Relationship Type="http://schemas.openxmlformats.org/officeDocument/2006/relationships/slide" Target="/ppt/slides/slide25.xml" Id="Re1d8e755d9d54e3c" /><Relationship Type="http://schemas.openxmlformats.org/officeDocument/2006/relationships/slide" Target="/ppt/slides/slide26.xml" Id="Rae72369fb6294ce5" /><Relationship Type="http://schemas.openxmlformats.org/officeDocument/2006/relationships/slide" Target="/ppt/slides/slide27.xml" Id="R9596981724704cd9" /><Relationship Type="http://schemas.openxmlformats.org/officeDocument/2006/relationships/slide" Target="/ppt/slides/slide28.xml" Id="R6d7dc58843a74800" /><Relationship Type="http://schemas.openxmlformats.org/officeDocument/2006/relationships/slide" Target="/ppt/slides/slide29.xml" Id="Rcdfc782c9cd2494d" /><Relationship Type="http://schemas.openxmlformats.org/officeDocument/2006/relationships/slide" Target="/ppt/slides/slide30.xml" Id="Rb46c83848d5646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9e6803e31742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ea65d57e4c4720" /><Relationship Type="http://schemas.openxmlformats.org/officeDocument/2006/relationships/notesMaster" Target="/ppt/notesMasters/notesMaster1.xml" Id="Rc2626f47c20b4e6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fa270604ad4442" /><Relationship Type="http://schemas.openxmlformats.org/officeDocument/2006/relationships/notesMaster" Target="/ppt/notesMasters/notesMaster1.xml" Id="R0dd1f8c8201840c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984431e8ecb445d" /><Relationship Type="http://schemas.openxmlformats.org/officeDocument/2006/relationships/notesMaster" Target="/ppt/notesMasters/notesMaster1.xml" Id="R34086350b77c45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738c0d18044899" /><Relationship Type="http://schemas.openxmlformats.org/officeDocument/2006/relationships/notesMaster" Target="/ppt/notesMasters/notesMaster1.xml" Id="R765bc1a067a64b9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cc13c9b4c0a4a37" /><Relationship Type="http://schemas.openxmlformats.org/officeDocument/2006/relationships/notesMaster" Target="/ppt/notesMasters/notesMaster1.xml" Id="R1960885a831941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8ebb98490e44db" /><Relationship Type="http://schemas.openxmlformats.org/officeDocument/2006/relationships/notesMaster" Target="/ppt/notesMasters/notesMaster1.xml" Id="R97aec7a7fe18464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1f26ecbbba454a" /><Relationship Type="http://schemas.openxmlformats.org/officeDocument/2006/relationships/notesMaster" Target="/ppt/notesMasters/notesMaster1.xml" Id="Rcd77ec54fdfc4b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dbfdc05f424ed8" /><Relationship Type="http://schemas.openxmlformats.org/officeDocument/2006/relationships/notesMaster" Target="/ppt/notesMasters/notesMaster1.xml" Id="Rc1243cbe23714d9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38b8d0a64e44b91" /><Relationship Type="http://schemas.openxmlformats.org/officeDocument/2006/relationships/notesMaster" Target="/ppt/notesMasters/notesMaster1.xml" Id="Rb322c175886647a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4d589b338ae49b8" /><Relationship Type="http://schemas.openxmlformats.org/officeDocument/2006/relationships/notesMaster" Target="/ppt/notesMasters/notesMaster1.xml" Id="R703dbc1f27ce4e1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80a137af4a48e3" /><Relationship Type="http://schemas.openxmlformats.org/officeDocument/2006/relationships/notesMaster" Target="/ppt/notesMasters/notesMaster1.xml" Id="R312965940a004a9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8b8f14db2cc48cb" /><Relationship Type="http://schemas.openxmlformats.org/officeDocument/2006/relationships/notesMaster" Target="/ppt/notesMasters/notesMaster1.xml" Id="Ra94b1720075a41e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c32ee82356b4a58" /><Relationship Type="http://schemas.openxmlformats.org/officeDocument/2006/relationships/notesMaster" Target="/ppt/notesMasters/notesMaster1.xml" Id="R47c17cb6911945c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da14a9610d74d90" /><Relationship Type="http://schemas.openxmlformats.org/officeDocument/2006/relationships/notesMaster" Target="/ppt/notesMasters/notesMaster1.xml" Id="R476392db84f64c8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31b4b19bd994697" /><Relationship Type="http://schemas.openxmlformats.org/officeDocument/2006/relationships/notesMaster" Target="/ppt/notesMasters/notesMaster1.xml" Id="Rf665b6e9db9d4de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f471a5db8264f95" /><Relationship Type="http://schemas.openxmlformats.org/officeDocument/2006/relationships/notesMaster" Target="/ppt/notesMasters/notesMaster1.xml" Id="Rd20a1291e42945f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7c3a2f71b10406a" /><Relationship Type="http://schemas.openxmlformats.org/officeDocument/2006/relationships/notesMaster" Target="/ppt/notesMasters/notesMaster1.xml" Id="R2cbae0c26c31423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c5889eb4ecc4c7f" /><Relationship Type="http://schemas.openxmlformats.org/officeDocument/2006/relationships/notesMaster" Target="/ppt/notesMasters/notesMaster1.xml" Id="R6c82132b899e40b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64f54c089784cd7" /><Relationship Type="http://schemas.openxmlformats.org/officeDocument/2006/relationships/notesMaster" Target="/ppt/notesMasters/notesMaster1.xml" Id="R7579c39291bf468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1259411dade442a" /><Relationship Type="http://schemas.openxmlformats.org/officeDocument/2006/relationships/notesMaster" Target="/ppt/notesMasters/notesMaster1.xml" Id="Rcb0b96ee1310474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a110123c64a4f5e" /><Relationship Type="http://schemas.openxmlformats.org/officeDocument/2006/relationships/notesMaster" Target="/ppt/notesMasters/notesMaster1.xml" Id="R5b43080939bc47d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7913ba4cbd34210" /><Relationship Type="http://schemas.openxmlformats.org/officeDocument/2006/relationships/notesMaster" Target="/ppt/notesMasters/notesMaster1.xml" Id="Rd4b6c412cc844f9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3ea090c83c844a2" /><Relationship Type="http://schemas.openxmlformats.org/officeDocument/2006/relationships/notesMaster" Target="/ppt/notesMasters/notesMaster1.xml" Id="R70f466991157493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30c76b1fb964f69" /><Relationship Type="http://schemas.openxmlformats.org/officeDocument/2006/relationships/notesMaster" Target="/ppt/notesMasters/notesMaster1.xml" Id="R7662f4ce344b466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71a1d100e2f4fa9" /><Relationship Type="http://schemas.openxmlformats.org/officeDocument/2006/relationships/notesMaster" Target="/ppt/notesMasters/notesMaster1.xml" Id="R4ab3ffb90fbe48e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7faa2c2251244e2" /><Relationship Type="http://schemas.openxmlformats.org/officeDocument/2006/relationships/notesMaster" Target="/ppt/notesMasters/notesMaster1.xml" Id="R4aa4faa5035741b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306b058da804997" /><Relationship Type="http://schemas.openxmlformats.org/officeDocument/2006/relationships/notesMaster" Target="/ppt/notesMasters/notesMaster1.xml" Id="Rcf26f60fd6de406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18fcf2fa56742b6" /><Relationship Type="http://schemas.openxmlformats.org/officeDocument/2006/relationships/notesMaster" Target="/ppt/notesMasters/notesMaster1.xml" Id="R34acb1dc7174495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f448610de914d4f" /><Relationship Type="http://schemas.openxmlformats.org/officeDocument/2006/relationships/notesMaster" Target="/ppt/notesMasters/notesMaster1.xml" Id="Rc4a84055f8f34cc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df9f2baba004f7b" /><Relationship Type="http://schemas.openxmlformats.org/officeDocument/2006/relationships/notesMaster" Target="/ppt/notesMasters/notesMaster1.xml" Id="R2a11377d872043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的“有机化学”学习单元。本套课件共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讲稿】明确告诉学生：本单元只训练“有机化学”。先解释知识范围，再用一句话建立核心判断，最后示范标准方法。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【互动提问】请用自己的话复述“结构决定反应位点与条件”，并举一个会触发“漏写条件或同分异构”的错误例子。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Q1：含 3 个碳原子的开链烷烃通式为 CₙH₂ₙ₊₂，其分子式是： 选项为 A.C3H8；B.C3H6；C.C3H5；D.C6H8。讲解时强调：结构决定反应位点与条件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【预期回答】学生能说出“识别官能团—断键成键—规划路线”中的起始动作，并避开“漏写条件或同分异构”。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分步讲评：先重述题目条件，再逐步示范“识别官能团—断键成键—规划路线”，最后给出正确结论“C3H8”。完整解析：H原子数=2n+2=8。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1A·同系物通式。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【预期回答】学生能把失分归入“漏写条件或同分异构”或更精确的个人错因，并写出可执行检查动作。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讲稿】逐项解释“有机化学”中的专有名词、符号、对象和单位。特别强调：漏写条件或同分异构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讲稿】用“条件—表示—方法—核验”重建本知识点。示范时逐步引用：识别官能团—断键成键—规划路线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讲稿】带学生逐句读取任务，不先求答案。要求指出材料中的有效条件，再按“识别官能团—断键成键—规划路线”作答。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讲稿】先展示错误路径，再用解析链复原第一失分点。禁止只说“粗心”；必须落到“漏写条件或同分异构”或更精确的动作。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Q11：含 5 个碳原子的开链烷烃通式为 CₙH₂ₙ₊₂，其分子式是： 选项为 A.C5H12；B.C5H10；C.C5H7；D.C10H12。讲解时强调：结构决定反应位点与条件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【预期回答】学生能说出“识别官能团—断键成键—规划路线”中的起始动作，并避开“漏写条件或同分异构”。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分步讲评：先重述题目条件，再逐步示范“识别官能团—断键成键—规划路线”，最后给出正确结论“C5H12”。完整解析：H原子数=2n+2=12。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1A·同系物通式。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【预期回答】学生能把失分归入“漏写条件或同分异构”或更精确的个人错因，并写出可执行检查动作。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讲稿】逐项解释“有机化学”中的专有名词、符号、对象和单位。特别强调：漏写条件或同分异构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讲稿】用“条件—表示—方法—核验”重建本知识点。示范时逐步引用：识别官能团—断键成键—规划路线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讲稿】带学生逐句读取任务，不先求答案。要求指出材料中的有效条件，再按“识别官能团—断键成键—规划路线”作答。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讲稿】先展示错误路径，再用解析链复原第一失分点。禁止只说“粗心”；必须落到“漏写条件或同分异构”或更精确的动作。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Q21：含 7 个碳原子的开链烷烃通式为 CₙH₂ₙ₊₂，其分子式是： 选项为 A.C7H14；B.C7H9；C.C14H16；D.C7H16。讲解时强调：结构决定反应位点与条件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【预期回答】学生能说出“识别官能团—断键成键—规划路线”中的起始动作，并避开“漏写条件或同分异构”。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分步讲评：先重述题目条件，再逐步示范“识别官能团—断键成键—规划路线”，最后给出正确结论“C7H16”。完整解析：H原子数=2n+2=16。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1A·同系物通式。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【预期回答】学生能把失分归入“漏写条件或同分异构”或更精确的个人错因，并写出可执行检查动作。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讲稿】逐项解释“有机化学”中的专有名词、符号、对象和单位。特别强调：漏写条件或同分异构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讲稿】用“条件—表示—方法—核验”重建本知识点。示范时逐步引用：识别官能团—断键成键—规划路线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讲稿】带学生逐句读取任务，不先求答案。要求指出材料中的有效条件，再按“识别官能团—断键成键—规划路线”作答。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讲稿】先展示错误路径，再用解析链复原第一失分点。禁止只说“粗心”；必须落到“漏写条件或同分异构”或更精确的动作。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74e538d7c4415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dca8c89793466f" /><Relationship Type="http://schemas.openxmlformats.org/officeDocument/2006/relationships/slideLayout" Target="/ppt/slideLayouts/slideLayout1.xml" Id="Rc37471d6ac584f6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7471d6ac584f6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da19e406ce4e89" /><Relationship Type="http://schemas.openxmlformats.org/officeDocument/2006/relationships/image" Target="/ppt/media/image.png" Id="R01b7260a729144c3" /><Relationship Type="http://schemas.openxmlformats.org/officeDocument/2006/relationships/notesSlide" Target="/ppt/notesSlides/notesSlide1.xml" Id="R8f60bec28a1f42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cc5b9f1dd4407f" /><Relationship Type="http://schemas.openxmlformats.org/officeDocument/2006/relationships/image" Target="/ppt/media/image2.png" Id="Rc3f516499e2a4800" /><Relationship Type="http://schemas.openxmlformats.org/officeDocument/2006/relationships/notesSlide" Target="/ppt/notesSlides/notesSlide2.xml" Id="R37125b17fc264f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68231fb1564fa3" /><Relationship Type="http://schemas.openxmlformats.org/officeDocument/2006/relationships/image" Target="/ppt/media/image3.png" Id="R1494f068fea840d0" /><Relationship Type="http://schemas.openxmlformats.org/officeDocument/2006/relationships/notesSlide" Target="/ppt/notesSlides/notesSlide3.xml" Id="R060e450bc18244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5809818204a23" /><Relationship Type="http://schemas.openxmlformats.org/officeDocument/2006/relationships/image" Target="/ppt/media/image4.png" Id="Rd8d7e592f3204df7" /><Relationship Type="http://schemas.openxmlformats.org/officeDocument/2006/relationships/notesSlide" Target="/ppt/notesSlides/notesSlide4.xml" Id="Reb8b328baf2143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1cb05318764429" /><Relationship Type="http://schemas.openxmlformats.org/officeDocument/2006/relationships/image" Target="/ppt/media/image5.png" Id="R6dd17a86ee704f37" /><Relationship Type="http://schemas.openxmlformats.org/officeDocument/2006/relationships/notesSlide" Target="/ppt/notesSlides/notesSlide5.xml" Id="Rf1f3239597b643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56bed82d6940ee" /><Relationship Type="http://schemas.openxmlformats.org/officeDocument/2006/relationships/image" Target="/ppt/media/image6.png" Id="R1af8bb9a2ede40cb" /><Relationship Type="http://schemas.openxmlformats.org/officeDocument/2006/relationships/notesSlide" Target="/ppt/notesSlides/notesSlide6.xml" Id="R6b28a07bd498462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ba1f0281ab4b61" /><Relationship Type="http://schemas.openxmlformats.org/officeDocument/2006/relationships/image" Target="/ppt/media/image7.png" Id="Rf157a57b1ac24e94" /><Relationship Type="http://schemas.openxmlformats.org/officeDocument/2006/relationships/notesSlide" Target="/ppt/notesSlides/notesSlide7.xml" Id="R72f1b954343d4c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e37ee13a54615" /><Relationship Type="http://schemas.openxmlformats.org/officeDocument/2006/relationships/image" Target="/ppt/media/image8.png" Id="R33cbf16ad9a343bb" /><Relationship Type="http://schemas.openxmlformats.org/officeDocument/2006/relationships/notesSlide" Target="/ppt/notesSlides/notesSlide8.xml" Id="R3eac15ddd7a448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20106fa57841d9" /><Relationship Type="http://schemas.openxmlformats.org/officeDocument/2006/relationships/image" Target="/ppt/media/image9.png" Id="R07f3f1dc34ea4724" /><Relationship Type="http://schemas.openxmlformats.org/officeDocument/2006/relationships/notesSlide" Target="/ppt/notesSlides/notesSlide9.xml" Id="Rcb8fa323afae445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f7d3fe32d049df" /><Relationship Type="http://schemas.openxmlformats.org/officeDocument/2006/relationships/image" Target="/ppt/media/image10.png" Id="R42b4b5493d3b4a8a" /><Relationship Type="http://schemas.openxmlformats.org/officeDocument/2006/relationships/notesSlide" Target="/ppt/notesSlides/notesSlide10.xml" Id="R7f7969e9af084e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15c176c3c24d4e" /><Relationship Type="http://schemas.openxmlformats.org/officeDocument/2006/relationships/image" Target="/ppt/media/image11.png" Id="R3857e2f1436248bf" /><Relationship Type="http://schemas.openxmlformats.org/officeDocument/2006/relationships/notesSlide" Target="/ppt/notesSlides/notesSlide11.xml" Id="R3fb294d464da4be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3468980b540cd" /><Relationship Type="http://schemas.openxmlformats.org/officeDocument/2006/relationships/image" Target="/ppt/media/image12.png" Id="R163a4e7a007a4ee8" /><Relationship Type="http://schemas.openxmlformats.org/officeDocument/2006/relationships/notesSlide" Target="/ppt/notesSlides/notesSlide12.xml" Id="Rc5e2cdb2c1b74e8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63f513dc143f1" /><Relationship Type="http://schemas.openxmlformats.org/officeDocument/2006/relationships/image" Target="/ppt/media/image13.png" Id="R9f7ea5bd296845e7" /><Relationship Type="http://schemas.openxmlformats.org/officeDocument/2006/relationships/notesSlide" Target="/ppt/notesSlides/notesSlide13.xml" Id="Rd75ec6867a334d9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d7ade81657453b" /><Relationship Type="http://schemas.openxmlformats.org/officeDocument/2006/relationships/image" Target="/ppt/media/image14.png" Id="R5b3eb2123fc049a9" /><Relationship Type="http://schemas.openxmlformats.org/officeDocument/2006/relationships/notesSlide" Target="/ppt/notesSlides/notesSlide14.xml" Id="Rbac5f2af697d4c8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838b989e774d5b" /><Relationship Type="http://schemas.openxmlformats.org/officeDocument/2006/relationships/image" Target="/ppt/media/image15.png" Id="Rca9c71f117224c2c" /><Relationship Type="http://schemas.openxmlformats.org/officeDocument/2006/relationships/notesSlide" Target="/ppt/notesSlides/notesSlide15.xml" Id="R2adf7dacd64445c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b20554bc14cde" /><Relationship Type="http://schemas.openxmlformats.org/officeDocument/2006/relationships/image" Target="/ppt/media/image16.png" Id="Rb4092c5a054c49df" /><Relationship Type="http://schemas.openxmlformats.org/officeDocument/2006/relationships/notesSlide" Target="/ppt/notesSlides/notesSlide16.xml" Id="Raf46736d7e4b4ab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a915db31314ddd" /><Relationship Type="http://schemas.openxmlformats.org/officeDocument/2006/relationships/image" Target="/ppt/media/image17.png" Id="Rd84a165436464752" /><Relationship Type="http://schemas.openxmlformats.org/officeDocument/2006/relationships/notesSlide" Target="/ppt/notesSlides/notesSlide17.xml" Id="R9c1ceeb60fcb491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661b7aec684a11" /><Relationship Type="http://schemas.openxmlformats.org/officeDocument/2006/relationships/image" Target="/ppt/media/image18.png" Id="Rdb75035c80b448e3" /><Relationship Type="http://schemas.openxmlformats.org/officeDocument/2006/relationships/notesSlide" Target="/ppt/notesSlides/notesSlide18.xml" Id="Rbb5bcdbe1fd2424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eb10ec060f43b6" /><Relationship Type="http://schemas.openxmlformats.org/officeDocument/2006/relationships/image" Target="/ppt/media/image19.png" Id="R7f392d8f1566451d" /><Relationship Type="http://schemas.openxmlformats.org/officeDocument/2006/relationships/notesSlide" Target="/ppt/notesSlides/notesSlide19.xml" Id="R79b60409a9c54b4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f2b80c8a854062" /><Relationship Type="http://schemas.openxmlformats.org/officeDocument/2006/relationships/image" Target="/ppt/media/image20.png" Id="R05e8488e41154297" /><Relationship Type="http://schemas.openxmlformats.org/officeDocument/2006/relationships/notesSlide" Target="/ppt/notesSlides/notesSlide20.xml" Id="R106b29fc7c374b3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782ada365242db" /><Relationship Type="http://schemas.openxmlformats.org/officeDocument/2006/relationships/image" Target="/ppt/media/image21.png" Id="Rd6ec9339f3dd42f1" /><Relationship Type="http://schemas.openxmlformats.org/officeDocument/2006/relationships/notesSlide" Target="/ppt/notesSlides/notesSlide21.xml" Id="R8a9b5578edae42b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adff76ab8f4a8a" /><Relationship Type="http://schemas.openxmlformats.org/officeDocument/2006/relationships/image" Target="/ppt/media/image22.png" Id="R23604bbdfd6c4405" /><Relationship Type="http://schemas.openxmlformats.org/officeDocument/2006/relationships/notesSlide" Target="/ppt/notesSlides/notesSlide22.xml" Id="R6de301315c744ed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6ba2fdea9b4ce1" /><Relationship Type="http://schemas.openxmlformats.org/officeDocument/2006/relationships/image" Target="/ppt/media/image23.png" Id="R406e7bef6c4d4dec" /><Relationship Type="http://schemas.openxmlformats.org/officeDocument/2006/relationships/notesSlide" Target="/ppt/notesSlides/notesSlide23.xml" Id="R891e14e9f426444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977ba016114f8c" /><Relationship Type="http://schemas.openxmlformats.org/officeDocument/2006/relationships/image" Target="/ppt/media/image24.png" Id="R87ac60624d6e4395" /><Relationship Type="http://schemas.openxmlformats.org/officeDocument/2006/relationships/notesSlide" Target="/ppt/notesSlides/notesSlide24.xml" Id="Rc671a97f929a415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02856130f84ff1" /><Relationship Type="http://schemas.openxmlformats.org/officeDocument/2006/relationships/image" Target="/ppt/media/image25.png" Id="Rcc1fe792159e4d28" /><Relationship Type="http://schemas.openxmlformats.org/officeDocument/2006/relationships/notesSlide" Target="/ppt/notesSlides/notesSlide25.xml" Id="R998b493a6bf94dd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8f50b28564882" /><Relationship Type="http://schemas.openxmlformats.org/officeDocument/2006/relationships/image" Target="/ppt/media/image26.png" Id="R5b7193d1889b4da6" /><Relationship Type="http://schemas.openxmlformats.org/officeDocument/2006/relationships/notesSlide" Target="/ppt/notesSlides/notesSlide26.xml" Id="R1ccbdb79cd454e3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40e624d75a413c" /><Relationship Type="http://schemas.openxmlformats.org/officeDocument/2006/relationships/image" Target="/ppt/media/image27.png" Id="Rcf43c490dce94c49" /><Relationship Type="http://schemas.openxmlformats.org/officeDocument/2006/relationships/notesSlide" Target="/ppt/notesSlides/notesSlide27.xml" Id="Ra5c05d46ec0945a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5b763c98654e69" /><Relationship Type="http://schemas.openxmlformats.org/officeDocument/2006/relationships/image" Target="/ppt/media/image28.png" Id="Rca79b88775a04092" /><Relationship Type="http://schemas.openxmlformats.org/officeDocument/2006/relationships/notesSlide" Target="/ppt/notesSlides/notesSlide28.xml" Id="Rac2040fa9b96461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c208e6b9241bb" /><Relationship Type="http://schemas.openxmlformats.org/officeDocument/2006/relationships/image" Target="/ppt/media/image29.png" Id="R828e38aa7635403e" /><Relationship Type="http://schemas.openxmlformats.org/officeDocument/2006/relationships/notesSlide" Target="/ppt/notesSlides/notesSlide29.xml" Id="R7f4361205a214a8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d288b78413431d" /><Relationship Type="http://schemas.openxmlformats.org/officeDocument/2006/relationships/image" Target="/ppt/media/image30.png" Id="R26ec054268ab432c" /><Relationship Type="http://schemas.openxmlformats.org/officeDocument/2006/relationships/notesSlide" Target="/ppt/notesSlides/notesSlide30.xml" Id="R83b9f1cba8b349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2D074A-FE8C-40EE-B95A-039586E83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6984B-FD41-45EE-BA2E-516BC72F1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2789AC-7E8F-494F-9AB1-A8CA40CA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2F3ABF-E43C-4CFC-8C7B-DD7D72A35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有机化学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2ECA32-3A80-497B-9B97-14F8A8738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官能团、同分异构、反应类型和合成。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CB69F0-087F-4091-A8F2-ABA560323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47E70-FDC8-4FD3-A364-7919A149D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000A1E-20CE-42DD-8D3B-D9B3525B1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F61D3D-1C7A-42AB-A91C-D9811323B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b7260a729144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5D5D02-1AF0-4589-B86A-4CC5C915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84DB4B-4D3E-4F24-A64E-6FACD3E69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5D0874-9BA4-482B-8C30-0711EF338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D12B2C-AA7E-469D-AA82-79D9F4D8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9843D7-D704-49D0-A32C-891159CC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465982-9EFB-4CEE-B89A-0D26B3DC8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51CBD9-D2C4-4357-9587-C4E30DD3C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C85FE2-77E7-449F-A18D-6A61C72BF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C39225-4045-46B0-ABE0-A6365CE8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109470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106F53-6FED-48CF-8DA3-6591EAB1F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F1CD78-4F7A-418A-B356-284DA19E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f516499e2a48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997269-F337-4247-82F5-3AEDCF525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A081D-BD94-4FCC-BCBF-CEDD9E138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C1634-509E-4A7A-A09E-984CCA24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947DB4-1163-424F-AB2D-B3CCFD8E2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B0ADD6-7BD4-41E0-AD94-88BC8670F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0C47CA-9191-4652-96A7-28B3150B4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9C32E1-F44D-4982-B696-602DAC311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3E6AA3-7383-4EA2-8D5E-8D98CC72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E6B023-DA7E-4B8E-8678-6557988B7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3527EF-C107-47FF-8607-5BD36D6AA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BE1102-027C-48BD-B85A-CA3847B7E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3456E9-F51D-4C8F-B232-32A7CA5C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216355-919D-4F91-B137-D93791588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168064-7D2A-4589-8AB5-725241C5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C2E2E1-81D6-4672-A010-4B4B46068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EBF2BA-1949-48A8-9FC8-C4B6D2C5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6DE2C7-B9DE-415B-A2C6-171074E65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成功标准｜结构决定反应位点与条件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320DD2-9AC0-47C2-A64F-5B4946BB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BC82EC-53D6-42AE-8F21-607ABA64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EA33A1-C58A-4C2C-8227-FD40C270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261265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3DAC91-E0F4-4071-A0EE-798C3756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475910-7C54-4E42-8891-29848DCD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94f068fea840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3FFA2E-824F-4077-9408-4A783989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有机化学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8FB8D6-F03C-4B02-86D4-5B947EF1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ED41E4-ADDE-4A81-B1D1-E754266F9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DB42BC-15A8-485E-9A83-9E74DFEC1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41FBEC-1EFA-40E6-9484-97A1D62A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1F0C7C-336E-4657-BC5C-83798C3D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边界提醒｜漏写条件或同分异构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7B19D8-B839-4F7A-988A-D580D253B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80C370-0F37-4804-AB81-6D214A58B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A14350-F9A9-439D-80D1-B447A2DDD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官能团、同分异构、反应类型和合成。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8B7845-C9C2-4B94-942B-738746AB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6011E5-76C3-4290-B32F-1C5AE69BE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35B4FD-BA53-400A-AEC1-377F13FF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A8CED9-54A9-4CE5-AED9-E808A7A18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1A·同系物通式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A480B-3E03-4A00-96EF-6F845268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03FA07-9061-47BD-9F01-946AE5F3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86D192-940C-4F34-A5C4-2F0821FA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D94D7F-3D36-4CF0-AFDD-A5225712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591058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FF0E9D-6397-44A7-83DB-5FF1C669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0BE25D-986D-41CB-83C5-B2C951D9D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d7e592f3204d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32C0CC-727D-40BD-B049-3EAF14E2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53DF4F-525A-490A-A84E-543C58E5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773ADB-D62A-46E8-96F2-891A91F9B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能解释“结构决定反应位点与条件”，并识别一个反例或边界。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2055D9-C310-4134-9AF7-0536F30B0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2534DD-4846-4092-90B0-673AFC8E9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EF7E40-8FD8-436E-97E1-A925439E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含 3 个碳原子的开链烷烃通式为 CₙH₂ₙ₊₂，其分子式是：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7993B5-0E29-42E3-A308-337AC1EF3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高频错因：漏写条件或同分异构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61F096-5E69-45C1-AD04-CD4DC65BD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DA4195-ADFE-4486-9D7A-4ABDC002B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00FD39-CF17-415A-BBA1-4A0235BA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9F74CC-78B4-4255-8711-D63CA7578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CA9A70-B6A5-4EED-8885-9520A7677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4DF78A-E058-4B3D-A994-C56E0AF54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88FB5B-D3DA-45B1-BD2E-D163F6C30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341973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B8234E-C314-4889-AD85-1C39C06EE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52EA6D-4449-49C1-BC8D-987834C1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d17a86ee704f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5F3692-F092-4C62-A6D9-C12E4AE6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B7605A-CA0C-4365-A4E3-E513F1E4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66ADC-9992-4A5E-B33D-1C283DD1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B3579F-6A7A-48CD-9113-76A8181A0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A5825-FFE0-4132-BDD5-9A7D4530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E12579-B0F3-4E04-8972-8554C723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32400D-9790-414B-A1C0-00CF52660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断键成键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4F0AA0-EF2B-42F5-AB3F-BA9E8F7F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B07BB6-26E4-42E5-9BEE-44950D25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规划路线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BCBE30-FD27-434B-A52B-FCDA0003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E67C0B-A849-48F7-902A-D02BAFA1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D38A0C-0945-49FE-9528-7F5C4D898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含 3 个碳原子的开链烷烃通式为 CₙH₂ₙ₊₂，其分子式是：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0553B8-1C76-4B57-B1A3-E8CC9344C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745806-B1EC-4750-A90C-A8BC962F1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B4A506-F905-4926-9E91-49D15ECBE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正确结论：C3H8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解析：H原子数=2n+2=8。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BB79C0-1AE1-4F31-9125-1D85C642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5F9688-FA18-4216-A921-3271CF9AB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D1A449-7F9E-45EA-9205-540FCED7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82CF6D-6B2D-4118-9BA1-6D8427684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609519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2ECEC4-B364-42CD-8901-627D5954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E94AD8-C72A-4AAB-9A4A-1B7E9D8F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f8bb9a2ede40c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0DC5D9-5096-4BE0-B820-8A74DB42A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2613EE-E1F0-4D68-BC72-93A8C54E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B80CF5-9021-464E-8FED-B676CEE50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5AD73D-65E7-4359-9EA9-EAFB1C9D4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CF9B7A-C28A-413A-A91B-7B7C713F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F5AA2D-DFDC-4312-B72D-51BA0419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F300B7-E8C2-4106-9495-4130474F9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B299AC-E2AC-44AA-AC6F-D48BF3331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312B1E-80A5-4790-BEF9-DC38C65E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5E175B-4829-43E8-B394-3E377BF98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3D9266-1360-4F0A-ACB3-B0B70DDB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CCE69B-D30C-442C-9FA5-CA4CC8BA1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EAA99E-774D-41C1-B4F1-C13004F2F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3BE15F-7649-4843-A511-AAD572741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91F4D9-77E6-4B14-B8B5-C27D6EB88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835790-A430-4295-B765-7CB770733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6C74FA-2CA4-4985-AD5C-CE9494304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6E6E60-ED49-4E42-9D5A-2FB1008ED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A7C12E-C2B5-4E10-89D2-393D26417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106319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3A1B5D-AE38-4671-A6A8-8E89F55B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6D8561-1C3C-4FB8-816C-08D92522C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57a57b1ac24e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5D7247-E31F-4030-A465-7C429C6F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82F781-069A-4D53-9A73-DA86078C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983560-D8D5-46B9-B633-1F86D025C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6039C6-5B6E-4E51-A819-151A20F72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有机化学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CDAF63-6241-4BE2-8750-51E01477B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7FBC1E-CCA7-4581-B4F0-723EF7D58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36EC55-37F2-4E5C-BB8C-DBC602079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155522-EDB5-44DD-8E9B-34AB76CEA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AAAC3D-4E8D-4859-8D70-D0DC659E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1706A2-C97A-4590-BD47-19BC6CEB7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30076E-10BE-4548-A632-57FAEC314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F162B9-785F-4979-A4FD-5982CCD5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65088D-6AF0-4404-B9AD-ED3427416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CE729E-2416-4F69-8018-94EC92FE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D14887-49B8-4622-A093-D500A045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6C5036-5FE6-4895-8888-52FCE872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B42705-1EB8-4EBE-8EF2-267817B2A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591416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C09CFD-A2AF-413E-B094-1AEF1070D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117EBF-58C5-4615-80A1-513AFEA4F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cbf16ad9a343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B88C5-D4FF-4154-B7C6-7A1D0C99A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D78E01-9A79-4EAC-A028-B21D3AD61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0CC2CB-A97E-4F04-8ADA-06EE92F77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ED30F5-9B5F-4CA7-82AA-C1BCFACE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含 3 个碳原子的开链烷烃通式为 CₙH₂ₙ₊₂，其分子式是：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E34951-5FD7-4E91-96A1-A58AE56A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6734C6-A7C3-4019-982D-E5917727B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488297-60C8-4CCF-A3C5-EB0F63E3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DB4745-386B-41D6-B505-63643BE5F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1772CB-5C36-41FD-8978-F470209D7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D72DCC-F1B2-4EB8-8838-6A4E305CF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38898E-E2EB-4C36-9EA6-999E09A42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FA655F-8A80-41F7-84CD-9CEF7102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4B5695-256F-489A-B53E-ADD66CF37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52F117-72CC-4BEC-88A2-09008831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38D6E5-E06C-4F13-8206-EEEED65CD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57917F-3001-475D-B91D-E0CB0F3E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AD2BCF-6802-41EF-AA2D-063AD3A7A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9591742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D950BA-2AA7-4C5C-96D8-B37E141D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526454-5388-44E4-A037-2757BAC98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f3f1dc34ea47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087007-F7FC-43FE-870D-A2C0CF5D3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F10D77-104A-42DE-859A-97BE0691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B0FD4D-D009-4939-9C5D-E1CA53215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8B0A84-C2C5-433A-ACDF-C296F231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有机合成理论可得 12 g 产品，实际产率 72%。实际产品质量为：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284C42-4352-4735-ADD0-9C517487D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1B·有机合成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7E76B0-5D5D-4B71-B95A-6F6C209A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A0E038-053A-4591-BC3A-1D894EA9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F49391-3394-4035-948A-AB5131085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C4B6FC-DCE8-41E2-A01C-716C0733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46ECB3-8722-426E-9CB8-2695C133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D4D37F-9370-4D15-A219-0213C475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73A43D-EE53-4AA5-930E-7EBE656C9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C604E4-0AA8-4DCB-A4A9-8F85BFE30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3674C6-3479-4D19-8E2A-333186F01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D64EA2-A0B3-407B-ADDD-28A8F6A67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0E0553-1E35-4BD3-93CA-1B38CEEF2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12FDB2-3C32-4D86-A4A3-B623AF9C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BFA287-C188-4D31-B8B9-14644E37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BA460E-7C49-4CC4-9F1F-51A78FEC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7911797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650237-92D8-4202-A9D6-2A6587BF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5EC5C-0BD2-4F6A-9144-28CD1FE8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b4b5493d3b4a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64062-C393-49CA-9302-2F1A166E1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F705CF-82FF-4605-B7FC-1D4B3368F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9A6AA4-12A7-449D-BB25-F296BC6B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6D1282-9CB2-4F3C-AF80-79020021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62AFE0-93E3-4574-AB4C-6E688B10A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含 3 个碳原子的开链烷烃通式为 CₙH₂ₙ₊₂，其分子式是：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5A2759-FABB-4DEC-BAFD-F33374D3C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B39648-2049-49C9-B929-B94BBCB9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F1E0A-24B4-471C-B458-E9D228327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A85C5F-2FF9-47EB-8D5F-EF4C24B2E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有机合成理论可得 12 g 产品，实际产率 72%。实际产品质量为：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20914B-734E-43CD-B552-0E5C781B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1945CA-127C-4193-A6AD-63A8A8C1C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9F6F2F-01F2-4A50-847F-F694A7A9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E1DFF2-C7B8-4A17-A333-E853BBDA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 mol 含 4 个碳原子的烃完全燃烧，生成 CO₂ 的物质的量为：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5D5765-2E06-4722-B77D-665C5ECB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03455A-D708-4B4C-9744-19B12D22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CC543C-B270-4A31-A926-26DA11D89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41F3E0-2513-4C0C-9A61-AE2F0E276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957791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288BA5-9A19-472C-B39F-85BB81421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80E8C5-6CA7-4326-B66E-C222BA7F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7e2f1436248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779424-A943-4916-9E5C-283512D6E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38D010-D5C9-4351-ABEF-889475A8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E5B09C-A655-48EA-9926-72BF61A6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8349F0-401F-409C-8674-5B9D5602D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48D120-13FA-44E3-B7A8-6287D46CB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ED27B6-4806-4984-B3A8-D4069E6C2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2B799E-4924-47AB-9176-1C3CBA68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54364E-8D31-465A-9CBD-9A6BF50DB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正确结论：8.64 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解析链：实际质量=理论×产率=12×72/100=8.64 g。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9B7028-F71F-46B7-AF6C-5250CB04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9214FF-7A6F-494F-94D0-8B1BA9FFD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2C2A66-A765-451A-B015-15436FA9C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CF27F6-5F9E-49B7-A17F-05D6B436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5375972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7624E9-80F9-416F-9835-2A829DEB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DE458-7D82-462F-8229-3F0CA0A0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3a4e7a007a4e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23A69-183A-4FEC-BB72-C4DED9FD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4FEF01-E642-4812-86A7-05EEC91B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177DBC-30AE-4DE2-A313-8BE5A767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C23F62-4A65-4AA5-A67D-2B806A8A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 mol 含 4 个碳原子的烃完全燃烧，生成 CO₂ 的物质的量为：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74D937-FD01-4286-9CB7-21C3DEE1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8C7A04-A1E9-4AB4-88D7-810877460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CDBFE1-4095-4620-A284-7517EDA8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0554D3-CEF1-4F30-A37D-CED8F9FE8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41A11B-145B-4452-AA20-E790819C5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D0CC14-3595-42F3-83CF-A54DD8A20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D4BE75-91A6-422E-A716-9276B9B83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2CFE76-8DAA-4679-99D7-108409574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6857E0-3D5F-482A-AF78-35E4848A3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762753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641338-59D4-4070-8890-EB46D9444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6B60F-0B8D-461C-8189-9E7026A31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7ea5bd296845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846E14-5949-4C29-90A8-3DA8231B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65E900-45A4-4B7D-9C93-89475B50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02844A-B76C-4A1E-9A89-0B77A0A3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能独立执行“识别官能团—断键成键—规划路线”，并说明每一步理由。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7A3FBA-2B88-45CF-B30C-972E34D6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BBEBF-2A21-4163-8C01-BF75FB5E0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0A33CA-D409-4840-8CE9-41434CAB3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含 5 个碳原子的开链烷烃通式为 CₙH₂ₙ₊₂，其分子式是：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B868A-57AC-455A-B530-CC4F96DE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高频错因：漏写条件或同分异构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5547EE-9489-4ED3-B5E2-782CCAE8C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B46315-AB8D-47B4-875E-27C1E11D6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A9F576-B385-46D5-90BB-97D3FC604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610450-A4A8-4CA4-8391-D6B21A265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540F22-1FC3-48C8-B154-979FEB413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E5A81B-00AD-48B0-B3FA-6B3CBE72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FEA8D7-EB6B-445B-8A97-5F2E6D66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7862877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749E31-3F7C-4D40-8390-199DDD6D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104237-24E9-4A34-B105-996C29F67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3eb2123fc049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DD65AA-2656-4BCB-9CD5-18B92726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3ABD01-ACD2-46B6-A481-9E549F22A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57BEC2-5AAD-4574-AAB1-4E3CF1D7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56D78C-F248-436B-B16B-B7C225708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3D8F0F-D486-4CF0-B421-3AC0681AD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258D79-7FE3-4B79-8DA8-0859A002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0D3865-9FF0-49BB-9B97-28E9EE514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断键成键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50024E-346E-4AE1-9990-B7415D3E5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4D0CD1-342B-407E-852C-FD6367290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规划路线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786984-DBBD-4435-BBF2-46DAB4C4F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94C1F2-4ADB-48D4-A3A9-1789CD5B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328792-A09C-4AEF-8B42-D9E0C925C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含 5 个碳原子的开链烷烃通式为 CₙH₂ₙ₊₂，其分子式是：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7DADA9-9069-4446-BA7E-6AA5F929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21B48E-9425-4CC9-AD54-1C1021F2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D911EC-DD73-4337-AD1C-294E6AD3F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正确结论：C5H12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解析：H原子数=2n+2=12。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EFDDB5-4B96-49F9-B69F-585C6F90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40E62F-F265-4C14-B577-BF5C3820B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AB478E-5EF7-467A-9E42-A0B5321B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9B0DDC-286D-4776-9856-B82FEC97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6048364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016998-B173-45ED-B556-032DEE273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F6B8EE-422C-4E2C-AAFE-1B0A60E04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c71f117224c2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FCD3C7-35E4-4E20-BFA3-E6E802920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68AB19-580E-4D45-BFD5-CDA6B987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A1D17-823F-46F7-A620-46100D3E7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C50D0A-6549-4E15-B035-472854E7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2D5C38-47B2-4289-8A64-0C829170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B109E-347A-4EAA-9EF3-3D30C83B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CDA7EC-5779-469A-901F-7CC3DCFBE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CBE53F-BE00-47CE-8A75-ECD1941DA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884A82-8059-4AFB-BD84-4343A96A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90668D-1715-486F-8055-9454A433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1D9A9B-5274-41B5-84A2-8906A0D2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B01CFA-740B-4F5A-8E5D-A849E0D6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855E24-938A-4233-80DE-B89C135C0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62C989-7007-421F-B981-CC94FC612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217A44-EAEE-4D92-95DE-0BC3233AF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95F685-047D-4239-8307-0273BDDDD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F057D-7211-4F5E-AC2A-27FF5638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309F65-CA03-4299-B326-0A12A960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685578-A87F-4518-93DB-993DB20E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5772796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31570D-37C1-428F-9F60-856E3FCCE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F5CD5-75F0-403D-8CE4-785BE9A8F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092c5a054c49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29263-31F3-49F7-9790-E9C1E7B19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123776-A8B0-468C-91D7-DBCE9CECC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6AD924-3CAD-449F-974B-30FBC09C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B5F62B-3601-49D5-BE9A-CA94470B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有机化学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521EBB-FB71-4630-990E-22D0D0210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41FE25-3884-4BE1-A323-7125B39A9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D9D6B5-2CED-4606-8E19-3580278B1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9D2CA-C02F-4C41-A98D-7DBC334D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EF25AD-81AC-4486-A639-81F0A7659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79BA5A-05E6-4AFC-A166-C745C4D73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4D136D-771F-44FB-ACB5-AB09EEC7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DB618B-3857-4FF1-B411-23CA1AAD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791D8C-3893-427C-A876-1BC6C270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593972-BCA5-4FB9-B0E2-B76A35B4F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12E8A1-8D93-406C-9A53-942B6DF63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8227F3-7F18-421D-95D0-A15BC4AC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05E3F8-7E88-4EF2-B872-5E2B2EDBC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89736151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E568DD-F1F2-41F0-AEA0-0ACA379D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53A57-BECF-48AC-A3D7-9AC5D220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4a16543646475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2C832F-C725-4898-B695-B65954246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E2768D-E56A-4465-A724-B70BA0CAF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95C7F7-42B8-4C6D-BCB9-DC8DA3FAD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7E4E9-F8A0-47EF-9F82-8EB4F8E2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含 5 个碳原子的开链烷烃通式为 CₙH₂ₙ₊₂，其分子式是：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004D41-3F72-4B24-9C00-1D8C9B46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320467-F833-4E96-B2EC-C3D23D9F1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8BD440-F83D-4CA3-85A4-79A2E3A5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DE67C3-3909-4E17-9780-A0CC2E41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C30BB4-EC99-47B2-AB91-8987AB1E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3C357E-C187-424C-A981-C8CB770D5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3FDA56-F4D6-4348-BE8E-81D2C9883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C6D7EB-DD4F-4288-AAE9-A72E5F988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FCE325-F22C-4964-A917-1977FF669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CAD83-3612-47DF-933B-1FCD2FDEE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DF62AC-3F5C-4D64-B74D-49CF735C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FDF442-AA27-4F37-9129-43195D5C1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324159-E874-46AC-A864-82EDF9A19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9686084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E02FF1-4F2F-494A-91E1-2FD7D681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2E72C-E35A-4D01-94A1-B35D41ADB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75035c80b448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031C0-5153-4B86-9152-F861CCDF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A72D4F-B000-45B8-9F39-5EB80921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37DE93-3F0F-4271-95B1-301B98F0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72A133-D548-41EE-A351-2AF77CAEC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有机合成理论可得 16 g 产品，实际产率 76%。实际产品质量为：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A37606-D03F-411E-9866-F33AA336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1B·有机合成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5F6FEE-3793-4476-A84F-08EE5A995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3B0CD-20EE-42B3-B4A9-FF1C01737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365ADD-5A23-4420-AA8A-99179FE92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0D50CC-DAD2-424C-9271-40BC343D4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737AE8-C8C6-453A-829A-61CB5410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6C236E-E3F8-4A24-98DC-6BB65E63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6382ED-E630-4207-BA37-7123669A1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8756CA-5648-4340-A767-379F2BD2E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4948CE-F3DA-43FA-A109-09889DE15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6DA8AA-78C0-4911-886F-1F96B543F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002042-DBB5-4DCA-AA84-6F17E4D05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A6C2F5-D13B-44C6-8FA9-DF75D0B9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ADE80C-9BD4-48C2-83AD-DA2BF029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49217E-0C22-463D-A627-E556A17A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51238893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5139E6-370C-41C0-83B7-60F9892E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9D7AB8-4A93-4E77-A836-228898636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392d8f156645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853E0-50B6-416A-AA1B-43AE276FF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D3A844-C251-43DE-8334-DA3EA0C39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600F05-8B54-4AB2-84E1-40C7770F7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356743-40F2-4EA4-979B-F89683438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C68385-FC70-4CEE-9F39-4E271F27C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含 5 个碳原子的开链烷烃通式为 CₙH₂ₙ₊₂，其分子式是：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7078EB-D861-4E79-A246-D9C124965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1DEA68-FB77-4190-AF31-5D9BCC36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0AF5F1-27D4-4AA2-814D-8F1FE0F82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FB317D-3232-40B0-86BC-1A4507793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有机合成理论可得 16 g 产品，实际产率 76%。实际产品质量为：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9A5878-FC0E-4030-BE14-84B248F35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D0F6E9-BDFE-4C7B-ABCF-FE643FC3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B64042-8CB3-4739-8DBD-8F2BFE7E3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8BE8F9-10E7-4058-944E-B4B6B211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 mol 含 6 个碳原子的烃完全燃烧，生成 CO₂ 的物质的量为：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E14717-2FE8-4EF6-8854-A3030C7DF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EC6958-4011-4076-A6B9-BFDD7383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7AD3D6-0112-4527-B387-8D46A2D16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FC21A0-4EE8-49C1-8600-2134CCED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7447906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F444A8-A3CF-43B4-AB9F-B9F911794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DFBDD3-F79A-4414-911B-21C16290C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e8488e411542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02B48-5494-47B3-8E84-7DB5C454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5789C3-252D-4BED-8E29-F9A53E98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398A6E-4C3E-4307-85D1-77003639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78B5DF-02C9-4000-8ADC-FD4EA900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081867-0A0E-4993-863F-E031D537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581D13-2D70-4FF2-8F98-C0253240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6F73E6-709B-471D-A17A-7483ED80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1A742F-EA8D-413A-9CB2-52BD724BD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正确结论：12.16 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解析链：实际质量=理论×产率=16×76/100=12.16 g。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D7C276-8EA2-4EDE-9990-EE947DD1B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122155-4EAC-4E6F-9820-5243BB3D8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4650A2-C3E1-47A5-AEA1-90BB406CB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6F6AD5-2DC6-4BEA-8AA1-5D6B65986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3397166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989942-C26B-4B6D-9E80-235A531E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F0FDED-2B96-4213-A7B9-E424B6C4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ec9339f3dd42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F11C7-5FAD-4D91-B74F-DA1B7A9C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BE4B45-1116-4049-B49D-7DBD5386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308FEA-D93C-4827-9E25-15EC9F4A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9E9A73-C6CD-4424-8794-1A3A69A3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 mol 含 6 个碳原子的烃完全燃烧，生成 CO₂ 的物质的量为：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85421-DAAB-4AB5-8D32-30707EA50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54426-CD25-4E7D-A826-76DD9BE15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596112-F87D-4450-BF73-1CC889E4F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B93B2A-CAE4-453F-9ED9-B62A88AB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9506D1-79BA-4C9D-B114-F48D1B77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4A929C-E2D8-42B9-8255-FD05EE009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8F16D7-9027-4BFF-9BCF-DD2529D83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B77E51-8CCC-4D98-9C56-C25B91F05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2C0008-F324-4C24-A9DE-76EB8F65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4791514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018EE4-9566-4900-A14A-65C192531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823363-0CAD-40EA-8B02-54288C99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604bbdfd6c44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EB3138-2475-45BC-93A8-8AB4FACE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CADE3E-687D-4B9C-B01B-ED719A2AB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A30621-F1E0-4FAF-89DD-84046D32A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02CF84-DD70-4CA6-B011-A74FFD47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8EC3AA-370A-4E7D-927C-D47782B50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679DD-438A-40D6-A975-152C9EC57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含 7 个碳原子的开链烷烃通式为 CₙH₂ₙ₊₂，其分子式是：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11B962-07A5-4B7C-B092-213713E9F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高频错因：漏写条件或同分异构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564D08-02C3-469D-AF1F-0C6CBA65A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D5A3D-718A-4917-A667-0077C0105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A8E97B-DBC0-4963-8CB1-BE8C151F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D684E4-468C-4A4F-9ACF-7EAB71E1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48D2B0-54A3-4866-818B-F8A74E83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14309D-C8D4-4C2D-97AD-BEBA2BFF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2EACE4-625E-43E5-AE1D-74B8E1C7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528676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3F4648-ADE4-4936-B656-07EB71C0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C873B6-74F6-4612-B07E-F8DCED55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6e7bef6c4d4de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03115-F6AC-4224-9D68-7598BFA40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4F8A62-0670-427B-A0C2-45715FCB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1153E3-CC0C-4581-86E5-B182ED89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F863C2-AFC9-40A6-A131-09CC6D093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5A5180-3498-47BE-A652-2037B814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0CFFF6-5A69-46BC-8856-30231817C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E668A0-D926-4CB0-B528-21753FD9D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断键成键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540C96-2444-4898-8AD5-3A7AEEE21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778DD2-C0C9-4686-9997-47D518E5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规划路线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77D019-DF2B-4690-BBA0-FFC3B558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5A2135-FE03-4269-985D-08CC1F505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1C1E22-2F81-4B1F-8671-201CA757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含 7 个碳原子的开链烷烃通式为 CₙH₂ₙ₊₂，其分子式是：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34483D-F91E-4606-B54C-91FC51261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7A9F29-E807-4040-9188-7F1883F3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5FD1DE-07EE-4BF7-AE80-B99EBBCF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正确结论：C7H16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解析：H原子数=2n+2=16。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0BBC59-B97B-445A-AC91-099C5675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D07AD4-A006-4F55-A052-BDBEDB11B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ECE5CC-742B-440A-87E2-F50E80AB4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81174F-DF44-46D6-B894-6D980C45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1453160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5750EE-AC76-46BC-925F-B267274AB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52F08C-2C86-451C-9E20-D8D5BC2B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ac60624d6e43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5CEFAE-8601-46F7-BE1D-4BB393976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C04926-F3EC-4143-BE09-5E0BA203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DE6290-C66D-4505-8753-B793EF4D6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7F9FCF-48B8-4833-ADD0-50B98061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42F2DA-407A-4ECE-9FBA-1B3C81B95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80BF54-FCEA-447D-B091-1CD884D8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E73F7B-1D41-40DF-AEC1-2F8B2DD1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5BCDE2-215B-474B-8558-C9706327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7FA157-8F10-47A8-A500-ED0721C4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619FB9-9A53-41CF-BB8E-B7F9000D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26B9EC-80B1-4199-AC8D-300CC6AA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C2C114-AE95-46B3-B000-FB466E75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576592-3AE0-4CF0-8BE7-2EB51DFE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3CEA2B-2CE5-477B-89FA-162661470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026C27-1538-44C3-BF6E-169391F3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B980D5-DB5C-4BBE-92AB-3607582FB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B396EE-6399-4C9D-8EDF-9691AF4A0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2A3845-3142-4FB4-91DA-F0AC184F6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C50DE7-C8F9-448E-9350-587127AA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3490454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E9FDE5-94D9-4D73-BC72-39A1E4077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E9FA02-C3FA-4BB3-8FEF-58BC1B60E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1fe792159e4d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D98EDC-D2BC-494E-B544-53CCE24AE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BC6927-CB2A-468E-81E9-C2088FB1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189540-3356-4CDC-84E6-2E2D790E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09E711-043D-4748-A66F-7AEA05B4B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有机化学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8C86AD-8945-48A8-85DC-B09558225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EF83E2-50EC-426B-8B46-A765EC565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09E010-8734-4CDD-AF0A-37A68072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AD5F1A-655B-4E74-8B80-D0D570A2C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140151-C88E-434B-A98C-423DDF940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F656D1-89E3-4880-A871-71BDDE74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6583D5-93D5-44A1-84A2-2C578BB9F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2C49CF-A378-4949-A1F5-2299BA60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863823-88E8-4F41-B07E-8139D91D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79EFEE-574C-46AC-8FBE-6A78AC9B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5B7767-C311-499D-9124-58727FBAE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B689B3-7017-4BEA-9B2F-DEFCE83D4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FACB1E-CA2B-44AB-A999-506903DB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4544882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D89C76-C5EA-4DA7-B0CC-9A0427F58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E64D48-FCB8-4599-9558-4CF000B8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7193d1889b4da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310BFB-4CA5-4D03-B2E8-674690CC1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0875D-1407-430B-8C63-96485F45F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B0213-BC64-4E36-B281-254F851C2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BC3A11-827E-4F8F-B3AE-633463F26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含 7 个碳原子的开链烷烃通式为 CₙH₂ₙ₊₂，其分子式是：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D29ADE-DC66-4716-940F-F7BBDC129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B9068A-D058-4707-A3CE-8B014D193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BE30AA-FD8B-46CD-B46A-C0464B8D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D628E5-3E22-47E6-9555-A7C5BE5B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C9D8C5-A488-4F3C-947A-724B33AA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A4DD6D-1A2A-4B20-BFBC-F1A7C4A7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3B6DAB-1CC8-4474-8179-7AADAC7AB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086F61-06C0-4EB6-987D-A5C2031FB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DAA3F5-17FF-4AD2-ABF6-DBC1CC8E6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2AE5CC-F53A-4B18-B2D9-6B82FBD03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78F595-FBD2-4278-9E25-86FC89A9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E83FFF-C3F9-4847-8B63-BF072B93B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3832F4-3D74-4AAC-A898-1AE919C6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6315161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235338-5AB2-4B60-8ECA-0E80BDB1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9336DD-683D-4E8E-9D76-A14EAEAC2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43c490dce94c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040525-575B-49E9-9334-B8E00B1E2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2AEF52-F0D7-42CE-9757-D3E2AAEC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ECBDB6-1ABB-46D5-BE50-1582F460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98607A-E152-4EE6-BB57-8E3700748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有机合成理论可得 20 g 产品，实际产率 80%。实际产品质量为：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40BED2-3FAF-492A-A578-B61E9C339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1B·有机合成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6988DB-FAC3-4571-A354-47767DE9D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B6CD7F-C0B7-4861-91D3-75A99FA80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C68E69-C468-4040-99AD-F01FE7B9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4ADBAA-6C9E-49F5-80A5-2956D9AD2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509928-ADF9-47A9-81D6-B13D254B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C6A637-0BFD-46E3-9E7E-18B2A64F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E9BF86-791D-495B-95DF-63A316916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191ED9-5F63-4272-A38C-C88DB6BA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7E1DDF-8ADF-4B16-BD45-5B00924E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8A5012-F0A1-411C-B84E-451EA7151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BAECB1-21CC-4FCE-939A-225E1B610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EDB168-5FA7-476B-8DEF-BC91CFDDD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6F1C48-FE23-411E-8D14-A4614A19B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CF77C6-D3A5-4549-82E9-08B9C320B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4587460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BDE3FD-3A21-4ECC-B60F-55531880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F0804C-7239-48EC-AB76-B4E1CB8ED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79b88775a040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D5A11C-4610-4712-A347-52E5AAC5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90AF1-C2EB-4C54-852B-1D33935B3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0C2084-EF0C-4271-8EB2-93B1F7233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534322-B5E8-4640-9D98-33A87276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68A542-EE47-4EB8-BDE3-EF358657B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含 7 个碳原子的开链烷烃通式为 CₙH₂ₙ₊₂，其分子式是：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4EA8AA-E93C-484F-A289-75AC0297A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5161E7-3D9F-4870-8E15-9357E1DE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A9D383-4A89-4027-ADA5-55F7C10C2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1F8B62-D84D-4A8E-BE66-2EB1DDEA4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有机合成理论可得 20 g 产品，实际产率 80%。实际产品质量为：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EE3DE9-16BD-4CBA-983C-95210D450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89667-8A12-4A2B-B9F7-74BEB0B78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5DC1A8-331D-4F96-9711-23F1F8FD6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782F28-AC49-4DF1-A893-B38A0817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 mol 含 8 个碳原子的烃完全燃烧，生成 CO₂ 的物质的量为：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19CFE8-5135-4BDA-B21C-C1A7640B9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3820EB-5DE2-403E-8F41-B30DF8DD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0032AA-23E9-4739-B318-17DE1D1E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7B5338-65D8-479B-8916-9504B17C7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4664624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21B010-1CDD-41A2-82CE-08A8B005D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9A2BC8-F7ED-4E62-802E-E2620072C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8e38aa7635403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80BEA8-B7CC-460A-B710-2096125C0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97FF1C-BF65-4255-A4E7-87DEE7FB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769A0D-BEC8-43FA-B510-76739BEF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D19C54-33AF-4020-AE6E-0E8A1227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75F736-1754-4AC5-B120-3C85885B3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55C50B-52D2-4448-9726-CE943979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9A9EBC-E12D-4704-9B87-A334AAE84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22D617-C662-450B-B9DE-3E009A0D4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 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解析链：实际质量=理论×产率=20×80/100=16 g。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3F457A-7189-4BD3-BE55-3661A571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7DD71A-87F4-4C9B-AFAD-0AC151CA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67D302-5E65-42A2-863D-8B6B85F1D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2D21C4-8E68-4323-8A4E-DB4F024A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5871982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9B3AF6-4D06-455E-9177-2DB4B200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8681C-9CBD-4FA1-8BBC-B9240C44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ec054268ab432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72819D-ACC9-494D-A6C3-D4881E153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FD093-0F8D-420A-BD48-4C3F81A8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247138-8DBF-4774-B468-A3F8EEDB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8CCCDD-01EF-402D-B160-EEB021E0D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 mol 含 8 个碳原子的烃完全燃烧，生成 CO₂ 的物质的量为：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666F9D-0ED5-4CB1-B935-CE7DC8E93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55BF6D-783B-4502-9056-46C2E58A4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C0AD1-1ADA-47E5-BD75-F525B86D4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F78CB-50DC-4074-8230-B964C5697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0288D7-7130-47F2-B465-AEC73D2D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D1FB55-9A86-46D8-9E96-69ECE0A7D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E61D3F-E654-4765-9234-739B765F6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6203A6-D877-451A-9807-EE61CEA6D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有机化学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C3E65C-D221-489F-A3F6-7A2E4E92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1240189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2026-08-19T08:40:58.9400000Z</dcterms:created>
  <dcterms:modified xsi:type="dcterms:W3CDTF">2026-08-19T08:40:58.9400000Z</dcterms:modified>
</coreProperties>
</file>