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cd41b4fbc341fb" /><Relationship Type="http://schemas.openxmlformats.org/officeDocument/2006/relationships/extended-properties" Target="/docProps/app.xml" Id="Rc1da39673c8a4bfb" /><Relationship Type="http://schemas.openxmlformats.org/officeDocument/2006/relationships/officeDocument" Target="/ppt/presentation.xml" Id="R9b045591339d43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3f2d0cf30f4d05"/>
  </p:sldMasterIdLst>
  <p:notesMasterIdLst>
    <p:notesMasterId xmlns:r="http://schemas.openxmlformats.org/officeDocument/2006/relationships" r:id="R7425527c9d814c3e"/>
  </p:notesMasterIdLst>
  <p:sldIdLst>
    <p:sldId xmlns:r="http://schemas.openxmlformats.org/officeDocument/2006/relationships" id="256" r:id="Rf373392064fb44bb"/>
    <p:sldId xmlns:r="http://schemas.openxmlformats.org/officeDocument/2006/relationships" id="257" r:id="R231473c21641418f"/>
    <p:sldId xmlns:r="http://schemas.openxmlformats.org/officeDocument/2006/relationships" id="258" r:id="R18711ebdab074f4c"/>
    <p:sldId xmlns:r="http://schemas.openxmlformats.org/officeDocument/2006/relationships" id="259" r:id="R12fbbd4d45b145e9"/>
    <p:sldId xmlns:r="http://schemas.openxmlformats.org/officeDocument/2006/relationships" id="260" r:id="Rc0b23a9993be40de"/>
    <p:sldId xmlns:r="http://schemas.openxmlformats.org/officeDocument/2006/relationships" id="261" r:id="R93badd3d748a4f6d"/>
    <p:sldId xmlns:r="http://schemas.openxmlformats.org/officeDocument/2006/relationships" id="262" r:id="Rda8b211c587c452f"/>
    <p:sldId xmlns:r="http://schemas.openxmlformats.org/officeDocument/2006/relationships" id="263" r:id="Rd8e2bba4e15a49ef"/>
    <p:sldId xmlns:r="http://schemas.openxmlformats.org/officeDocument/2006/relationships" id="264" r:id="Rf7eb3f91fd024c74"/>
    <p:sldId xmlns:r="http://schemas.openxmlformats.org/officeDocument/2006/relationships" id="265" r:id="R23efd68781d8417d"/>
    <p:sldId xmlns:r="http://schemas.openxmlformats.org/officeDocument/2006/relationships" id="266" r:id="Rf37e1c2d21694fdb"/>
    <p:sldId xmlns:r="http://schemas.openxmlformats.org/officeDocument/2006/relationships" id="267" r:id="Rbd14b3419e834906"/>
    <p:sldId xmlns:r="http://schemas.openxmlformats.org/officeDocument/2006/relationships" id="268" r:id="R55d985afb8144e2b"/>
    <p:sldId xmlns:r="http://schemas.openxmlformats.org/officeDocument/2006/relationships" id="269" r:id="Rae158785f0684f45"/>
    <p:sldId xmlns:r="http://schemas.openxmlformats.org/officeDocument/2006/relationships" id="270" r:id="R3631e843660a4a03"/>
    <p:sldId xmlns:r="http://schemas.openxmlformats.org/officeDocument/2006/relationships" id="271" r:id="R8c69ea81b92342aa"/>
    <p:sldId xmlns:r="http://schemas.openxmlformats.org/officeDocument/2006/relationships" id="272" r:id="Rc188d898d50c41f3"/>
    <p:sldId xmlns:r="http://schemas.openxmlformats.org/officeDocument/2006/relationships" id="273" r:id="R80cd574caefb4ef4"/>
    <p:sldId xmlns:r="http://schemas.openxmlformats.org/officeDocument/2006/relationships" id="274" r:id="R778648c0ae714d42"/>
    <p:sldId xmlns:r="http://schemas.openxmlformats.org/officeDocument/2006/relationships" id="275" r:id="Rf4e250dd7aae447d"/>
    <p:sldId xmlns:r="http://schemas.openxmlformats.org/officeDocument/2006/relationships" id="276" r:id="R113b8aa222dc4190"/>
    <p:sldId xmlns:r="http://schemas.openxmlformats.org/officeDocument/2006/relationships" id="277" r:id="Re6161b7411734c68"/>
    <p:sldId xmlns:r="http://schemas.openxmlformats.org/officeDocument/2006/relationships" id="278" r:id="Rd3ab98133e13432d"/>
    <p:sldId xmlns:r="http://schemas.openxmlformats.org/officeDocument/2006/relationships" id="279" r:id="Rf5b175bf79dc4578"/>
    <p:sldId xmlns:r="http://schemas.openxmlformats.org/officeDocument/2006/relationships" id="280" r:id="R8482bf0c4e014b20"/>
    <p:sldId xmlns:r="http://schemas.openxmlformats.org/officeDocument/2006/relationships" id="281" r:id="Rc57801470a374229"/>
    <p:sldId xmlns:r="http://schemas.openxmlformats.org/officeDocument/2006/relationships" id="282" r:id="R064f2ca693e0415a"/>
    <p:sldId xmlns:r="http://schemas.openxmlformats.org/officeDocument/2006/relationships" id="283" r:id="Ra9a9dd00bdff4fc7"/>
    <p:sldId xmlns:r="http://schemas.openxmlformats.org/officeDocument/2006/relationships" id="284" r:id="R2e8db220da174eac"/>
    <p:sldId xmlns:r="http://schemas.openxmlformats.org/officeDocument/2006/relationships" id="285" r:id="R56d8d51bc6d448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f943d44cbd443b" /><Relationship Type="http://schemas.openxmlformats.org/officeDocument/2006/relationships/slideMaster" Target="/ppt/slideMasters/slideMaster1.xml" Id="R613f2d0cf30f4d05" /><Relationship Type="http://schemas.openxmlformats.org/officeDocument/2006/relationships/notesMaster" Target="/ppt/notesMasters/notesMaster1.xml" Id="R7425527c9d814c3e" /><Relationship Type="http://schemas.openxmlformats.org/officeDocument/2006/relationships/presProps" Target="/ppt/presProps.xml" Id="R4d1019558e454e32" /><Relationship Type="http://schemas.openxmlformats.org/officeDocument/2006/relationships/tableStyles" Target="/ppt/tableStyles.xml" Id="Rb8c484580d2f4592" /><Relationship Type="http://schemas.openxmlformats.org/officeDocument/2006/relationships/slide" Target="/ppt/slides/slide1.xml" Id="Rf373392064fb44bb" /><Relationship Type="http://schemas.openxmlformats.org/officeDocument/2006/relationships/slide" Target="/ppt/slides/slide2.xml" Id="R231473c21641418f" /><Relationship Type="http://schemas.openxmlformats.org/officeDocument/2006/relationships/slide" Target="/ppt/slides/slide3.xml" Id="R18711ebdab074f4c" /><Relationship Type="http://schemas.openxmlformats.org/officeDocument/2006/relationships/slide" Target="/ppt/slides/slide4.xml" Id="R12fbbd4d45b145e9" /><Relationship Type="http://schemas.openxmlformats.org/officeDocument/2006/relationships/slide" Target="/ppt/slides/slide5.xml" Id="Rc0b23a9993be40de" /><Relationship Type="http://schemas.openxmlformats.org/officeDocument/2006/relationships/slide" Target="/ppt/slides/slide6.xml" Id="R93badd3d748a4f6d" /><Relationship Type="http://schemas.openxmlformats.org/officeDocument/2006/relationships/slide" Target="/ppt/slides/slide7.xml" Id="Rda8b211c587c452f" /><Relationship Type="http://schemas.openxmlformats.org/officeDocument/2006/relationships/slide" Target="/ppt/slides/slide8.xml" Id="Rd8e2bba4e15a49ef" /><Relationship Type="http://schemas.openxmlformats.org/officeDocument/2006/relationships/slide" Target="/ppt/slides/slide9.xml" Id="Rf7eb3f91fd024c74" /><Relationship Type="http://schemas.openxmlformats.org/officeDocument/2006/relationships/slide" Target="/ppt/slides/slide10.xml" Id="R23efd68781d8417d" /><Relationship Type="http://schemas.openxmlformats.org/officeDocument/2006/relationships/slide" Target="/ppt/slides/slide11.xml" Id="Rf37e1c2d21694fdb" /><Relationship Type="http://schemas.openxmlformats.org/officeDocument/2006/relationships/slide" Target="/ppt/slides/slide12.xml" Id="Rbd14b3419e834906" /><Relationship Type="http://schemas.openxmlformats.org/officeDocument/2006/relationships/slide" Target="/ppt/slides/slide13.xml" Id="R55d985afb8144e2b" /><Relationship Type="http://schemas.openxmlformats.org/officeDocument/2006/relationships/slide" Target="/ppt/slides/slide14.xml" Id="Rae158785f0684f45" /><Relationship Type="http://schemas.openxmlformats.org/officeDocument/2006/relationships/slide" Target="/ppt/slides/slide15.xml" Id="R3631e843660a4a03" /><Relationship Type="http://schemas.openxmlformats.org/officeDocument/2006/relationships/slide" Target="/ppt/slides/slide16.xml" Id="R8c69ea81b92342aa" /><Relationship Type="http://schemas.openxmlformats.org/officeDocument/2006/relationships/slide" Target="/ppt/slides/slide17.xml" Id="Rc188d898d50c41f3" /><Relationship Type="http://schemas.openxmlformats.org/officeDocument/2006/relationships/slide" Target="/ppt/slides/slide18.xml" Id="R80cd574caefb4ef4" /><Relationship Type="http://schemas.openxmlformats.org/officeDocument/2006/relationships/slide" Target="/ppt/slides/slide19.xml" Id="R778648c0ae714d42" /><Relationship Type="http://schemas.openxmlformats.org/officeDocument/2006/relationships/slide" Target="/ppt/slides/slide20.xml" Id="Rf4e250dd7aae447d" /><Relationship Type="http://schemas.openxmlformats.org/officeDocument/2006/relationships/slide" Target="/ppt/slides/slide21.xml" Id="R113b8aa222dc4190" /><Relationship Type="http://schemas.openxmlformats.org/officeDocument/2006/relationships/slide" Target="/ppt/slides/slide22.xml" Id="Re6161b7411734c68" /><Relationship Type="http://schemas.openxmlformats.org/officeDocument/2006/relationships/slide" Target="/ppt/slides/slide23.xml" Id="Rd3ab98133e13432d" /><Relationship Type="http://schemas.openxmlformats.org/officeDocument/2006/relationships/slide" Target="/ppt/slides/slide24.xml" Id="Rf5b175bf79dc4578" /><Relationship Type="http://schemas.openxmlformats.org/officeDocument/2006/relationships/slide" Target="/ppt/slides/slide25.xml" Id="R8482bf0c4e014b20" /><Relationship Type="http://schemas.openxmlformats.org/officeDocument/2006/relationships/slide" Target="/ppt/slides/slide26.xml" Id="Rc57801470a374229" /><Relationship Type="http://schemas.openxmlformats.org/officeDocument/2006/relationships/slide" Target="/ppt/slides/slide27.xml" Id="R064f2ca693e0415a" /><Relationship Type="http://schemas.openxmlformats.org/officeDocument/2006/relationships/slide" Target="/ppt/slides/slide28.xml" Id="Ra9a9dd00bdff4fc7" /><Relationship Type="http://schemas.openxmlformats.org/officeDocument/2006/relationships/slide" Target="/ppt/slides/slide29.xml" Id="R2e8db220da174eac" /><Relationship Type="http://schemas.openxmlformats.org/officeDocument/2006/relationships/slide" Target="/ppt/slides/slide30.xml" Id="R56d8d51bc6d448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cd860f22674d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84375cfac7407b" /><Relationship Type="http://schemas.openxmlformats.org/officeDocument/2006/relationships/notesMaster" Target="/ppt/notesMasters/notesMaster1.xml" Id="Rb637f839fb2946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4509935b7c434f" /><Relationship Type="http://schemas.openxmlformats.org/officeDocument/2006/relationships/notesMaster" Target="/ppt/notesMasters/notesMaster1.xml" Id="Ra950625c16ee41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f7ff2ca8f641b8" /><Relationship Type="http://schemas.openxmlformats.org/officeDocument/2006/relationships/notesMaster" Target="/ppt/notesMasters/notesMaster1.xml" Id="R24b43af30e7440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ba898bf0600496c" /><Relationship Type="http://schemas.openxmlformats.org/officeDocument/2006/relationships/notesMaster" Target="/ppt/notesMasters/notesMaster1.xml" Id="R8b2cf710df5644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abb8bbe1574a69" /><Relationship Type="http://schemas.openxmlformats.org/officeDocument/2006/relationships/notesMaster" Target="/ppt/notesMasters/notesMaster1.xml" Id="R056d584138e04d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4cfbc06c7c4c6f" /><Relationship Type="http://schemas.openxmlformats.org/officeDocument/2006/relationships/notesMaster" Target="/ppt/notesMasters/notesMaster1.xml" Id="R979eddb825174c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0383afa6a94378" /><Relationship Type="http://schemas.openxmlformats.org/officeDocument/2006/relationships/notesMaster" Target="/ppt/notesMasters/notesMaster1.xml" Id="Raf2ce9a08ed544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64bd73302548dd" /><Relationship Type="http://schemas.openxmlformats.org/officeDocument/2006/relationships/notesMaster" Target="/ppt/notesMasters/notesMaster1.xml" Id="Rb2e2e54cc51246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27973925fe4310" /><Relationship Type="http://schemas.openxmlformats.org/officeDocument/2006/relationships/notesMaster" Target="/ppt/notesMasters/notesMaster1.xml" Id="Reea0de97907447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cbb335ff32488a" /><Relationship Type="http://schemas.openxmlformats.org/officeDocument/2006/relationships/notesMaster" Target="/ppt/notesMasters/notesMaster1.xml" Id="Rf9efb056904d4e8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191f7d638f46c7" /><Relationship Type="http://schemas.openxmlformats.org/officeDocument/2006/relationships/notesMaster" Target="/ppt/notesMasters/notesMaster1.xml" Id="Re205f031b1c0401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c48c5166224474" /><Relationship Type="http://schemas.openxmlformats.org/officeDocument/2006/relationships/notesMaster" Target="/ppt/notesMasters/notesMaster1.xml" Id="Reb15fe22d7e34a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c61b26765144587" /><Relationship Type="http://schemas.openxmlformats.org/officeDocument/2006/relationships/notesMaster" Target="/ppt/notesMasters/notesMaster1.xml" Id="Re8262336bdda4b1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f0cf1c92ae4b3b" /><Relationship Type="http://schemas.openxmlformats.org/officeDocument/2006/relationships/notesMaster" Target="/ppt/notesMasters/notesMaster1.xml" Id="R9624521eef884a3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a78413a98514985" /><Relationship Type="http://schemas.openxmlformats.org/officeDocument/2006/relationships/notesMaster" Target="/ppt/notesMasters/notesMaster1.xml" Id="R873e1ac87451487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c915102cd44550" /><Relationship Type="http://schemas.openxmlformats.org/officeDocument/2006/relationships/notesMaster" Target="/ppt/notesMasters/notesMaster1.xml" Id="Re8813c4435d443c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f4125040e8b4f04" /><Relationship Type="http://schemas.openxmlformats.org/officeDocument/2006/relationships/notesMaster" Target="/ppt/notesMasters/notesMaster1.xml" Id="Rdca912e6e28d4f0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5fc746767784d58" /><Relationship Type="http://schemas.openxmlformats.org/officeDocument/2006/relationships/notesMaster" Target="/ppt/notesMasters/notesMaster1.xml" Id="Rc387cd39bedd49a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3fca6a999f54816" /><Relationship Type="http://schemas.openxmlformats.org/officeDocument/2006/relationships/notesMaster" Target="/ppt/notesMasters/notesMaster1.xml" Id="Re6fc5b344e1d44a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420eadc23df402e" /><Relationship Type="http://schemas.openxmlformats.org/officeDocument/2006/relationships/notesMaster" Target="/ppt/notesMasters/notesMaster1.xml" Id="R3ecb728052b84e9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9f01ec3215342eb" /><Relationship Type="http://schemas.openxmlformats.org/officeDocument/2006/relationships/notesMaster" Target="/ppt/notesMasters/notesMaster1.xml" Id="R6905bf16cef74d2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e43599b6e18455f" /><Relationship Type="http://schemas.openxmlformats.org/officeDocument/2006/relationships/notesMaster" Target="/ppt/notesMasters/notesMaster1.xml" Id="R27c851efe30749a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18a0a888633448d" /><Relationship Type="http://schemas.openxmlformats.org/officeDocument/2006/relationships/notesMaster" Target="/ppt/notesMasters/notesMaster1.xml" Id="R1c897c3b298144e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71ce2ed09234347" /><Relationship Type="http://schemas.openxmlformats.org/officeDocument/2006/relationships/notesMaster" Target="/ppt/notesMasters/notesMaster1.xml" Id="R9dad0f49ebe5416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0efe1969c184deb" /><Relationship Type="http://schemas.openxmlformats.org/officeDocument/2006/relationships/notesMaster" Target="/ppt/notesMasters/notesMaster1.xml" Id="Rf9dbdf31c7a04a6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8f536787a6d4bb6" /><Relationship Type="http://schemas.openxmlformats.org/officeDocument/2006/relationships/notesMaster" Target="/ppt/notesMasters/notesMaster1.xml" Id="R17e5a30d909d44e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4390a25f77d42cf" /><Relationship Type="http://schemas.openxmlformats.org/officeDocument/2006/relationships/notesMaster" Target="/ppt/notesMasters/notesMaster1.xml" Id="R637474c3bbb142a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7410dfb100c4b28" /><Relationship Type="http://schemas.openxmlformats.org/officeDocument/2006/relationships/notesMaster" Target="/ppt/notesMasters/notesMaster1.xml" Id="R48a2120a77ca406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feceebdf7a4455b" /><Relationship Type="http://schemas.openxmlformats.org/officeDocument/2006/relationships/notesMaster" Target="/ppt/notesMasters/notesMaster1.xml" Id="R258e17cbe43e474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28e1be0dba54d1e" /><Relationship Type="http://schemas.openxmlformats.org/officeDocument/2006/relationships/notesMaster" Target="/ppt/notesMasters/notesMaster1.xml" Id="R214b44ec6fe348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的“氧化还原与电化学”学习单元。本套课件共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讲稿】明确告诉学生：本单元只训练“氧化还原与电化学”。先解释知识范围，再用一句话建立核心判断，最后示范标准方法。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【互动提问】请用自己的话复述“电子流与离子迁移共同维持电中性”，并举一个会触发“正负极与阴阳极混淆”的错误例子。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Q1：在 ClO⁻ 中，设非氧元素的氧化数为 x。由 x+1(−2)=-1，x 为： 选项为 A.+2；B.+1；C.+0；D.−1。讲解时强调：电子流与离子迁移共同维持电中性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【预期回答】学生能说出“判半反应—配电子—确定电极”中的起始动作，并避开“正负极与阴阳极混淆”。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分步讲评：先重述题目条件，再逐步示范“判半反应—配电子—确定电极”，最后给出正确结论“+1”。完整解析：x−2=-1，所以x=+1。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1A·氧化数。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【预期回答】学生能把失分归入“正负极与阴阳极混淆”或更精确的个人错因，并写出可执行检查动作。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讲稿】逐项解释“氧化还原与电化学”中的专有名词、符号、对象和单位。特别强调：正负极与阴阳极混淆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讲稿】用“条件—表示—方法—核验”重建本知识点。示范时逐步引用：判半反应—配电子—确定电极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讲稿】带学生逐句读取任务，不先求答案。要求指出材料中的有效条件，再按“判半反应—配电子—确定电极”作答。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讲稿】先展示错误路径，再用解析链复原第一失分点。禁止只说“粗心”；必须落到“正负极与阴阳极混淆”或更精确的动作。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Q11：在 ClO₃⁻ 中，设非氧元素的氧化数为 x。由 x+3(−2)=-1，x 为： 选项为 A.+6；B.+5；C.+4；D.−5。讲解时强调：电子流与离子迁移共同维持电中性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【预期回答】学生能说出“判半反应—配电子—确定电极”中的起始动作，并避开“正负极与阴阳极混淆”。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分步讲评：先重述题目条件，再逐步示范“判半反应—配电子—确定电极”，最后给出正确结论“+5”。完整解析：x−6=-1，所以x=+5。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1A·氧化数。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【预期回答】学生能把失分归入“正负极与阴阳极混淆”或更精确的个人错因，并写出可执行检查动作。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讲稿】逐项解释“氧化还原与电化学”中的专有名词、符号、对象和单位。特别强调：正负极与阴阳极混淆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讲稿】用“条件—表示—方法—核验”重建本知识点。示范时逐步引用：判半反应—配电子—确定电极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讲稿】带学生逐句读取任务，不先求答案。要求指出材料中的有效条件，再按“判半反应—配电子—确定电极”作答。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讲稿】先展示错误路径，再用解析链复原第一失分点。禁止只说“粗心”；必须落到“正负极与阴阳极混淆”或更精确的动作。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Q21：在 SO₃²⁻ 中，设非氧元素的氧化数为 x。由 x+3(−2)=-2，x 为： 选项为 A.+5；B.+3；C.+4；D.−4。讲解时强调：电子流与离子迁移共同维持电中性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【预期回答】学生能说出“判半反应—配电子—确定电极”中的起始动作，并避开“正负极与阴阳极混淆”。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分步讲评：先重述题目条件，再逐步示范“判半反应—配电子—确定电极”，最后给出正确结论“+4”。完整解析：x−6=-2，所以x=+4。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1A·氧化数。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【预期回答】学生能把失分归入“正负极与阴阳极混淆”或更精确的个人错因，并写出可执行检查动作。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讲稿】逐项解释“氧化还原与电化学”中的专有名词、符号、对象和单位。特别强调：正负极与阴阳极混淆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讲稿】用“条件—表示—方法—核验”重建本知识点。示范时逐步引用：判半反应—配电子—确定电极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讲稿】带学生逐句读取任务，不先求答案。要求指出材料中的有效条件，再按“判半反应—配电子—确定电极”作答。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讲稿】先展示错误路径，再用解析链复原第一失分点。禁止只说“粗心”；必须落到“正负极与阴阳极混淆”或更精确的动作。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29f1e37a9546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47277be7ed4ff8" /><Relationship Type="http://schemas.openxmlformats.org/officeDocument/2006/relationships/slideLayout" Target="/ppt/slideLayouts/slideLayout1.xml" Id="Ra453e382569b44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53e382569b44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24c0112894e05" /><Relationship Type="http://schemas.openxmlformats.org/officeDocument/2006/relationships/image" Target="/ppt/media/image.png" Id="R9a3fe02aa3244a9d" /><Relationship Type="http://schemas.openxmlformats.org/officeDocument/2006/relationships/notesSlide" Target="/ppt/notesSlides/notesSlide1.xml" Id="Rce4371ba493e47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eee5f3f6a4cb2" /><Relationship Type="http://schemas.openxmlformats.org/officeDocument/2006/relationships/image" Target="/ppt/media/image2.png" Id="Reffc6431747b49e0" /><Relationship Type="http://schemas.openxmlformats.org/officeDocument/2006/relationships/notesSlide" Target="/ppt/notesSlides/notesSlide2.xml" Id="Ra5c15a5e443a4f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3d2c26c5d2432b" /><Relationship Type="http://schemas.openxmlformats.org/officeDocument/2006/relationships/image" Target="/ppt/media/image3.png" Id="R79b484a597b94b3c" /><Relationship Type="http://schemas.openxmlformats.org/officeDocument/2006/relationships/notesSlide" Target="/ppt/notesSlides/notesSlide3.xml" Id="Re92d7d2d4b504c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0f6c5f9274cef" /><Relationship Type="http://schemas.openxmlformats.org/officeDocument/2006/relationships/image" Target="/ppt/media/image4.png" Id="R313c421a7b5b4e76" /><Relationship Type="http://schemas.openxmlformats.org/officeDocument/2006/relationships/notesSlide" Target="/ppt/notesSlides/notesSlide4.xml" Id="Rae834519225f4c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122d4040a14607" /><Relationship Type="http://schemas.openxmlformats.org/officeDocument/2006/relationships/image" Target="/ppt/media/image5.png" Id="Rc260dcdc8c7f40e6" /><Relationship Type="http://schemas.openxmlformats.org/officeDocument/2006/relationships/notesSlide" Target="/ppt/notesSlides/notesSlide5.xml" Id="R36b64008797f4c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e9d24f58ac499f" /><Relationship Type="http://schemas.openxmlformats.org/officeDocument/2006/relationships/image" Target="/ppt/media/image6.png" Id="Rbb61c3714f474a5d" /><Relationship Type="http://schemas.openxmlformats.org/officeDocument/2006/relationships/notesSlide" Target="/ppt/notesSlides/notesSlide6.xml" Id="R1e8801cb200448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82ab54ade348a9" /><Relationship Type="http://schemas.openxmlformats.org/officeDocument/2006/relationships/image" Target="/ppt/media/image7.png" Id="Rc6f687bcd0f34dde" /><Relationship Type="http://schemas.openxmlformats.org/officeDocument/2006/relationships/notesSlide" Target="/ppt/notesSlides/notesSlide7.xml" Id="R2253f74603e44b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c4ca507e74194" /><Relationship Type="http://schemas.openxmlformats.org/officeDocument/2006/relationships/image" Target="/ppt/media/image8.png" Id="Rf2c75c1c48e3490b" /><Relationship Type="http://schemas.openxmlformats.org/officeDocument/2006/relationships/notesSlide" Target="/ppt/notesSlides/notesSlide8.xml" Id="R2bfe3fd44a9d42a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f3963d303b4650" /><Relationship Type="http://schemas.openxmlformats.org/officeDocument/2006/relationships/image" Target="/ppt/media/image9.png" Id="Rc3058c57061b4c55" /><Relationship Type="http://schemas.openxmlformats.org/officeDocument/2006/relationships/notesSlide" Target="/ppt/notesSlides/notesSlide9.xml" Id="R2e8b2c89ce1845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d5473ff5f4b2d" /><Relationship Type="http://schemas.openxmlformats.org/officeDocument/2006/relationships/image" Target="/ppt/media/image10.png" Id="R4611f384da2146c9" /><Relationship Type="http://schemas.openxmlformats.org/officeDocument/2006/relationships/notesSlide" Target="/ppt/notesSlides/notesSlide10.xml" Id="Rabf043dc58f446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9e9326e074606" /><Relationship Type="http://schemas.openxmlformats.org/officeDocument/2006/relationships/image" Target="/ppt/media/image11.png" Id="R87fd20263b1e42ef" /><Relationship Type="http://schemas.openxmlformats.org/officeDocument/2006/relationships/notesSlide" Target="/ppt/notesSlides/notesSlide11.xml" Id="R926064929fa04be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8796b69634776" /><Relationship Type="http://schemas.openxmlformats.org/officeDocument/2006/relationships/image" Target="/ppt/media/image12.png" Id="R9d42e8866fda46ba" /><Relationship Type="http://schemas.openxmlformats.org/officeDocument/2006/relationships/notesSlide" Target="/ppt/notesSlides/notesSlide12.xml" Id="Rcca2bffced2843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65751f3794a88" /><Relationship Type="http://schemas.openxmlformats.org/officeDocument/2006/relationships/image" Target="/ppt/media/image13.png" Id="Rbe72c20850264afb" /><Relationship Type="http://schemas.openxmlformats.org/officeDocument/2006/relationships/notesSlide" Target="/ppt/notesSlides/notesSlide13.xml" Id="R76fc3a9ed7e84cc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18494c91b24f16" /><Relationship Type="http://schemas.openxmlformats.org/officeDocument/2006/relationships/image" Target="/ppt/media/image14.png" Id="R8f9f00ae9bfd4293" /><Relationship Type="http://schemas.openxmlformats.org/officeDocument/2006/relationships/notesSlide" Target="/ppt/notesSlides/notesSlide14.xml" Id="Rbe3cbe20873b4ac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78eabddb342b0" /><Relationship Type="http://schemas.openxmlformats.org/officeDocument/2006/relationships/image" Target="/ppt/media/image15.png" Id="R998a0c83e3484049" /><Relationship Type="http://schemas.openxmlformats.org/officeDocument/2006/relationships/notesSlide" Target="/ppt/notesSlides/notesSlide15.xml" Id="R3d1874ab0e5549b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9a71be03d24d5b" /><Relationship Type="http://schemas.openxmlformats.org/officeDocument/2006/relationships/image" Target="/ppt/media/image16.png" Id="R5ee5404f36294d19" /><Relationship Type="http://schemas.openxmlformats.org/officeDocument/2006/relationships/notesSlide" Target="/ppt/notesSlides/notesSlide16.xml" Id="Rec58a30dbad34f7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ad28de04e5460b" /><Relationship Type="http://schemas.openxmlformats.org/officeDocument/2006/relationships/image" Target="/ppt/media/image17.png" Id="R9e167f6c34884ccc" /><Relationship Type="http://schemas.openxmlformats.org/officeDocument/2006/relationships/notesSlide" Target="/ppt/notesSlides/notesSlide17.xml" Id="R9e6d778277dc4ea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dae523e4254895" /><Relationship Type="http://schemas.openxmlformats.org/officeDocument/2006/relationships/image" Target="/ppt/media/image18.png" Id="Rf9041aa98928437e" /><Relationship Type="http://schemas.openxmlformats.org/officeDocument/2006/relationships/notesSlide" Target="/ppt/notesSlides/notesSlide18.xml" Id="Ra4b52535a4ad401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8df8d28adb4fba" /><Relationship Type="http://schemas.openxmlformats.org/officeDocument/2006/relationships/image" Target="/ppt/media/image19.png" Id="R436a11a2304e49d7" /><Relationship Type="http://schemas.openxmlformats.org/officeDocument/2006/relationships/notesSlide" Target="/ppt/notesSlides/notesSlide19.xml" Id="R2bc4498d294b472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b808a5af5b49aa" /><Relationship Type="http://schemas.openxmlformats.org/officeDocument/2006/relationships/image" Target="/ppt/media/image20.png" Id="Rc1599ef50d364706" /><Relationship Type="http://schemas.openxmlformats.org/officeDocument/2006/relationships/notesSlide" Target="/ppt/notesSlides/notesSlide20.xml" Id="Ra1e9ef23fd3f44f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eb50422a264c19" /><Relationship Type="http://schemas.openxmlformats.org/officeDocument/2006/relationships/image" Target="/ppt/media/image21.png" Id="Rbc372cbbf281459e" /><Relationship Type="http://schemas.openxmlformats.org/officeDocument/2006/relationships/notesSlide" Target="/ppt/notesSlides/notesSlide21.xml" Id="R897d567605d9435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87a7c70d1a471d" /><Relationship Type="http://schemas.openxmlformats.org/officeDocument/2006/relationships/image" Target="/ppt/media/image22.png" Id="Rb522497614b1427d" /><Relationship Type="http://schemas.openxmlformats.org/officeDocument/2006/relationships/notesSlide" Target="/ppt/notesSlides/notesSlide22.xml" Id="R80880c305caf42b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5deb290474e86" /><Relationship Type="http://schemas.openxmlformats.org/officeDocument/2006/relationships/image" Target="/ppt/media/image23.png" Id="Rbd21161da5a14765" /><Relationship Type="http://schemas.openxmlformats.org/officeDocument/2006/relationships/notesSlide" Target="/ppt/notesSlides/notesSlide23.xml" Id="R2d8a5b49ae9c45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9a67ff17740e6" /><Relationship Type="http://schemas.openxmlformats.org/officeDocument/2006/relationships/image" Target="/ppt/media/image24.png" Id="R75951650e1df4619" /><Relationship Type="http://schemas.openxmlformats.org/officeDocument/2006/relationships/notesSlide" Target="/ppt/notesSlides/notesSlide24.xml" Id="R88764aea5fe6460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9a1a3c8974e45" /><Relationship Type="http://schemas.openxmlformats.org/officeDocument/2006/relationships/image" Target="/ppt/media/image25.png" Id="R2a7787bb0af84cd6" /><Relationship Type="http://schemas.openxmlformats.org/officeDocument/2006/relationships/notesSlide" Target="/ppt/notesSlides/notesSlide25.xml" Id="R291755a5c2f84ff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bab4ae4054355" /><Relationship Type="http://schemas.openxmlformats.org/officeDocument/2006/relationships/image" Target="/ppt/media/image26.png" Id="Rf045847220e2456b" /><Relationship Type="http://schemas.openxmlformats.org/officeDocument/2006/relationships/notesSlide" Target="/ppt/notesSlides/notesSlide26.xml" Id="R01fb543b286a482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ec6c772b3c4381" /><Relationship Type="http://schemas.openxmlformats.org/officeDocument/2006/relationships/image" Target="/ppt/media/image27.png" Id="Ra696fc0bbf6e44fa" /><Relationship Type="http://schemas.openxmlformats.org/officeDocument/2006/relationships/notesSlide" Target="/ppt/notesSlides/notesSlide27.xml" Id="Rcb36968188a0480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fd06b77d04756" /><Relationship Type="http://schemas.openxmlformats.org/officeDocument/2006/relationships/image" Target="/ppt/media/image28.png" Id="Re45f74ec1f704efc" /><Relationship Type="http://schemas.openxmlformats.org/officeDocument/2006/relationships/notesSlide" Target="/ppt/notesSlides/notesSlide28.xml" Id="Reeae696241c84e3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c6b3ed8ad849ce" /><Relationship Type="http://schemas.openxmlformats.org/officeDocument/2006/relationships/image" Target="/ppt/media/image29.png" Id="Rcfb0f6f199d746b8" /><Relationship Type="http://schemas.openxmlformats.org/officeDocument/2006/relationships/notesSlide" Target="/ppt/notesSlides/notesSlide29.xml" Id="R845a533e3629404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4aef931e24a4f" /><Relationship Type="http://schemas.openxmlformats.org/officeDocument/2006/relationships/image" Target="/ppt/media/image30.png" Id="Rbcfda0c10edd46ec" /><Relationship Type="http://schemas.openxmlformats.org/officeDocument/2006/relationships/notesSlide" Target="/ppt/notesSlides/notesSlide30.xml" Id="Re9da9fb20b7d4f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EEF5C5-AD34-4BAB-9127-AA79E6A4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0B8FA5-751C-4D69-A45D-0C891891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E240F7-159D-418F-9C8F-A7E09536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24D20-70BD-4D70-A28F-DD90CDD9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65DBB6-02B8-4EB5-87F8-BE33115B8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DSE主干含氧化数、原电池、电解、腐蚀及电子转移计量；标准电极电势与法拉第定律仅作内地课程边界对照。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8EADB-DFF2-491D-B8F5-E18318FB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C4E15-DAD6-4032-87A9-159FD253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09F8CC-CBD1-48B6-A3A2-17FE60EB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E2807E-92B3-4F8C-84DE-7E639AAD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3fe02aa3244a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B42BD-3250-467F-B9C3-47A7CA42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CD6E0-A8F9-4B5E-AE06-88A727949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63A1AE-16DC-4294-BA04-B50671578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5945D5-3C85-4397-A11F-C7D8EEAA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124C2E-9AB9-408C-9DF8-AA9BCA2B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B8CCBB-853C-4EA8-BAC4-AFD545259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6CE682-EBA4-4016-B93D-F474D305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B32B67-DE8E-4B41-A2BC-6DAD5404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AF138-28FA-4A3A-8B51-22F73D0D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201444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D3BA9B-FC47-4E3B-AD9E-77521649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7DD307-626A-45C8-B0E4-28EE9584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fc6431747b49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E46605-9EAE-4238-AB72-71A0EDE9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F8233-769A-4639-96FA-C9F638A2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5859C-ED3C-4E7A-B544-F4518A5C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10B2B-DCC3-4057-9008-6998A457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315CC-11E0-495D-8E7C-7018635BD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8E4B0A-6FC7-4251-8CAA-2F3DF2AA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658013-A21D-4D3E-8FEB-365EF7A5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A539C-5960-4F01-BAA1-02802818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C7EE25-11A5-48B8-BE88-CB448047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D829F7-90B1-4FE0-A01C-B1CDE2320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E34BBB-6C40-4013-9C81-BEB10E43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DC697B-39D0-4472-9306-599E93D7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162702-AF98-47C5-A743-FAFD9D3D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0F02E8-E530-4DBC-A3D2-B8FFFFC2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9E06DC-1464-44A3-924C-965078034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AC4A30-7393-43A9-823E-5141042AA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D7A453-B0A8-44D8-9C66-06216DF6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成功标准｜电子流与离子迁移共同维持电中性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E20D01-59B4-4E25-BEBD-75DEB0A9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EAFF2B-E20F-4FFC-82AA-984C9708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B076A7-DB07-48DC-8CC5-0290B3FEE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973818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419F85-7EED-49C9-9C81-67127201B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B2A24-637F-4692-949C-1A6A3963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b484a597b94b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66416-7A80-476C-B461-EE4E2D2B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B658BC-87A7-4CF7-AF6B-F5B900F3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A7E8EB-7582-45F1-8B06-46F5A7E5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56C8FC-DBC9-46FB-9A03-DAFD8738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10429C-B605-4EE8-B097-11541A31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3730E-6B7A-40FA-9F32-40D4D7CB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边界提醒｜正负极与阴阳极混淆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1B3296-BF1C-4838-AF72-477E59FB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10B7AF-DA4E-4906-8519-873EF026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9A74C9-8099-4C87-BF16-20B0D88D8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DSE主干含氧化数、原电池、电解、腐蚀及电子转移计量；标准电极电势与法拉第定律仅作内地课程边界对照。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1C5128-4690-420C-9017-75CDB077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C317E8-F5E3-4CC2-B649-A71D4402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F7E3E-2E5E-42A2-9C39-20AAA4064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37D831-0B22-44D9-ABB0-6E509939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1A·氧化数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CC5BCF-FD4B-4282-BEA8-99F7D1E7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05853C-8524-4816-B0E2-92C3C578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2AB2AD-1002-4A77-893F-12646B17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638727-B470-499A-90C9-4FB1B464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099710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3E0608-D298-4258-9A7C-53F9F5EA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9B08E0-D980-4F79-A982-9C2C8EF2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3c421a7b5b4e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B64238-166B-4237-B738-6BA0430E7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E72615-5C56-4704-941D-E6BE93BB3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485A29-0AFC-46EA-8E3A-02C1CEC2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能解释“电子流与离子迁移共同维持电中性”，并识别一个反例或边界。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5C501F-19CD-4628-AEC8-2E94276E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B895DB-EE3B-48F8-A5F6-4E05A182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F4C038-0DA7-46F6-AA29-65CD2A93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33AB8-D33B-4868-ACEF-685320BA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高频错因：正负极与阴阳极混淆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8B1C73-EF6C-4E04-BCE0-8E430E5EB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1660C2-9877-443A-8E57-B4593C5B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B62E02-419F-46D3-B661-0837A885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8ECC99-2C44-4888-B4E5-3DE3902F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F73DD7-DBE4-44E7-96FC-70A4370D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0E227-2B3E-49EF-8489-9E6F2FA0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C4922-B1FF-42EB-8450-5C5A654E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0215769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65E30C-557E-4384-BA34-8716C417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945DE-E581-4201-BD64-CB403315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0dcdc8c7f40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2B6F2-615C-42CD-A098-9254F9A7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13ADF6-77BB-4935-85A7-4A462EA5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808D26-CC5F-47AD-83B7-06BB0D115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33C4F8-B126-4515-8AF9-675D72EA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18CB3-641F-49A1-9CAF-52206E64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2E545D-494D-465F-9DF1-6C933C4E1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8A1962-3FFC-477E-A1C5-688658B9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配电子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BA2E5-CAAD-40C8-B090-7C6EC32F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1C40AB-B0D9-49F8-85EB-2B6817CC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确定电极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07E8CC-1C6B-450D-B82B-A5F1CB6A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F664FA-BE7D-495E-AD24-772CA958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828400-AE41-4529-83A4-5AA4512F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BF89E0-E4B0-4DB4-AB24-A959C2CD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72DEE3-2AD5-4506-A5E6-E746F331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0CF47A-F3D5-4DE3-AAF2-DF4EA785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正确结论：+1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解析：x−2=-1，所以x=+1。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09B049-3A18-455C-AC56-1BB9D424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4AF0FB-863C-469B-AE01-169BA36E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6A48C2-DA6F-45CC-A3EC-F1FE2CB3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E60E0E-4C8E-456A-BBB8-549353D4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239808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85119C-2D40-4869-BF51-21F17D9D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5F17D4-F04C-4BD9-A341-14FF9BE06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61c3714f474a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495573-5746-4130-8459-BD765BAE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970D2E-91D9-4810-A1AC-42B568BB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824AF-93E7-43CD-8A30-F56DD2C9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9AC93-CF45-465D-A391-1D4416C3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C872E-1BD8-42BB-8640-C3261D240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F98CF-8250-41F3-9AED-975166D5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052D2D-3F45-4AF6-8928-A26AF81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63F50C-B110-43B4-9F19-A664BCA2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6ED59-9760-4059-AEC3-0EEFF5F3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C827E2-066E-4DEF-8BEC-E3AF21361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0921A-5F76-40BA-9250-45D1580D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3D8EE7-A612-4DB7-97BC-507ABAE3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2EA881-4075-4EEC-ADC5-5FF332D7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589279-A157-4483-B2F5-74EA4E77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CEAC5C-7211-41E3-BEE8-FCCF25CB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EBCB55-DD5E-4681-BF6B-3D771AFD8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8B95C4-4E36-4654-90CE-B368007F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D75553-A68A-40F4-8AC1-F88B632EA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223F51-723D-47BE-9A09-7DAA8E2E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8797323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BF516B-E1E7-469C-B390-12D14390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171F0-1C09-4C4F-A8DF-6A9F8D88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687bcd0f34d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19C87-C503-4F05-9D41-7BF60F60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77839-9D85-49FC-A2B0-EF1B1A20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918C0-8E28-405B-B075-61F586C5D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9A4C3-E66A-4C3A-B9F3-5DB078D7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1E4B08-A9D8-4419-ADDA-D1A5F6C8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08F74-924F-4BB8-8599-C866A2E66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A4E813-F4C1-4691-A8E7-B407171A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AB658-5094-4416-B576-0FB98D26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BA396D-9558-45EF-81A2-32A175B3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8DEF26-E761-43BC-A001-8F06C4DA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5FE0F3-4B83-4500-A878-F47EA75D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1C399C-E024-4487-95A6-2FC70C4C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E14507-601A-4758-B4E2-43142B14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9EE231-644E-444B-9468-DCF24B58B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926FB1-F776-477A-8118-D4C4241E2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52475F-DD4B-4BE2-8EFA-0ECD46BA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EB6CD1-629C-4D7C-9959-6CCF1078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741105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2E24FE-7894-45CC-BA32-CBC45A71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D4BCE-ED84-4E94-841A-CD717E97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75c1c48e349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C06788-6695-4D66-A08C-A9626D79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5CD3C-CF77-498F-AD80-6F5B10CA3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174537-FB6C-4025-B2A3-54191914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2EEEA9-2A72-4B09-A0A9-8C5971C4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BFEDF4-CB83-4010-9A56-1962F658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AE3658-367E-4705-8E8C-82A62DB5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E2C30-C82E-4F0B-8646-1E7CB10A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95DF18-C829-4B80-B0D5-7A41326B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863125-DAE8-4E60-8559-14557DDD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7C623-BDC6-49C8-814D-A395D639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044780-4284-4DED-8AFC-96577CDB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783FD1-23FC-49BC-90AD-3B125EB80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1DE6DD-F6A0-4B5B-B215-71B401A3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76D2B7-A85C-47C5-9060-57311635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61E35D-1795-4F43-8FB5-62478E1B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CD8063-75EE-4A72-BDEF-D9190492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C69FCC-5B49-4196-B336-C1375B53C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079960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541729-953D-4840-9430-2A09AE05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CE0BB-41AE-4F2B-8D7C-C4063B83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058c57061b4c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52B9C-4BDB-4068-999D-14BB9E16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88CE8-41A6-4A6E-B3A1-DAFD96E5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4C186E-5DD4-4955-849F-3C49A3D6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F2CF42-30EB-41C8-BBEE-BEB483B0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用惰性电极电解 0.10 mol dm⁻³ CuSO₄(aq)。电解初期阴极和阳极的主要产物分别是：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BFEA3-B01C-4547-8235-C9A73314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1B·电解产物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A17E2-BCDE-41C2-897F-444C0A72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0A6ADD-FE37-4DF1-849D-89BA86C3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420892-C779-491B-9CCE-B16AE5E23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2A0D34-BE1F-44CC-AE6B-25BCEAB6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68E06-5BC0-4107-A7B0-361D9046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275CC3-0F62-4FAA-877B-7BAAAD70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433D52-55B8-4CB7-80E5-34120FDD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970E30-FE60-49D2-9CB6-0622F2E1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BDB71B-6846-4B17-954E-D01AFB87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719E64-8FAE-4C33-A82E-B8EFCE79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DB00FA-FCD2-445E-87B4-90C81038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64709F-D35B-4157-8ADD-E128132A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2697CD-51EE-4C34-8A93-90E241A1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3E26DB-B2C0-4875-9D95-CEE754F9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630132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823A6D-492C-4C15-BF87-DCA6E17B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B01E72-796D-477D-923A-94AECCFC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11f384da2146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C8EDF-8719-4360-B4E7-241BB848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CA179-3A7F-4E34-AB62-D23F9D790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63320-0C0B-4ECF-80B3-CA12D45AE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FA8BA9-4599-4C3A-A933-6D3E41C3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E6456-D357-45FF-9D5C-4401F98A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4AFFEF-6E98-49FA-A37B-E09D971D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C3DE1-1C99-4F32-89ED-1F14D3CC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52010B-5F99-44EB-8355-7B918205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CAEF43-3FE9-43A7-9356-ABFCCA9B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用惰性电极电解 0.10 mol dm⁻³ CuSO₄(aq)。电解初期阴极和阳极的主要产物分别是：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ECA489-8B0B-4C6E-924E-56AB4564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B0261-370E-449F-8EB6-F6F9351C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01759-6E89-439A-8297-9632000F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3548B1-4780-47B3-A86A-3CFCB711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原电池由 Mg(s)|Mg²⁺(aq) 与 Cu²⁺(aq)|Cu(s) 两个半电池组成；已知 Mg 比 Cu 活泼。外电路中的电子流向是：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F5ADC7-D261-44D8-9092-012E00FF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28E6A9-CA81-4FBF-9180-13886A84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2C2A90-4F11-4E16-BF54-CA0D585A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D322F8-ECA2-4823-90C8-183E079A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81050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DE248E-B3A4-4B6E-A437-BD054AE2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DDBD3-4EC8-47A3-AE8C-5DD14286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fd20263b1e42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87E912-4769-4FEB-9619-88071A56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594C3-EAC2-499E-A1E0-4C1C6B44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564B1-E5BF-4C45-8842-AA0F2F47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D6F8B-C18F-4AA7-A11C-DD1AA54E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F1EE1-A37B-4E9F-B17B-8FC91FB9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7967CE-77F8-459D-A4C8-34AD3A8F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AE2481-152F-464D-ADC5-73AD7500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6FFC80-605F-44DF-9560-EA5BBBC0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正确结论：Cu(s)；O₂(g)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解析链：阴极发生还原，Cu²⁺优先得电子生成Cu(s)；阳极使用惰性电极，水/氢氧根失电子生成O₂(g)。作答时要同时核对电极、氧化还原方向和物态。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5D9DC0-A42B-441B-8603-C1333F2C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ABD44B-2C96-4661-8446-DF6FB65A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BBFE0F-264B-4555-906C-98DC6AE1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C33083-4A62-4996-96E8-3A1683A1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475227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CAA58D-2098-4089-B5FE-141143B0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5CF8A-678B-412D-A870-47617CEE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42e8866fda46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F670E-ACFD-4C46-BB69-BDD9D829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8E2087-838E-44E8-A42A-A11D755B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FE7D4A-D73F-41EF-A8B3-1799323B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15F6C8-F5FF-421A-AD12-24438B9E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原电池由 Mg(s)|Mg²⁺(aq) 与 Cu²⁺(aq)|Cu(s) 两个半电池组成；已知 Mg 比 Cu 活泼。外电路中的电子流向是：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7EC34-38EA-4DC2-AD8E-E9EF49ED2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33A2D-D00A-4323-BB97-24728142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21F948-C302-420F-B8F5-25AE6BDE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760FC1-CE48-4AA2-800B-8EE039E0C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E1B709-06E4-4226-9C16-6BBCA170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36CE8-26F7-4FE0-8C10-ED75FB1F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2D67A7-BF43-4CCC-A213-412E46FA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FB1CDD-0877-49D4-8E46-8DB01E5A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5B9E8-D242-40A4-8988-C803368C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598238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B91CE-7CD9-4DF5-B8DB-1D89DB48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0ABA3A-F5CA-4ED6-B6F3-3B5BD8F8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2c20850264a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A8AB3-457F-4CCA-ABC1-304108046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95211-8D63-42AE-A3E9-CD6115DE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7FE9EC-601B-4199-8907-7518531D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能独立执行“判半反应—配电子—确定电极”，并说明每一步理由。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3E1691-674A-4C0F-B8BD-72D3774A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2C44D-F442-42CD-BBD5-AD6ECD4FF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D79DE-0B58-419F-A56D-7C3C07321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0F90D-2F5E-4F6B-8CC2-0484E63B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高频错因：正负极与阴阳极混淆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940986-C6F1-4404-9DE8-9AFDE83A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875AEC-21DC-406A-8C8D-7B554640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BFD516-3BA7-4052-B36E-52624711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3EBC71-26A6-4413-96B3-5FE55699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C5FB9-5CBA-48C8-9F0F-F45C4B29D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A83C18-7848-4B28-9ABF-8639704B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8D1223-52F1-4A10-A739-BCF7F48E3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5959398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7D4ED4-2481-4649-8283-A9D06DD7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1EA714-32D4-4726-B8FA-A47D3049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f00ae9bfd42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FC9C1-B14F-4C4C-A2E7-1ECD2BAA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E1D79-2CAC-454F-A73F-3B92F125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ADF12-A799-44F5-A310-BB7EA07E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4C769-A267-4EF7-AF10-0E1CEC4E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28719E-C9A1-4B2F-8F59-F20727AF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C9B3C-A9FA-4CD1-BAB9-27A14543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344BF1-8CC7-4190-9381-2B4A1E9E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配电子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B28C48-7467-4069-8DB2-E101CF7F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55EB8D-E264-4CDE-8E3E-123FFE98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确定电极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049E31-4822-46AF-BCE1-313B519E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6131C8-2837-4F77-AB6D-5AA9ED61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37DCC4-4673-4317-A919-BEC9FC49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94CFB-2AFA-48A2-AE13-376087CB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7C2C6E-F640-42E3-922C-1422C9F05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142D1F-6668-4468-BB54-DFB6321D3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正确结论：+5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解析：x−6=-1，所以x=+5。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436CE3-24E6-4F6F-B5D3-CA3348A0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19F7E-E03A-4984-A908-C4C764FF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F1A040-9D3F-4699-A6A2-AF78A890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8F7FDA-B69C-45F5-A8CA-E2774A49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6945502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1C983E-B3B7-46ED-9F84-9F639FF9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AB76EB-D222-407B-A41F-AC4455814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8a0c83e34840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0B1C6-87F2-4801-B7E7-DF698B46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6D0244-54EF-45BC-87CA-C66C9F67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C91A20-A899-408A-AFE2-4BDF1002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26DFF-3167-4788-B253-AC1CFA4C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B2DD22-E475-4772-822B-FB4E1343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734525-376D-4792-BCA0-F6B3AB597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CED8B0-AA93-41D7-9B7C-90169FDA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0DD7CE-6099-495B-BE05-C9BFADBD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A55D8-AA1C-44D3-9389-CDEA2E32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E41AE7-C387-4E2C-830F-88372D8B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2A30A-B057-49A7-9362-5BBAE688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2BB871-DD42-418B-9916-9F665915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947684-C21E-4B00-90A3-98E5CDFE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D2CE77-F825-4C98-AB11-4F33F736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441861-4A41-4897-80E4-9C4430E8E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EA61A9-1253-4D4B-B37E-A325D8049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7F278F-03CE-4F37-A05E-4A701231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87D273-E535-4918-AF7F-BEC35DF4D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D5C3B7-6C86-4094-87BC-C9F3DA47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780320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A4EDEB-585C-410F-B7F8-79D7B40B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67E8EB-32AB-47BA-BF98-E4B541EB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5404f36294d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415E8A-1022-4732-9075-431E73731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24CA7-EEBF-47FF-95FB-790AFAF8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64758-ADC5-4EA5-B023-36C720D8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EE201D-A383-4681-A52C-0D613A95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E7F379-9CD5-4128-8D59-775711E5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DFF19A-B55A-4003-B05B-3BE6F9CD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6477D-F574-4D6A-9AF1-98BC3FC5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0BCEA-A744-452F-BC93-400A1243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B169EB-AF69-4455-84D4-8361F2AA7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49BC00-3B8D-4D26-81CF-97FD1F01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CCC091-11A8-4EBF-81F9-BAF9A81F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1D3FC6-00DE-4A25-9EB4-E566EB80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FAC028-3A80-48B0-AB77-C651A8C09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29BE81-1B0C-40D8-A6B6-6CDC781D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A81CFF-EFC4-4C45-9C11-B6D0E52DA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654A1A-D402-4FAF-8AA5-C45A4A0F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80A14B-FE18-4726-82E5-C2D2328C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305288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FD82CE-CB7F-4FFF-9621-13296FA79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2BF42-B988-4E86-B6DE-483385B4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167f6c34884c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6189F-CF90-43C5-A225-10C4C293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1353F-CB9F-406B-BC1B-0A943D84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E882D-977A-49A7-A9A3-6D369783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6057FC-030C-4B7B-A750-D7E46E100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3CE077-73F9-4E32-A762-284C17E4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DD4DCE-2C64-4BF4-BE85-0678D236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61D20A-237B-4CFF-B2B9-BB2C7F99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1CCCB-9D9A-413A-92C2-AFAD8C73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4B921E-8900-4EBF-BD43-C6C7182B0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12DE6-AC0F-46B5-91ED-B23AEF8B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B40B43-3D64-43A7-A4A4-81DE695B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BB985A-ADE5-4839-AD68-B51F26BA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7B12C0-1506-4EE4-AC76-EFF945E4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799B57-91D8-47BA-9B34-4E1AFDFEC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33593-4248-4BB8-ADDA-22B7FB22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2405BB-66ED-4BE8-9F02-CF7F8A61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F178A9-8521-47A9-8F12-D073B7DD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3340445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113691-BF2C-454D-9E64-6FC08404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4042DA-B056-41CB-A75C-03BA0F81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041aa9892843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84C8B7-A477-4FA1-83AE-10855EE42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048F54-7D47-4D45-8AA9-C53D61F03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65EB0C-61A2-4820-B5FB-78078508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FADC0-B08E-4CE0-A953-448306E1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用惰性电极电解 0.14 mol dm⁻³ CuSO₄(aq)。电解初期阴极和阳极的主要产物分别是：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DA942D-08E2-458F-AF90-8BDABF375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1B·电解产物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A575F8-48D3-46B2-825E-1A4A68A4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207021-311E-4D62-AF54-23226EB7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C52CEE-BD6D-4728-AC7E-CB47EB48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A673C-7F3C-4CED-B668-C4F87F522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6E345F-754A-4EC9-9F3B-5FBD969A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E3BA8E-8237-4ACD-B29D-0A473E6C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1DA53F-FABB-401B-849B-ADD6CF32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929937-F363-48EB-BDDB-065C653A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12C40B-5A18-4475-872B-2B5A3D1C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ACDA66-D3EB-478B-8039-4F0E32BD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AD342A-33F6-4945-92C5-049F3A32C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CE4808-54F2-4A96-893D-D683537B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B100A9-4FAB-4C83-8169-3A448020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265CEC-DD0D-45E1-810E-CB5E4025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3198380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5EB9E3-8AA5-4F37-A41A-2FFD9C1E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50D8F-F74B-413F-8371-8E32E4B9F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6a11a2304e49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94156-971E-4921-A878-28B7B933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3FF306-7A33-4A24-9749-523CB54F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4211C1-7208-454D-A8D7-F1F73159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4B7719-E558-45E6-8424-65AD2284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9508B-D57D-43D2-B223-12DFE76F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4F58E-ED8E-454E-B828-5589EE17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51698D-C255-4604-BEE6-61892405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38C64-0D27-484B-89F1-BEBA15C5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7DC2B6-6FBF-4892-9981-F4B701AD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用惰性电极电解 0.14 mol dm⁻³ CuSO₄(aq)。电解初期阴极和阳极的主要产物分别是：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612E6D-31CD-4D57-8358-5FB1D750D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C86D64-C822-4C43-B79D-0CDAC8DE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533E77-A9BC-414F-B678-06521AAE9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93DE4F-0559-46FC-8063-150A1982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原电池由 Zn(s)|Zn²⁺(aq) 与 Ag⁺(aq)|Ag(s) 两个半电池组成；已知 Zn 比 Ag 活泼。外电路中的电子流向是：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FBA49D-100D-4A8C-AF8D-282E502C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7A2C38-84D0-4F39-A56E-6CD5103A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F990C8-56D1-43D8-9CA5-06D37DBF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C3EE36-352C-4026-9DBF-81408F34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2944475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45830-C8BF-43B7-905E-9E4EE7B46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3C1CCE-53E3-4546-8192-DE110D412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599ef50d3647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D95F60-FBBE-4EF3-A7F5-B60730DC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07892-15E4-4B85-838C-9752AB47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23EE9C-A29F-4D43-87F8-4590FC35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EA346-4F54-436F-B5E3-3A2AB5B37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4DC557-0E79-4677-9DEA-E56F9F7FB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9D8808-4578-4EE4-BAE3-91E735C9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EF64F-BEA1-4BEC-B858-40E77983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417FAE-F0A6-4A9C-BFE6-FF0B51EA4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正确结论：Cu(s)；O₂(g)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解析链：阴极发生还原，Cu²⁺优先得电子生成Cu(s)；阳极使用惰性电极，水/氢氧根失电子生成O₂(g)。作答时要同时核对电极、氧化还原方向和物态。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AD99E-0A3E-4093-9C64-12448715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B24FC6-026D-4D85-8346-F2FAF7C6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F57B4-DB73-44D4-996A-E251C8F3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B1E6D5-14D1-41C4-A53C-970E9A9C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4073044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7AA18A-0834-4779-8D80-161810F3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8408C2-B38C-4BE3-9333-AC60002E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372cbbf28145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45C178-C1B8-4B71-A4BD-28975B30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B258F-24EA-43C2-BD45-ADEA54F4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9EFF41-BCA4-43D7-A26B-5273DFDB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22362-5A8E-4613-A18A-A58ABB87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原电池由 Zn(s)|Zn²⁺(aq) 与 Ag⁺(aq)|Ag(s) 两个半电池组成；已知 Zn 比 Ag 活泼。外电路中的电子流向是：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D7B50C-487A-4E2A-AB7F-C090DEA2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4A2D7-916B-4730-AD84-1A1C2DCF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0B4B7-0BA9-4171-95F9-16C18ED0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1190B6-DCC7-430F-B512-2107C16B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FAA8E6-98C9-41D6-A529-586041EC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5976AC-171B-44CD-9684-DF9D96B7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58F7BD-4D37-41EA-A188-E7253D5D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C9FE5A-E99A-4555-A4D6-95CD51A4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7498D5-B3EC-451A-B5D1-68221E35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8949714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8755EF-6BAA-4459-A47A-B0C1E667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3D11E-2C82-48B7-A0BF-84085C884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22497614b142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CFF42-1675-44A9-ADC0-57E45499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B6F07-3941-43AA-9A37-0889B651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B9776F-78EC-41BC-B9C1-A3FBB643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2DD91F-79C6-46A4-8E58-2801AB65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ABBC0C-11F9-41F9-9DE0-8D9AA04A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53DF7-1518-4E13-9223-EB5AA016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CFA6B-6E98-4681-B1DE-AFD88E04D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高频错因：正负极与阴阳极混淆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682C2-E39C-4B3E-B15F-FA7C3280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BD7E51-F918-40F4-B663-8808ECFD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B72AF1-680D-4738-AA2C-4D6457D6B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8623BB-FD0A-4783-94BA-AB724CEB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47F852-CBD9-419F-A2A6-F6244F34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08ED3-AE62-48B7-B0C4-ABF645EE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231305-CCCD-43C6-9FC3-EBCBCEA1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071257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18C054-AD7A-4702-937C-AF116457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5EF2A1-3C7D-464B-86FF-95744FE7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1161da5a147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29EEE-5A8D-425D-8AA1-94968BCC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CC771-6550-4E2B-BA1A-28480BAE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BE9739-374A-4259-8BCA-4F775D54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B418C7-249C-42DF-87DD-97133E7D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51DC9-4B24-4CA7-B2A2-A48665A7C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39749-CA02-4AFB-9ED9-CE6210F89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B3BFA6-5CEC-4E4C-B29F-EAC1B940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配电子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294DB0-D85F-4804-9875-795E0F53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16A400-C54C-4A77-BBAB-684070CC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确定电极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865531-BA66-47CF-A097-D129D278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EF0A6-9593-4B03-97BF-E9433AD5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0ED05-2DE9-4162-A600-B20F5E0A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2C6FB8-74C3-424D-82CD-7ACC92A0A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B5EDB2-9980-4607-932E-843EC877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0E8EF4-6A0F-47B7-BD63-B95B6480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正确结论：+4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解析：x−6=-2，所以x=+4。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2131BE-484E-41F7-AE5E-69D01A1A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2237CB-06FB-424C-95E2-09D9F460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214DA6-84A4-4783-AF23-F1717BC9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EED66B-5590-4168-B481-D93BDED9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7211168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063F8B-8A43-42FC-B6E4-737ABA88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E88BD4-DE5B-444B-9E98-CAFF34C6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951650e1df46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4C18F-FCED-447B-B676-ED4FEBC3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E6FA17-2BAE-4EFD-928E-A0C762EC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28949-16C2-490E-8D12-0EB119E5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AF4F2-1749-443D-A63E-41AEE45E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63058A-16C3-4EDF-854E-6DC64213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94B670-5B9B-43F1-99DD-39C43F1F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6854FD-57FB-4BFB-97FC-5C166F22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DBB2D3-2603-44FD-9DA6-E2967F7D1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58F885-FC19-4F4A-B478-B5400687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FDA405-5017-4E69-B423-298E9BB1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72B802-A638-4A5D-977E-DE890756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4A19D0-A643-4C20-B7D7-C62F8C57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A336CF-3389-4862-8DE9-7C38326E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8C6531-9718-40E3-8239-BF518DCF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F6C86B-2C85-4E2D-B250-2DEAC995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493B22-B855-4DD6-919D-651BC9EC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AD4F1B-5B68-4B85-B84B-0F95F808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C584A5-6161-489D-9F9F-475AFF75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3498D6-8175-4630-B666-BCA3B721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4320353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9490C9-30E2-42A6-8BEA-8C7052FB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9D72FA-3D20-4BB8-97D2-0F1255F3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787bb0af84c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62E4E-C04E-4F4C-8F6F-24621C6A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75E0E-E0A7-42CE-8A1E-1E0ED8B4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9B46E-D851-40EF-B9BA-472D99CA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C591D6-F4E8-4028-A642-F5BA1B89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489212-6ED0-46A7-BCF2-BFDE84F7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DB56FD-BDC6-44CC-80BC-C4492E1F3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2F4CE4-2AF5-43FD-A233-3447057B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5E528-6F32-4CAA-A8FD-AF897B38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EF28E-3B07-4E25-BA46-56A38FDA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443CF1-5436-4C3B-829D-10DBE04B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2C9768-C0A9-4256-BB9D-38F125C6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76ADBE-B3B1-489A-8564-21EC35914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7CAECC-9A79-4C87-A329-A5ADFB27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8A8320-4D26-4014-B5D6-A3FC38F9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3CAF07-4F3F-4CA8-8317-AFF2549A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5CE6F2-C517-4002-8836-B4954EF7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440F26-4999-47F4-8AD8-E31E5102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752255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0FC8BB-4524-4428-8B74-733EE52D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37E76-5C9D-4AFC-B86C-0CF82E14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45847220e245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11A2A7-6E57-4209-9232-DB7233BE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3D898-4744-482D-8778-D20176B7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AD484-C366-4D3C-B85A-FDC0F909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49B47-5568-4858-8FD2-07AEDCBD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D1B1DF-0DC1-42C8-B956-4C3EDD91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444338-BEDA-42C2-AB58-1703C66A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591CB9-0714-4DDD-9AF7-6C90791F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0C8393-2D0A-4C21-B194-28296997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4C4D56-A30D-4046-A170-2DECCB55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3F773-291D-47DB-A8D5-B1BC6CB0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B93637-6D8E-4233-BEB1-07385CD2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05A5D7-1CFD-4B55-B2F0-869D182A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E0CA77-080C-422C-BD14-BCCAC852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ED8929-E3B2-4DD1-93C7-3B380829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400E50-30CD-4977-9510-0A2F5055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A31E88-796C-4531-BC17-D5AACD18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B66A14-521B-4143-AAEB-F50A2BBE1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9088484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40365F-6F16-4607-9BDA-C08D9F7A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559F0-1114-45F8-A85A-6291245B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6fc0bbf6e44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E36C2-2BA2-4FCD-98E6-7EA380D7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43864F-B92D-4FF1-8BDD-CD4E09777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84D51-7D7D-49AA-B14F-1B025C54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77416-BF60-4B90-9317-D696280F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用惰性电极电解 0.18 mol dm⁻³ CuSO₄(aq)。电解初期阴极和阳极的主要产物分别是：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6E2B3-0350-4002-AA84-C3387987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1B·电解产物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9D0BA9-106E-4FA4-A3DE-7CF91884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3408F3-AD59-4819-B468-748C8524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8E8C4D-230B-4D2C-BEBA-CF070648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0ED69A-4510-41AF-BB19-5A56C35E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D80782-C508-4327-AC6D-24B2A66F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0E7600-9DB4-42E4-97D9-CEBD9DE2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EFB72B-0783-4E07-914A-4F849C8D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6315B-9784-40CF-967B-7D8088F4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AA0FD8-7146-4AF4-B753-26217280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A9D4BF-EB75-4D4B-B1D4-DBCB0C8A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B579B8-ED4A-46AA-B922-13BEC6ED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D4DF44-53BF-4D5A-91A4-F075885B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4178E4-55F7-4C0B-8255-F8A57C65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A79AC3-E8F5-477A-BDAC-1F155B32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3764806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4D10A8-6E50-4525-8C34-BA755D7AD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B9716-59B9-47D0-89B9-6552282A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f74ec1f704e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D80C1-2114-419B-AD20-AE6A45CA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A08525-53D6-4A83-AEEA-7007D2A92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9D6750-3F8F-48A9-BF14-A50B213B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A8166A-0031-46C9-BC48-D4382DAD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E86A46-F4A5-4D74-90C1-43527DE5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2EF072-D6D1-407F-BF5F-4620F722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91A6F5-04EC-4EC6-955B-1E78196B0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5BDB4-D5BA-45B2-9ED0-0F9AEBBA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70099A-41F2-488A-A600-C296BE27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用惰性电极电解 0.18 mol dm⁻³ CuSO₄(aq)。电解初期阴极和阳极的主要产物分别是：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14959A-D89D-4854-B6DE-AF16D6C0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1005BD-4E2B-4809-BF2E-A697C3AF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DBFB95-A8C7-4503-80B6-607EB67D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7EFC59-EBC0-42C9-8700-135D591E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原电池由 Fe(s)|Fe²⁺(aq) 与 Ag⁺(aq)|Ag(s) 两个半电池组成；已知 Fe 比 Ag 活泼。外电路中的电子流向是：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3C77D-BAA1-4101-B70A-3AD7DC134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A54150-C2CE-416F-81E9-C2793883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91B07B-FB7D-4B20-AB30-253D3E47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967355-5C76-404F-88C6-0F2D66A0F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11834280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806F8F-0708-4381-97FF-7709D78C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21AEF-093C-451D-A867-9E635EE1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0f6f199d746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0FA9BC-7430-4AA2-9E66-E45E0DEF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B51B2C-0543-4F08-8015-8D927F2C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D8618-00E5-4721-B1AB-0928ABA5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8BF843-0647-476B-A040-E92ADCBC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EF698B-E298-4383-B796-5350A7D7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232E2-94C7-4CC2-B344-1412339F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9892A-578A-44DC-8A24-1F80A4E0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43557-4202-4122-A655-8B7DBF0A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正确结论：Cu(s)；O₂(g)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解析链：阴极发生还原，Cu²⁺优先得电子生成Cu(s)；阳极使用惰性电极，水/氢氧根失电子生成O₂(g)。作答时要同时核对电极、氧化还原方向和物态。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853372-BDBC-4EFD-AB38-E21F6A36D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21A825-2378-464C-8E89-E88FC75F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5E95DF-7193-4601-803C-24F01F7C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009D36-865E-489C-8F5F-436DD472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329572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88178C-A877-43E8-B7B2-F54A8B71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15D450-CD20-4F5A-B3D1-9F5E0A4E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fda0c10edd46e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9C0B3D-7829-4AA5-B48F-344A180B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5CDF85-442E-47E0-9760-E6E424D9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9D9D01-8121-404A-BE8C-7B4399C59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3D9220-3F9E-4058-ADEA-4098BB31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原电池由 Fe(s)|Fe²⁺(aq) 与 Ag⁺(aq)|Ag(s) 两个半电池组成；已知 Fe 比 Ag 活泼。外电路中的电子流向是：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DC1F89-9AE8-4330-962D-0E1AD61DE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AEBF45-D94F-4A40-9F78-151CD9BB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D98C09-4CD9-4479-B0BE-E344F699D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6A4EFC-0B73-45F6-97E5-DB2B4F019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74D0A1-0995-4E1A-B285-489DC39D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423C74-DD14-43FB-8F21-E1A507A7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9C2694-742E-4DAC-B704-131D24B0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552567-8349-4B03-A372-F82ED33B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氧化还原与电化学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89658-2E2C-4532-BD97-75831B2A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989763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2026-08-19T08:40:56.0720000Z</dcterms:created>
  <dcterms:modified xsi:type="dcterms:W3CDTF">2026-08-19T08:40:56.0720000Z</dcterms:modified>
</coreProperties>
</file>