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4b42ef4d2924306" /><Relationship Type="http://schemas.openxmlformats.org/officeDocument/2006/relationships/extended-properties" Target="/docProps/app.xml" Id="R250a8417fa334575" /><Relationship Type="http://schemas.openxmlformats.org/officeDocument/2006/relationships/officeDocument" Target="/ppt/presentation.xml" Id="R1c3173cea4e8463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928518346fb4aa8"/>
  </p:sldMasterIdLst>
  <p:notesMasterIdLst>
    <p:notesMasterId xmlns:r="http://schemas.openxmlformats.org/officeDocument/2006/relationships" r:id="Rf86ea6f5fa8744ed"/>
  </p:notesMasterIdLst>
  <p:sldIdLst>
    <p:sldId xmlns:r="http://schemas.openxmlformats.org/officeDocument/2006/relationships" id="256" r:id="Ra24a46e5f5284ec7"/>
    <p:sldId xmlns:r="http://schemas.openxmlformats.org/officeDocument/2006/relationships" id="257" r:id="R4849d1c3f8c14804"/>
    <p:sldId xmlns:r="http://schemas.openxmlformats.org/officeDocument/2006/relationships" id="258" r:id="Re5ea471c50b74b69"/>
    <p:sldId xmlns:r="http://schemas.openxmlformats.org/officeDocument/2006/relationships" id="259" r:id="R68db1a3cbdf74ca1"/>
    <p:sldId xmlns:r="http://schemas.openxmlformats.org/officeDocument/2006/relationships" id="260" r:id="R87bb40cde8c447ad"/>
    <p:sldId xmlns:r="http://schemas.openxmlformats.org/officeDocument/2006/relationships" id="261" r:id="R612736466b2548aa"/>
    <p:sldId xmlns:r="http://schemas.openxmlformats.org/officeDocument/2006/relationships" id="262" r:id="R3e4c83838cb744bd"/>
    <p:sldId xmlns:r="http://schemas.openxmlformats.org/officeDocument/2006/relationships" id="263" r:id="R94a4912ba8804633"/>
    <p:sldId xmlns:r="http://schemas.openxmlformats.org/officeDocument/2006/relationships" id="264" r:id="R2e87476e63654d6d"/>
    <p:sldId xmlns:r="http://schemas.openxmlformats.org/officeDocument/2006/relationships" id="265" r:id="R454dfc08ece646b0"/>
    <p:sldId xmlns:r="http://schemas.openxmlformats.org/officeDocument/2006/relationships" id="266" r:id="Rd3e3f48e9f6f4fcb"/>
    <p:sldId xmlns:r="http://schemas.openxmlformats.org/officeDocument/2006/relationships" id="267" r:id="R633fca6e97f64403"/>
    <p:sldId xmlns:r="http://schemas.openxmlformats.org/officeDocument/2006/relationships" id="268" r:id="R8ddd2aaf003e47bd"/>
    <p:sldId xmlns:r="http://schemas.openxmlformats.org/officeDocument/2006/relationships" id="269" r:id="R14287de4b8964cef"/>
    <p:sldId xmlns:r="http://schemas.openxmlformats.org/officeDocument/2006/relationships" id="270" r:id="R8f5c7f931c95473c"/>
    <p:sldId xmlns:r="http://schemas.openxmlformats.org/officeDocument/2006/relationships" id="271" r:id="Re02782766fa44db5"/>
    <p:sldId xmlns:r="http://schemas.openxmlformats.org/officeDocument/2006/relationships" id="272" r:id="Rb3dd14ccfdce4a84"/>
    <p:sldId xmlns:r="http://schemas.openxmlformats.org/officeDocument/2006/relationships" id="273" r:id="R9e4771b2a4bc4163"/>
    <p:sldId xmlns:r="http://schemas.openxmlformats.org/officeDocument/2006/relationships" id="274" r:id="R1aee9b54fc3144f3"/>
    <p:sldId xmlns:r="http://schemas.openxmlformats.org/officeDocument/2006/relationships" id="275" r:id="Rab7209081ab748d4"/>
    <p:sldId xmlns:r="http://schemas.openxmlformats.org/officeDocument/2006/relationships" id="276" r:id="Rb811433e18c2410a"/>
    <p:sldId xmlns:r="http://schemas.openxmlformats.org/officeDocument/2006/relationships" id="277" r:id="R8fe28052552a4a35"/>
    <p:sldId xmlns:r="http://schemas.openxmlformats.org/officeDocument/2006/relationships" id="278" r:id="Rd92eeac79a1a46c8"/>
    <p:sldId xmlns:r="http://schemas.openxmlformats.org/officeDocument/2006/relationships" id="279" r:id="Rc1bb6e8ffd02409f"/>
    <p:sldId xmlns:r="http://schemas.openxmlformats.org/officeDocument/2006/relationships" id="280" r:id="R56a4aa052dca4a2e"/>
    <p:sldId xmlns:r="http://schemas.openxmlformats.org/officeDocument/2006/relationships" id="281" r:id="Re69fa545ee8b4e6d"/>
    <p:sldId xmlns:r="http://schemas.openxmlformats.org/officeDocument/2006/relationships" id="282" r:id="R771801072a1741dc"/>
    <p:sldId xmlns:r="http://schemas.openxmlformats.org/officeDocument/2006/relationships" id="283" r:id="R2cb8e0b6230b4692"/>
    <p:sldId xmlns:r="http://schemas.openxmlformats.org/officeDocument/2006/relationships" id="284" r:id="R16315a8e38e143ba"/>
    <p:sldId xmlns:r="http://schemas.openxmlformats.org/officeDocument/2006/relationships" id="285" r:id="R493d450deba341c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f93cf09294545a4" /><Relationship Type="http://schemas.openxmlformats.org/officeDocument/2006/relationships/slideMaster" Target="/ppt/slideMasters/slideMaster1.xml" Id="Rb928518346fb4aa8" /><Relationship Type="http://schemas.openxmlformats.org/officeDocument/2006/relationships/notesMaster" Target="/ppt/notesMasters/notesMaster1.xml" Id="Rf86ea6f5fa8744ed" /><Relationship Type="http://schemas.openxmlformats.org/officeDocument/2006/relationships/presProps" Target="/ppt/presProps.xml" Id="R9ee715254e6642c4" /><Relationship Type="http://schemas.openxmlformats.org/officeDocument/2006/relationships/tableStyles" Target="/ppt/tableStyles.xml" Id="R739843544acf4144" /><Relationship Type="http://schemas.openxmlformats.org/officeDocument/2006/relationships/slide" Target="/ppt/slides/slide1.xml" Id="Ra24a46e5f5284ec7" /><Relationship Type="http://schemas.openxmlformats.org/officeDocument/2006/relationships/slide" Target="/ppt/slides/slide2.xml" Id="R4849d1c3f8c14804" /><Relationship Type="http://schemas.openxmlformats.org/officeDocument/2006/relationships/slide" Target="/ppt/slides/slide3.xml" Id="Re5ea471c50b74b69" /><Relationship Type="http://schemas.openxmlformats.org/officeDocument/2006/relationships/slide" Target="/ppt/slides/slide4.xml" Id="R68db1a3cbdf74ca1" /><Relationship Type="http://schemas.openxmlformats.org/officeDocument/2006/relationships/slide" Target="/ppt/slides/slide5.xml" Id="R87bb40cde8c447ad" /><Relationship Type="http://schemas.openxmlformats.org/officeDocument/2006/relationships/slide" Target="/ppt/slides/slide6.xml" Id="R612736466b2548aa" /><Relationship Type="http://schemas.openxmlformats.org/officeDocument/2006/relationships/slide" Target="/ppt/slides/slide7.xml" Id="R3e4c83838cb744bd" /><Relationship Type="http://schemas.openxmlformats.org/officeDocument/2006/relationships/slide" Target="/ppt/slides/slide8.xml" Id="R94a4912ba8804633" /><Relationship Type="http://schemas.openxmlformats.org/officeDocument/2006/relationships/slide" Target="/ppt/slides/slide9.xml" Id="R2e87476e63654d6d" /><Relationship Type="http://schemas.openxmlformats.org/officeDocument/2006/relationships/slide" Target="/ppt/slides/slide10.xml" Id="R454dfc08ece646b0" /><Relationship Type="http://schemas.openxmlformats.org/officeDocument/2006/relationships/slide" Target="/ppt/slides/slide11.xml" Id="Rd3e3f48e9f6f4fcb" /><Relationship Type="http://schemas.openxmlformats.org/officeDocument/2006/relationships/slide" Target="/ppt/slides/slide12.xml" Id="R633fca6e97f64403" /><Relationship Type="http://schemas.openxmlformats.org/officeDocument/2006/relationships/slide" Target="/ppt/slides/slide13.xml" Id="R8ddd2aaf003e47bd" /><Relationship Type="http://schemas.openxmlformats.org/officeDocument/2006/relationships/slide" Target="/ppt/slides/slide14.xml" Id="R14287de4b8964cef" /><Relationship Type="http://schemas.openxmlformats.org/officeDocument/2006/relationships/slide" Target="/ppt/slides/slide15.xml" Id="R8f5c7f931c95473c" /><Relationship Type="http://schemas.openxmlformats.org/officeDocument/2006/relationships/slide" Target="/ppt/slides/slide16.xml" Id="Re02782766fa44db5" /><Relationship Type="http://schemas.openxmlformats.org/officeDocument/2006/relationships/slide" Target="/ppt/slides/slide17.xml" Id="Rb3dd14ccfdce4a84" /><Relationship Type="http://schemas.openxmlformats.org/officeDocument/2006/relationships/slide" Target="/ppt/slides/slide18.xml" Id="R9e4771b2a4bc4163" /><Relationship Type="http://schemas.openxmlformats.org/officeDocument/2006/relationships/slide" Target="/ppt/slides/slide19.xml" Id="R1aee9b54fc3144f3" /><Relationship Type="http://schemas.openxmlformats.org/officeDocument/2006/relationships/slide" Target="/ppt/slides/slide20.xml" Id="Rab7209081ab748d4" /><Relationship Type="http://schemas.openxmlformats.org/officeDocument/2006/relationships/slide" Target="/ppt/slides/slide21.xml" Id="Rb811433e18c2410a" /><Relationship Type="http://schemas.openxmlformats.org/officeDocument/2006/relationships/slide" Target="/ppt/slides/slide22.xml" Id="R8fe28052552a4a35" /><Relationship Type="http://schemas.openxmlformats.org/officeDocument/2006/relationships/slide" Target="/ppt/slides/slide23.xml" Id="Rd92eeac79a1a46c8" /><Relationship Type="http://schemas.openxmlformats.org/officeDocument/2006/relationships/slide" Target="/ppt/slides/slide24.xml" Id="Rc1bb6e8ffd02409f" /><Relationship Type="http://schemas.openxmlformats.org/officeDocument/2006/relationships/slide" Target="/ppt/slides/slide25.xml" Id="R56a4aa052dca4a2e" /><Relationship Type="http://schemas.openxmlformats.org/officeDocument/2006/relationships/slide" Target="/ppt/slides/slide26.xml" Id="Re69fa545ee8b4e6d" /><Relationship Type="http://schemas.openxmlformats.org/officeDocument/2006/relationships/slide" Target="/ppt/slides/slide27.xml" Id="R771801072a1741dc" /><Relationship Type="http://schemas.openxmlformats.org/officeDocument/2006/relationships/slide" Target="/ppt/slides/slide28.xml" Id="R2cb8e0b6230b4692" /><Relationship Type="http://schemas.openxmlformats.org/officeDocument/2006/relationships/slide" Target="/ppt/slides/slide29.xml" Id="R16315a8e38e143ba" /><Relationship Type="http://schemas.openxmlformats.org/officeDocument/2006/relationships/slide" Target="/ppt/slides/slide30.xml" Id="R493d450deba341c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ab266cc81b946a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e1cad583706405b" /><Relationship Type="http://schemas.openxmlformats.org/officeDocument/2006/relationships/notesMaster" Target="/ppt/notesMasters/notesMaster1.xml" Id="R4599829672ce4df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bd15f4fb6bb4964" /><Relationship Type="http://schemas.openxmlformats.org/officeDocument/2006/relationships/notesMaster" Target="/ppt/notesMasters/notesMaster1.xml" Id="R37336c85fb78459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c12fc03f0714feb" /><Relationship Type="http://schemas.openxmlformats.org/officeDocument/2006/relationships/notesMaster" Target="/ppt/notesMasters/notesMaster1.xml" Id="R11f41ebc7cec415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3e3767b6d974fc7" /><Relationship Type="http://schemas.openxmlformats.org/officeDocument/2006/relationships/notesMaster" Target="/ppt/notesMasters/notesMaster1.xml" Id="R2b73c56c62894dd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f2b4e7ab17b48af" /><Relationship Type="http://schemas.openxmlformats.org/officeDocument/2006/relationships/notesMaster" Target="/ppt/notesMasters/notesMaster1.xml" Id="R5e8d392e2ed2443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6ef161a9a354d96" /><Relationship Type="http://schemas.openxmlformats.org/officeDocument/2006/relationships/notesMaster" Target="/ppt/notesMasters/notesMaster1.xml" Id="R340dfba4addc4ac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216b0ca158e41be" /><Relationship Type="http://schemas.openxmlformats.org/officeDocument/2006/relationships/notesMaster" Target="/ppt/notesMasters/notesMaster1.xml" Id="Rdb957bb5b18c4d9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eb5390c67994d69" /><Relationship Type="http://schemas.openxmlformats.org/officeDocument/2006/relationships/notesMaster" Target="/ppt/notesMasters/notesMaster1.xml" Id="R7b433f6e72ea4dd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aa346cc5dd64ef7" /><Relationship Type="http://schemas.openxmlformats.org/officeDocument/2006/relationships/notesMaster" Target="/ppt/notesMasters/notesMaster1.xml" Id="Rab402219d3c1413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91e368d46264edf" /><Relationship Type="http://schemas.openxmlformats.org/officeDocument/2006/relationships/notesMaster" Target="/ppt/notesMasters/notesMaster1.xml" Id="Rca529dcf0dc54cd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2a36d0f165b4183" /><Relationship Type="http://schemas.openxmlformats.org/officeDocument/2006/relationships/notesMaster" Target="/ppt/notesMasters/notesMaster1.xml" Id="R560822cb188a480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cf151bfeaa04385" /><Relationship Type="http://schemas.openxmlformats.org/officeDocument/2006/relationships/notesMaster" Target="/ppt/notesMasters/notesMaster1.xml" Id="Re794393dcbd74c8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153f53403d6466c" /><Relationship Type="http://schemas.openxmlformats.org/officeDocument/2006/relationships/notesMaster" Target="/ppt/notesMasters/notesMaster1.xml" Id="R709475aac0f4471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9f2fa052d914fd6" /><Relationship Type="http://schemas.openxmlformats.org/officeDocument/2006/relationships/notesMaster" Target="/ppt/notesMasters/notesMaster1.xml" Id="Rd8b0ff27fd9640b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c87b0a81e8147ed" /><Relationship Type="http://schemas.openxmlformats.org/officeDocument/2006/relationships/notesMaster" Target="/ppt/notesMasters/notesMaster1.xml" Id="Rc9daa0422b9b428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affc6aec4c54206" /><Relationship Type="http://schemas.openxmlformats.org/officeDocument/2006/relationships/notesMaster" Target="/ppt/notesMasters/notesMaster1.xml" Id="R2fb604a42f514c6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b32c32e52d64d88" /><Relationship Type="http://schemas.openxmlformats.org/officeDocument/2006/relationships/notesMaster" Target="/ppt/notesMasters/notesMaster1.xml" Id="Rb10692cffbd2451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48b7c61cff741a2" /><Relationship Type="http://schemas.openxmlformats.org/officeDocument/2006/relationships/notesMaster" Target="/ppt/notesMasters/notesMaster1.xml" Id="R3b97a52aa33740d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3306484e7034d9b" /><Relationship Type="http://schemas.openxmlformats.org/officeDocument/2006/relationships/notesMaster" Target="/ppt/notesMasters/notesMaster1.xml" Id="R6459be8f64e74b09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551e5d0f091487a" /><Relationship Type="http://schemas.openxmlformats.org/officeDocument/2006/relationships/notesMaster" Target="/ppt/notesMasters/notesMaster1.xml" Id="R1763adb0ace64f9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e7ccb1c7bf9e43c2" /><Relationship Type="http://schemas.openxmlformats.org/officeDocument/2006/relationships/notesMaster" Target="/ppt/notesMasters/notesMaster1.xml" Id="R2d0fc98214264d9b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500475c2742c42ee" /><Relationship Type="http://schemas.openxmlformats.org/officeDocument/2006/relationships/notesMaster" Target="/ppt/notesMasters/notesMaster1.xml" Id="Ra0a1c5276bff42a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25ab876e15a460b" /><Relationship Type="http://schemas.openxmlformats.org/officeDocument/2006/relationships/notesMaster" Target="/ppt/notesMasters/notesMaster1.xml" Id="Rfbafb64cd8b6469d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44c62866cc604a6b" /><Relationship Type="http://schemas.openxmlformats.org/officeDocument/2006/relationships/notesMaster" Target="/ppt/notesMasters/notesMaster1.xml" Id="R6ec41769180e4ce7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1d93cf9b72c845ca" /><Relationship Type="http://schemas.openxmlformats.org/officeDocument/2006/relationships/notesMaster" Target="/ppt/notesMasters/notesMaster1.xml" Id="Ref69c6ffe14d4e9c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fb51d7faae954195" /><Relationship Type="http://schemas.openxmlformats.org/officeDocument/2006/relationships/notesMaster" Target="/ppt/notesMasters/notesMaster1.xml" Id="R2a099fa360694206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15bfb233e8ad473c" /><Relationship Type="http://schemas.openxmlformats.org/officeDocument/2006/relationships/notesMaster" Target="/ppt/notesMasters/notesMaster1.xml" Id="R11c075cc110d471f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ac571d0e6b8844e7" /><Relationship Type="http://schemas.openxmlformats.org/officeDocument/2006/relationships/notesMaster" Target="/ppt/notesMasters/notesMaster1.xml" Id="R870f5240682d498c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f93ab8826fd4443d" /><Relationship Type="http://schemas.openxmlformats.org/officeDocument/2006/relationships/notesMaster" Target="/ppt/notesMasters/notesMaster1.xml" Id="R9c69d9afee2d41ad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419b7fea9ab44188" /><Relationship Type="http://schemas.openxmlformats.org/officeDocument/2006/relationships/notesMaster" Target="/ppt/notesMasters/notesMaster1.xml" Id="R33d23c1b3004415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中国文学 的“比较赏析”学习单元。本套课件共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Framework、课程及评估指引与公开评核资料｜中国文学卷二比较赏析能力切片·指令核对·原创模考任务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讲稿】先说明课程递进：第一课锁定 DSE 知识点与公开评核任务入口，第二课用原创材料完成证据链，后续课程训练限时表达与迁移。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Framework、课程及评估指引与公开评核资料｜中国文学卷二比较赏析能力切片·指令核对·原创模考任务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讲稿】明确告诉学生：本单元只训练“比较赏析”。先解释知识范围，再用一句话建立核心判断，最后示范标准方法。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【互动提问】请用自己的话复述“先定比较维度，再同步处理两篇证据”，并举一个会触发“写成两篇互不相干的赏析”的错误例子。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Framework、课程及评估指引与公开评核资料｜中国文学卷二比较赏析能力切片·指令核对·原创模考任务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中国文学卷二比较赏析能力切片 · 指令核对
指令焦点：先判断题目要求找、解、析、比、评中的哪一种动作。
【原创训练材料｜参数为训练所设】甲以反复关门写告别；乙以一直敞开的门写等待。
以“门的状态与离别表达”为维度，怎样比较？ 选项为 A.甲的关门动作逐步确认关系终止；乙的开门状态保留归来可能。相反空间动作分别使告别趋于确定、等待保持未决。；B.甲直接缩短读者与情感的距离；乙以外部动作间接呈现，使思乡更克制，也留下解释人物沉默的空间。；C.应比较“行程结构”：回返使甲强调重新理解原点，停途中使乙保留转变的不确定，两者以空间终点组织不同主题。；D.甲以增强的雨势累积压力，乙以骤停制造暴露后的空白；同一物象通过相反动态调节叙事节奏。。讲解时强调：先定比较维度，再同步处理两篇证据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【预期回答】学生能说出“维度—甲证据—乙证据—异同—整体判断”中的起始动作，并避开“写成两篇互不相干的赏析”。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Framework、课程及评估指引与公开评核资料｜中国文学卷二比较赏析能力切片·指令核对·原创模考任务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维度—甲证据—乙证据—异同—整体判断”，最后说明结论“甲的关门动作逐步确认关系终止；乙的开门状态保留归来可能。相反空间动作分别使告别趋于确定、等待保持未决。”怎样由证据推出。完整解析：比较围绕同一维度同步解释异同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【预期回答】学生能指出方法链中的关键步骤，并联系“从课程范围、文本证据与公开评核任务结构建立边界”。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Framework、课程及评估指引与公开评核资料｜中国文学卷二比较赏析能力切片·指令核对·原创模考任务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能力结构参考清单（非逐题出处）：HKDSE 中国文学 2027/2028 Assessment Framework、课程及评估指引与公开评核资料｜中国文学卷二比较赏析能力切片·指令核对·原创模考任务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【预期回答】学生能把失分归入“写成两篇互不相干的赏析”或更精确的个人错因，并写出可执行检查动作。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Framework、课程及评估指引与公开评核资料｜中国文学卷二比较赏析能力切片·指令核对·原创模考任务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讲稿】逐项解释“比较赏析”中的专有名词、符号、对象和单位。特别强调：写成两篇互不相干的赏析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Framework、课程及评估指引与公开评核资料｜中国文学卷二比较赏析能力切片·指令核对·原创模考任务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讲稿】用“条件—表示—方法—核验”重建本知识点。示范时逐步引用：维度—甲证据—乙证据—异同—整体判断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Framework、课程及评估指引与公开评核资料｜中国文学卷二比较赏析能力切片·指令核对·原创模考任务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讲稿】带学生逐句读取任务，不先求答案。要求指出材料中的有效条件，再按“维度—甲证据—乙证据—异同—整体判断”作答。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Framework、课程及评估指引与公开评核资料｜中国文学卷二比较赏析能力切片·关键词解释·原创模考任务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Framework、课程及评估指引与公开评核资料｜中国文学卷二比较赏析能力切片·推论边界·原创模考任务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讲稿】先展示错误路径，再用解析链复原第一失分点。禁止只说“粗心”；必须落到“写成两篇互不相干的赏析”或更精确的动作。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Framework、课程及评估指引与公开评核资料｜中国文学卷二比较赏析能力切片·关键词解释·原创模考任务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Framework、课程及评估指引与公开评核资料｜中国文学卷二比较赏析能力切片·推论边界·原创模考任务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中国文学卷二比较赏析能力切片 · 指令核对
指令焦点：先判断题目要求找、解、析、比、评中的哪一种动作。
【原创训练材料｜参数为训练所设】甲人物以长篇辩白遮掩错误；乙人物只说一句“是我”。
语言长度可怎样比较？ 选项为 A.甲的冗长显示推卸与自我包装，乙的极简形成承担的决断；句量差异使责任态度可被听见。；B.改成按两个共同维度分段；每段依次写甲证据、乙证据、异同及效果，删除无法形成比较的旁枝。；C.甲的关门动作逐步确认关系终止；乙的开门状态保留归来可能。相反空间动作分别使告别趋于确定、等待保持未决。；D.甲直接缩短读者与情感的距离；乙以外部动作间接呈现，使思乡更克制，也留下解释人物沉默的空间。。讲解时强调：先定比较维度，再同步处理两篇证据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【预期回答】学生能说出“维度—甲证据—乙证据—异同—整体判断”中的起始动作，并避开“写成两篇互不相干的赏析”。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Framework、课程及评估指引与公开评核资料｜中国文学卷二比较赏析能力切片·指令核对·原创模考任务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维度—甲证据—乙证据—异同—整体判断”，最后说明结论“甲的冗长显示推卸与自我包装，乙的极简形成承担的决断；句量差异使责任态度可被听见。”怎样由证据推出。完整解析：形式差异必须回扣人物和主题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【预期回答】学生能指出方法链中的关键步骤，并联系“按公开评核任务链完成定位、解释、表达与核验”。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Framework、课程及评估指引与公开评核资料｜中国文学卷二比较赏析能力切片·指令核对·原创模考任务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能力结构参考清单（非逐题出处）：HKDSE 中国文学 2027/2028 Assessment Framework、课程及评估指引与公开评核资料｜中国文学卷二比较赏析能力切片·指令核对·原创模考任务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【预期回答】学生能把失分归入“写成两篇互不相干的赏析”或更精确的个人错因，并写出可执行检查动作。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Framework、课程及评估指引与公开评核资料｜中国文学卷二比较赏析能力切片·指令核对·原创模考任务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讲稿】逐项解释“比较赏析”中的专有名词、符号、对象和单位。特别强调：写成两篇互不相干的赏析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Framework、课程及评估指引与公开评核资料｜中国文学卷二比较赏析能力切片·指令核对·原创模考任务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讲稿】用“条件—表示—方法—核验”重建本知识点。示范时逐步引用：维度—甲证据—乙证据—异同—整体判断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Framework、课程及评估指引与公开评核资料｜中国文学卷二比较赏析能力切片·指令核对·原创模考任务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讲稿】带学生逐句读取任务，不先求答案。要求指出材料中的有效条件，再按“维度—甲证据—乙证据—异同—整体判断”作答。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Framework、课程及评估指引与公开评核资料｜中国文学卷二比较赏析能力切片·关键词解释·原创模考任务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Framework、课程及评估指引与公开评核资料｜中国文学卷二比较赏析能力切片·推论边界·原创模考任务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讲稿】先展示错误路径，再用解析链复原第一失分点。禁止只说“粗心”；必须落到“写成两篇互不相干的赏析”或更精确的动作。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Framework、课程及评估指引与公开评核资料｜中国文学卷二比较赏析能力切片·关键词解释·原创模考任务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Framework、课程及评估指引与公开评核资料｜中国文学卷二比较赏析能力切片·推论边界·原创模考任务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中国文学卷二比较赏析能力切片 · 指令核对
指令焦点：先判断题目要求找、解、析、比、评中的哪一种动作。
【原创训练材料｜参数为训练所设】甲结尾回到出发地；乙结尾停在途中。
怎样避免只写情节差异？ 选项为 A.甲以增强的雨势累积压力，乙以骤停制造暴露后的空白；同一物象通过相反动态调节叙事节奏。；B.甲的冗长显示推卸与自我包装，乙的极简形成承担的决断；句量差异使责任态度可被听见。；C.改成按两个共同维度分段；每段依次写甲证据、乙证据、异同及效果，删除无法形成比较的旁枝。；D.应比较“行程结构”：回返使甲强调重新理解原点，停途中使乙保留转变的不确定，两者以空间终点组织不同主题。。讲解时强调：先定比较维度，再同步处理两篇证据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【预期回答】学生能说出“维度—甲证据—乙证据—异同—整体判断”中的起始动作，并避开“写成两篇互不相干的赏析”。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Framework、课程及评估指引与公开评核资料｜中国文学卷二比较赏析能力切片·指令核对·原创模考任务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维度—甲证据—乙证据—异同—整体判断”，最后说明结论“应比较“行程结构”：回返使甲强调重新理解原点，停途中使乙保留转变的不确定，两者以空间终点组织不同主题。”怎样由证据推出。完整解析：先命名比较维度，再说明结构效果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【预期回答】学生能指出方法链中的关键步骤，并联系“只以题内文本为证据，训练多义判断与跨作品比较”。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Framework、课程及评估指引与公开评核资料｜中国文学卷二比较赏析能力切片·指令核对·原创模考任务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能力结构参考清单（非逐题出处）：HKDSE 中国文学 2027/2028 Assessment Framework、课程及评估指引与公开评核资料｜中国文学卷二比较赏析能力切片·指令核对·原创模考任务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【预期回答】学生能把失分归入“写成两篇互不相干的赏析”或更精确的个人错因，并写出可执行检查动作。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Framework、课程及评估指引与公开评核资料｜中国文学卷二比较赏析能力切片·指令核对·原创模考任务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讲稿】逐项解释“比较赏析”中的专有名词、符号、对象和单位。特别强调：写成两篇互不相干的赏析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Framework、课程及评估指引与公开评核资料｜中国文学卷二比较赏析能力切片·指令核对·原创模考任务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讲稿】用“条件—表示—方法—核验”重建本知识点。示范时逐步引用：维度—甲证据—乙证据—异同—整体判断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Framework、课程及评估指引与公开评核资料｜中国文学卷二比较赏析能力切片·指令核对·原创模考任务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讲稿】带学生逐句读取任务，不先求答案。要求指出材料中的有效条件，再按“维度—甲证据—乙证据—异同—整体判断”作答。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Framework、课程及评估指引与公开评核资料｜中国文学卷二比较赏析能力切片·关键词解释·原创模考任务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Framework、课程及评估指引与公开评核资料｜中国文学卷二比较赏析能力切片·推论边界·原创模考任务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讲稿】先展示错误路径，再用解析链复原第一失分点。禁止只说“粗心”；必须落到“写成两篇互不相干的赏析”或更精确的动作。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Framework、课程及评估指引与公开评核资料｜中国文学卷二比较赏析能力切片·关键词解释·原创模考任务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Framework、课程及评估指引与公开评核资料｜中国文学卷二比较赏析能力切片·推论边界·原创模考任务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c2ab25b102542a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73023e3918d435c" /><Relationship Type="http://schemas.openxmlformats.org/officeDocument/2006/relationships/slideLayout" Target="/ppt/slideLayouts/slideLayout1.xml" Id="Rce663c70873e4c9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e663c70873e4c9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37a02fcac34ad9" /><Relationship Type="http://schemas.openxmlformats.org/officeDocument/2006/relationships/image" Target="/ppt/media/image.png" Id="Rd78574a248fd4c8c" /><Relationship Type="http://schemas.openxmlformats.org/officeDocument/2006/relationships/notesSlide" Target="/ppt/notesSlides/notesSlide1.xml" Id="R0bac073c7fbd4d7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ca835f70a243a6" /><Relationship Type="http://schemas.openxmlformats.org/officeDocument/2006/relationships/image" Target="/ppt/media/image2.png" Id="R00ac9493da604500" /><Relationship Type="http://schemas.openxmlformats.org/officeDocument/2006/relationships/notesSlide" Target="/ppt/notesSlides/notesSlide2.xml" Id="Rdbd26ebf6d044bc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e2d8b0f5214a5d" /><Relationship Type="http://schemas.openxmlformats.org/officeDocument/2006/relationships/image" Target="/ppt/media/image3.png" Id="R9ddd6e2004c045a8" /><Relationship Type="http://schemas.openxmlformats.org/officeDocument/2006/relationships/notesSlide" Target="/ppt/notesSlides/notesSlide3.xml" Id="R42319bf8c7344be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06da8c36ab42ae" /><Relationship Type="http://schemas.openxmlformats.org/officeDocument/2006/relationships/image" Target="/ppt/media/image4.png" Id="R9f0718041eb84cdc" /><Relationship Type="http://schemas.openxmlformats.org/officeDocument/2006/relationships/notesSlide" Target="/ppt/notesSlides/notesSlide4.xml" Id="R05967ed7bbb044e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c0365fbbe040c0" /><Relationship Type="http://schemas.openxmlformats.org/officeDocument/2006/relationships/image" Target="/ppt/media/image5.png" Id="R0f30204f33a94756" /><Relationship Type="http://schemas.openxmlformats.org/officeDocument/2006/relationships/notesSlide" Target="/ppt/notesSlides/notesSlide5.xml" Id="Ra707b44c35f0472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3e1bfa0ea24678" /><Relationship Type="http://schemas.openxmlformats.org/officeDocument/2006/relationships/image" Target="/ppt/media/image6.png" Id="R58ef41e90fde45b1" /><Relationship Type="http://schemas.openxmlformats.org/officeDocument/2006/relationships/notesSlide" Target="/ppt/notesSlides/notesSlide6.xml" Id="Rdf6d893aca3147b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6fc65e1a2f45d0" /><Relationship Type="http://schemas.openxmlformats.org/officeDocument/2006/relationships/image" Target="/ppt/media/image7.png" Id="R92261d94d97e4ade" /><Relationship Type="http://schemas.openxmlformats.org/officeDocument/2006/relationships/notesSlide" Target="/ppt/notesSlides/notesSlide7.xml" Id="R6d23be4af5dc4f0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7b08735a8644e9" /><Relationship Type="http://schemas.openxmlformats.org/officeDocument/2006/relationships/image" Target="/ppt/media/image8.png" Id="R7c0a43b6b6a14170" /><Relationship Type="http://schemas.openxmlformats.org/officeDocument/2006/relationships/notesSlide" Target="/ppt/notesSlides/notesSlide8.xml" Id="R3a4bfaadca2c4c2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707d12e9c343d7" /><Relationship Type="http://schemas.openxmlformats.org/officeDocument/2006/relationships/image" Target="/ppt/media/image9.png" Id="Rb84b646971e84acd" /><Relationship Type="http://schemas.openxmlformats.org/officeDocument/2006/relationships/notesSlide" Target="/ppt/notesSlides/notesSlide9.xml" Id="Ra6c1e4f51f42474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0e3e11c49240c5" /><Relationship Type="http://schemas.openxmlformats.org/officeDocument/2006/relationships/image" Target="/ppt/media/image10.png" Id="Rd7033165316c4dc7" /><Relationship Type="http://schemas.openxmlformats.org/officeDocument/2006/relationships/notesSlide" Target="/ppt/notesSlides/notesSlide10.xml" Id="R888c77434ce6458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6eac6cfcd04291" /><Relationship Type="http://schemas.openxmlformats.org/officeDocument/2006/relationships/image" Target="/ppt/media/image11.png" Id="R53b082267c224dcb" /><Relationship Type="http://schemas.openxmlformats.org/officeDocument/2006/relationships/notesSlide" Target="/ppt/notesSlides/notesSlide11.xml" Id="R6ba7cc0068024dd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b7a22f9b3a46cb" /><Relationship Type="http://schemas.openxmlformats.org/officeDocument/2006/relationships/image" Target="/ppt/media/image12.png" Id="R9b13d254ec5b42d0" /><Relationship Type="http://schemas.openxmlformats.org/officeDocument/2006/relationships/notesSlide" Target="/ppt/notesSlides/notesSlide12.xml" Id="Refdc85e8d2d64aa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78686f47d34a6d" /><Relationship Type="http://schemas.openxmlformats.org/officeDocument/2006/relationships/image" Target="/ppt/media/image13.png" Id="Rfcb0a2fa9eff4d01" /><Relationship Type="http://schemas.openxmlformats.org/officeDocument/2006/relationships/notesSlide" Target="/ppt/notesSlides/notesSlide13.xml" Id="Rff9745550af6486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b14836ed2349a4" /><Relationship Type="http://schemas.openxmlformats.org/officeDocument/2006/relationships/image" Target="/ppt/media/image14.png" Id="R3efa601b7d09444e" /><Relationship Type="http://schemas.openxmlformats.org/officeDocument/2006/relationships/notesSlide" Target="/ppt/notesSlides/notesSlide14.xml" Id="R42891b02f6694a0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686fb6e757497a" /><Relationship Type="http://schemas.openxmlformats.org/officeDocument/2006/relationships/image" Target="/ppt/media/image15.png" Id="R211739cebb714168" /><Relationship Type="http://schemas.openxmlformats.org/officeDocument/2006/relationships/notesSlide" Target="/ppt/notesSlides/notesSlide15.xml" Id="Rc4702099e1cc49b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ddcf7014f649b3" /><Relationship Type="http://schemas.openxmlformats.org/officeDocument/2006/relationships/image" Target="/ppt/media/image16.png" Id="R14a3b7b6ebda4774" /><Relationship Type="http://schemas.openxmlformats.org/officeDocument/2006/relationships/notesSlide" Target="/ppt/notesSlides/notesSlide16.xml" Id="R0d1a6db27118403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2c20a745ed44e2" /><Relationship Type="http://schemas.openxmlformats.org/officeDocument/2006/relationships/image" Target="/ppt/media/image17.png" Id="Re1827261f71d4ec7" /><Relationship Type="http://schemas.openxmlformats.org/officeDocument/2006/relationships/notesSlide" Target="/ppt/notesSlides/notesSlide17.xml" Id="R328adb71dcf24a0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2fa697f2d14a64" /><Relationship Type="http://schemas.openxmlformats.org/officeDocument/2006/relationships/image" Target="/ppt/media/image18.png" Id="R6951f8c6eb774eef" /><Relationship Type="http://schemas.openxmlformats.org/officeDocument/2006/relationships/notesSlide" Target="/ppt/notesSlides/notesSlide18.xml" Id="Rd97bc2c5d5c246e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8f54003bac4b49" /><Relationship Type="http://schemas.openxmlformats.org/officeDocument/2006/relationships/image" Target="/ppt/media/image19.png" Id="R4f6ec84924f74e1c" /><Relationship Type="http://schemas.openxmlformats.org/officeDocument/2006/relationships/notesSlide" Target="/ppt/notesSlides/notesSlide19.xml" Id="Reca725773577452a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115fd8b11e48a9" /><Relationship Type="http://schemas.openxmlformats.org/officeDocument/2006/relationships/image" Target="/ppt/media/image20.png" Id="R3729c127db1b42e6" /><Relationship Type="http://schemas.openxmlformats.org/officeDocument/2006/relationships/notesSlide" Target="/ppt/notesSlides/notesSlide20.xml" Id="R4cb1f218b806488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6719570f534ec9" /><Relationship Type="http://schemas.openxmlformats.org/officeDocument/2006/relationships/image" Target="/ppt/media/image21.png" Id="R773088b653c04b71" /><Relationship Type="http://schemas.openxmlformats.org/officeDocument/2006/relationships/notesSlide" Target="/ppt/notesSlides/notesSlide21.xml" Id="Rf8eff58822154f65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e721075e8e490b" /><Relationship Type="http://schemas.openxmlformats.org/officeDocument/2006/relationships/image" Target="/ppt/media/image22.png" Id="R2a7773668f5e4c1e" /><Relationship Type="http://schemas.openxmlformats.org/officeDocument/2006/relationships/notesSlide" Target="/ppt/notesSlides/notesSlide22.xml" Id="Rd239aef67fb8468f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b425c230934757" /><Relationship Type="http://schemas.openxmlformats.org/officeDocument/2006/relationships/image" Target="/ppt/media/image23.png" Id="R72bf6e15f67f494a" /><Relationship Type="http://schemas.openxmlformats.org/officeDocument/2006/relationships/notesSlide" Target="/ppt/notesSlides/notesSlide23.xml" Id="R593a2332f28044a8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036df2ed284d10" /><Relationship Type="http://schemas.openxmlformats.org/officeDocument/2006/relationships/image" Target="/ppt/media/image24.png" Id="R4fa8fe968ce1454b" /><Relationship Type="http://schemas.openxmlformats.org/officeDocument/2006/relationships/notesSlide" Target="/ppt/notesSlides/notesSlide24.xml" Id="Re0b340cb8b0045c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9f61d493214e15" /><Relationship Type="http://schemas.openxmlformats.org/officeDocument/2006/relationships/image" Target="/ppt/media/image25.png" Id="Rd5219d0d97764637" /><Relationship Type="http://schemas.openxmlformats.org/officeDocument/2006/relationships/notesSlide" Target="/ppt/notesSlides/notesSlide25.xml" Id="R97e1a1096b4a410e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5c56038ec44116" /><Relationship Type="http://schemas.openxmlformats.org/officeDocument/2006/relationships/image" Target="/ppt/media/image26.png" Id="Red10f8f53c584703" /><Relationship Type="http://schemas.openxmlformats.org/officeDocument/2006/relationships/notesSlide" Target="/ppt/notesSlides/notesSlide26.xml" Id="R23884d1745b74223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23768623d24949" /><Relationship Type="http://schemas.openxmlformats.org/officeDocument/2006/relationships/image" Target="/ppt/media/image27.png" Id="Rb2256f94858345c6" /><Relationship Type="http://schemas.openxmlformats.org/officeDocument/2006/relationships/notesSlide" Target="/ppt/notesSlides/notesSlide27.xml" Id="R758dce4b7a89476e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618f467a29417e" /><Relationship Type="http://schemas.openxmlformats.org/officeDocument/2006/relationships/image" Target="/ppt/media/image28.png" Id="R928610a5b991495c" /><Relationship Type="http://schemas.openxmlformats.org/officeDocument/2006/relationships/notesSlide" Target="/ppt/notesSlides/notesSlide28.xml" Id="R8189be4ec0c64c1e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371d29dee74b0b" /><Relationship Type="http://schemas.openxmlformats.org/officeDocument/2006/relationships/image" Target="/ppt/media/image29.png" Id="R96c4e576e0a641e8" /><Relationship Type="http://schemas.openxmlformats.org/officeDocument/2006/relationships/notesSlide" Target="/ppt/notesSlides/notesSlide29.xml" Id="R0474cbf599da498e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87e6669a964d1b" /><Relationship Type="http://schemas.openxmlformats.org/officeDocument/2006/relationships/image" Target="/ppt/media/image30.png" Id="R5392457d2f0e4da2" /><Relationship Type="http://schemas.openxmlformats.org/officeDocument/2006/relationships/notesSlide" Target="/ppt/notesSlides/notesSlide30.xml" Id="Re3438013673e493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A283AC-5F4E-4B1C-886C-71D6EF812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A1A77C-149D-4EDD-AC0D-6F826D918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A79728-FF67-4C8B-8228-505E7E441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CLIT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9B8506-69C6-46AD-AC66-5F22FE56C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比较赏析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52CCD6-0E8E-4CD2-9EEF-C6A41B81E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按同一维度比较两篇作品的异同与作用。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8C15A5-D84E-40E0-9F4B-F553C0D1E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4F8F6A-495B-4E19-94BF-101D8F466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43FF75-B4C1-4874-9E82-F5F17088A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1FC4BB-68B2-4049-B97E-29ACE331E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8574a248fd4c8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82E719-8A6B-41CD-BF1B-7B54DC793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C65D47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C65D47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22C84B-FCB1-4B97-8010-01AB5176A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4277E7-3E51-4F95-BBC2-F92D94018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03C9FE-408B-4084-9C47-F245733ED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20DC77-2441-470C-BCE7-6DA3DADEA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3CB54F-2760-435C-9EFE-AF81192AB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6DAB23-B0BC-4250-98C9-522AF862E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2C5B15-782C-4A9E-8040-6A25A018B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比较赏析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F86AB7-2C55-4E62-B593-1CD0B58A2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37392304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1032270-D859-4BB2-8434-4912FCD6C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DFD72B-4B87-473D-8964-F06717BBD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ac9493da60450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7F39C8-BA63-4F84-A028-CAA328745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31819F-2E58-409D-8E75-4AB718C93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AACC7F-2E82-4532-9EE9-8D6C250A3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60A4C4-AAAC-4171-9DBE-519ED5002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637AB4-AFB1-408A-BB03-CFA6668A7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从课程范围、文本证据与公开评核任务结构建立边界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0F5C48-C231-4AB0-BDC1-CFB7D1027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7EB920-C52B-46F0-80FB-FDAA836CA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3652C7-9D15-4B5B-9E15-80B560FBA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C65D4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C65D47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1EBE64-92AD-4E09-9A00-562D69DA5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2B347E-BCDA-4D09-B5E6-3D5D88064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按公开评核任务链完成定位、解释、表达与核验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3DD779-E254-491E-B288-DD937F158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A56D1F-06A1-40CB-8FEB-87A870AA3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03CDEE-7859-4F61-BED9-CAFE5C26D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C65D4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C65D47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5368ED-EBA4-4630-AB05-C6BFE6634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C75C07-29FA-4C06-96B2-16E66E13A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只以题内文本为证据，训练多义判断与跨作品比较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2D709C-A0A1-46C2-9583-744085258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128681-4BF5-4EA3-BBC7-BE23F734E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成功标准｜先定比较维度，再同步处理两篇证据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194729-1BBA-4617-B3C7-822D0076C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890E8C-07E7-4E8D-83E8-243F07793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比较赏析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06EE230-5C8E-4BC5-97FC-DCA8FA791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214657442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701235-07BB-4E17-B00B-737AC988C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E92797-307A-47F6-8EFB-7C588DB8E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dd6e2004c045a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E49881-EA90-4D30-B513-3721DBA50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比较赏析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E47438-7138-414A-B82B-0E563397C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73541F-4E47-4DA6-BF46-61FC7378A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C4E8AB-92BD-422F-B070-DE4A625D8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DC10C6-19CA-4EC1-91D6-8FDE93FD1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先定比较维度，再同步处理两篇证据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EEC609-000A-4FB5-B677-5658534FE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边界提醒｜写成两篇互不相干的赏析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578E59-D58C-46C3-9A38-6F5FDB544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DB51AA-1086-4149-967D-987239498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3FE9E3-A148-411E-9150-E675F2A9F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按同一维度比较两篇作品的异同与作用。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F216E2-B187-4F96-A226-3CDB570EB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0166EA-1324-4472-BB2B-A9D12B34B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34D1F6-9FEE-4543-8237-FB4E8EC26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维度—甲证据—乙证据—异同—整体判断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1F5FA7-8E58-4F0E-A01B-B710F54C6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能力结构参考清单（非逐题出处）：HKDSE 中国文学 2027/2028 Assessment Framework、课程及评估指引与公开评核资料｜中国文学卷二比较赏析能力切片·指令核对·原创模考任务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53EDCB-1945-4F9C-AD42-1A3F06D6A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F9A991-F921-4864-AE5D-E7E39F718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C78CB8-B2C2-42F4-A4B1-582B4A8DD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比较赏析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B7E02E-13AB-4BF6-B16E-292F6F753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212007582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41DB51-359B-4EB5-8F4C-21A0BA7FB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EB6A22-AC7D-446A-8315-902518C62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0718041eb84cd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A12C3A-39F6-4C39-8CF4-1ABF4C272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2E1BDB-BF02-4018-92C2-1C20DC324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2EE45F-370D-46F1-B3C3-A59A2F891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能解释“先定比较维度，再同步处理两篇证据”，并识别一个反例或边界。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F9A2F0-C530-4839-BD93-58EA79FBC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6CDB4C-D2FC-4C72-AFCE-199340412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AD2A1E-9106-44B4-B55D-CF9100ADD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中国文学卷二比较赏析能力切片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【原创训练材料｜参数为训练所设】甲以反复关门写告别；乙以一直敞开的门写等待。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以“门的状态与离别表达”为维度，怎样比较？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CD4910-CFF6-4BA9-AB09-FD541F60C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高频错因：写成两篇互不相干的赏析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64A1C3-3494-4E18-A3A0-46F39F004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FC3F04-7BC8-46A9-97B6-3AF1A9FAF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9CB6E7-ACEC-46AA-AA18-3D1F2F016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先定比较维度，再同步处理两篇证据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63A86A-2D21-46DC-9534-AFA9E41A8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4E4876-82A0-46E6-8CE4-F3123215D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1ABB22-4FE3-4669-BAD6-E0EDD3F64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比较赏析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593A19-0418-4088-B50E-FFB4622E2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47681874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9D735FE-912D-4C41-926D-0244C6356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C4C5FD-F28D-46FC-B48B-B0A934A5C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30204f33a9475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4F5691-AB73-4AE9-BB86-E9D432D1F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EA2BDD-F936-4590-90EC-AE02C3209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EA9118-C15F-4AA5-B3CD-198A75620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43EE73-0B96-426E-B44E-77B645A49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B75B1C-E492-4489-9476-DDF2CB947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维度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B2A9D1-0C73-4447-B455-BFD9AA14D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BB33E4-500F-4441-872E-B06FD9558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甲证据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09D4D9-D3C4-4F6F-9713-D279A0CCA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E8C250-39F8-4EEC-A866-82AE1C978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乙证据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76BDA1-EA72-446B-BB5E-75D5B2314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C3AC24-C667-42F6-BFB6-183B46EAD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异同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F4B2E8-4938-444E-AB63-191CBB617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AC3DA2-407A-4A0F-BDDA-3C5BD6A8C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783600-E2FE-4DC0-BDDE-D9D1C2E5E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中国文学卷二比较赏析能力切片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【原创训练材料｜参数为训练所设】甲以反复关门写告别；乙以一直敞开的门写等待。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以“门的状态与离别表达”为维度，怎样比较？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B208A3-3C47-48E8-A3BF-E0AB2E756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7F6CFB-6CF0-4035-8812-D70B95F62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CBA0ED-35DD-4D3A-A6EC-9CE45A33D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正确结论：甲的关门动作逐步确认关系终止；乙的开门状态保留归来可能。相反空间动作分别使告别趋于确定、等待保持未决。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解析：比较围绕同一维度同步解释异同。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406774-6F4A-4CDE-A3E5-975AAF586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F416B40-91E8-48E9-B1AF-06D7F73A6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82D333D-0806-4DD6-8FE7-04B1EE4B2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比较赏析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54EEC7D-20B4-4871-AFB3-5112989D9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40233225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7516660-3037-45A8-85A3-5FFCFB9C9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8D01A7-904A-4BD4-9BEB-E10DDB28A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ef41e90fde45b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D99C88-7128-44DA-AE79-F34050B37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E16BAB-CD82-4FFC-90E1-1300FB279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DF9D7E-9E23-47BC-874A-B370BD53B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3A2FEB-D8A3-44A6-A760-F7A6328FD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分钟口述一题“从课程范围、文本证据与公开评核任务结构建立边界”任务的作答路径，答案必须包含：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B7FD2E-F3C3-411B-95A5-90560F36B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9327B9-0EC5-4DAF-B544-57C502BDE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4B0737-3813-4EBD-91D4-EAC022DF4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7A1508-9199-4EA9-A7D5-25F2CC6C9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E9A210-6983-482C-B28F-BACED0190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D3606F-FF74-4920-A3C2-D677C34C0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6DE673-C580-4BBF-9D0D-B4A2283C7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5E443E-5E24-40F3-9251-D7B074643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0F78F8-164D-453D-BEA7-E6673A699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写成两篇互不相干的赏析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EACB26-6C23-45A9-8D3A-10D2FD33D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0EDE70-F408-4F7D-9F9E-81002465C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10E251-E7C3-4451-A5A2-5A583EE28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82EAD95-7F00-4648-BC3B-A54ECB583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A09DC2-FF8E-4F98-81D5-8FE57E3B3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比较赏析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32E9E1A-6E50-463E-B8DD-EC4C90205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15396072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7432D8-446E-4FFA-8C07-BD4A2697A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95DC31-0879-4369-8C12-B01601754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261d94d97e4ad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D6E824-DBA6-40B6-8C58-AB9BFB35A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ACE31C-6E69-4DCB-8290-3D73E210E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D390AD-8A4D-44A4-B1EB-50060E9F7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5A69DA-2D1F-43A9-B27A-2DA944F1A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比较赏析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8BE712-46B1-43B1-8747-4126F42FC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022AE0-DB8B-415A-888B-A9740653E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364247-D1B4-430A-8ECC-1D5C0204E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先定比较维度，再同步处理两篇证据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714AB7-AB05-4AF2-AABF-1FEB56AF4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695482-9D6B-4EA5-8373-58D300D5D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21F9AF-A111-4EF9-8406-27801D393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维度—甲证据—乙证据—异同—整体判断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B48322-8EB6-496B-B1A6-85F569A31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0C1B5F-EA6D-4561-9DC3-C5569D35E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6A83AD-B6A2-4C13-8D5F-11472F220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写成两篇互不相干的赏析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439B96-E5E0-463F-835E-E2638E3CD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800363-C8E9-4CCA-B91D-D64EB0068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60344D-6F11-4F47-810C-77D5B8B18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比较赏析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02DF08-200E-45AD-A3F1-4C8773360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203148514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CE26704-04D3-4935-982C-318237703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886F80-1951-4D3F-AB42-4477ED36F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0a43b6b6a1417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5826EF-9212-403D-B73B-87E4EF2CF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22CD48-66FF-4454-9F86-24C5AEF3A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1AD53A-30C7-45B9-8D1A-553E4AEDB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7AFA41-A350-47B0-8F56-A9430110E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中国文学卷二比较赏析能力切片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【原创训练材料｜参数为训练所设】甲…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6954BF-A309-4EC9-A2AC-55C8A4D5C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2B27D9-534E-48B9-9967-9C5803D36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52482E-C3B8-44FC-BC0A-D9098E05A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先定比较维度，再同步处理两篇证据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F4C74D-6DC2-4FA7-8884-EE046ED14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8BC38A-61E1-4BBA-A3C6-BA2E0F1B3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4531A2-0C78-4858-B606-9AC365FE6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维度—甲证据—乙证据—异同—整体判断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564A20-6BE4-4C67-AD6F-96C130116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D0794C-F449-449A-8151-9445450BC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560CE2-27AB-4D4F-AC16-A18072F40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检查：写成两篇互不相干的赏析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8CB090-7BA2-4FA5-9E18-E57D87CFD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777589-16E0-43B0-A487-C222B7856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E83A6D-B26E-41D7-BA56-483D7660C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比较赏析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B059BE-9DCA-4056-9EA9-3EFF4289F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4667660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321E4BD-6D6A-47BA-8D34-CB6183293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B54C92-B5F3-4FA4-B0F6-181348B52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4b646971e84ac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63154D-0B3B-4DAB-8A7B-20883436F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396FFE-191E-407B-A31D-48B7BBAE4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DA29BC-335F-47F1-8FE3-8BC5D75AE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F18593-67B9-4B7D-BC73-F95AACFB1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AD-4 · 中国文学卷二比较赏析能力切片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【原创训练材料｜参数为训练所设】两篇都写雨：甲中雨越来越密，乙中雨在高潮忽然停止。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哪一比较最深入？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D2C8B9-951F-4AE6-A9A4-54F5E3016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中国文学 2027/2028 Assessment Framework、课程及评估指引与公开评核资料｜中国文学卷二比较赏析能力切片·关键词解释·原创模考…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9C1D02-26D7-419D-AA6B-44FFC744D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7584AC-1EEC-4159-87CB-518189CFC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309D9E-F66F-466B-B289-27A5EB347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03F97E-AEA0-4BFE-95CD-6C0DE1E7E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A3029F-790B-4633-8076-A94E50F52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A3AD9B-7210-44E7-8445-7511220D8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5547B4-F835-4907-BA61-2159FA9FC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C0D949-9D72-46F3-AA89-077713417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09A1A0-BB31-49BF-8DFE-C41A180EB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445BE4-779F-45F4-9736-88279F34B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CB73AA-330C-4E63-A03E-E68A11BD7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F138BD-A555-4957-AE92-D7A9464D8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F693F6-DB2E-4885-A464-1048785ED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比较赏析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26333D2-96A0-4215-9769-AC965272A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91340341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0A0428-BECE-4A2D-A684-39BD90508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162C3C-B2EF-447D-9154-5863BAE96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033165316c4dc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99561A-EF4E-4961-BF6B-9031204F3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058585-0254-442F-BA46-99DA9697D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C4A87C-8433-4E18-A1DB-0E6AF14A1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0D7D58-4AB1-4AD2-9AE4-7F0063B47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9126E2-27F9-4D11-8EE4-D0E7A7C09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AA-1 · 中国文学卷二比较赏析能力切片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【原创训练材料｜参数为训练所设】甲以反复关门写告别；乙以一直敞开的门写等待。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以“门的状态与离别表达”为维度，怎样…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B6F8EB-6EBF-4D09-AED4-273EFB911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B85ED3-9A87-4A2D-9A9E-225AA1ED8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68A389-2805-4BFC-A36A-6F076ECA6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CD491C-C21C-48F8-A5C1-C92127A7F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6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AD-4 · 中国文学卷二比较赏析能力切片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【原创训练材料｜参数为训练所设】两篇都写雨：甲中雨越来越密，乙中雨在高潮忽然停止。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哪一比较最深入？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188285-5706-4D29-9D60-7F1C53E6C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7B4309-652B-43EA-BAE4-DC7EFA163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7A5A03-D659-4A19-A1F4-D8DB6CC5D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5BD8B9-7C88-41C7-9FEF-FB4BFCF06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39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中国文学卷二比较赏析能力切片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【原创训练材料｜参数为训练所设】甲诗用第一人称直诉思乡；乙散文让旁观者描述主人公反复查地图。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叙述方式怎样造成不同效果？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E8F71C-CFC6-4AD6-BA40-D6C935BAF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CAC550-F602-4C8B-816D-393BB8660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02047B-8DDB-48C4-AAE3-B4133EB81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比较赏析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B0C543-031A-4FB1-9F10-8E399DF4E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38866375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61994B-906B-406F-97E6-F665BDC78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C68835-BF5A-4AF5-8A50-B29746160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b082267c224dc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D99A84-40FC-40CF-983B-D71555489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C4F5AE-054C-4E33-8027-254D2DEB3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D92792-7AC7-4FB6-B55E-E5F67451E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CC3FDF-8A28-462F-AF46-6E7E6547A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写成两篇互不相干的赏析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50F6EB-34AF-42C7-9AB1-2BD92DD4A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A25CA0-6962-45A0-9A85-AF1D0BEA9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7C412A-C4AB-4036-AA54-033A20D99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084CC0-3E76-4E9D-AD51-2989D936F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正确结论：甲以增强的雨势累积压力，乙以骤停制造暴露后的空白；同一物象通过相反动态调节叙事节奏。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解析链：不能因共有物象便断言主题相同。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40C58B-9739-465D-8907-3E8AC03A3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3C9861-61F2-40D3-8CB0-D3856C59A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09E8EC-7160-4BED-A8A1-407DC8F9C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比较赏析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E52A56-6F3A-42A2-8B62-202CDE214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13790471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FF3355-C454-4A16-A96C-E530FB820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C8B839-3488-4490-AB75-0332D2AAA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13d254ec5b42d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DCEB42-F892-403A-9417-10DE8998C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C7C37F-3058-4661-A7C6-E7445601B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68A5C0-A0F2-4A37-A5E0-7C125CC7B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B15DE8-CC68-438F-B718-DEE191F2C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AH-8 · 中国文学卷二比较赏析能力切片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【原创训练材料｜参数为训练所设】甲诗用第一人称直诉思乡；乙散文让旁观者描述主人公反复查地图。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叙述方式怎样造成不同效果？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B60D42-5C31-4F5A-8042-BD0858B43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9E85C8-192F-4057-8D2F-7C7559FC7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65F1F3-4351-4D92-A1A6-C3643FD08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20C919-8A83-4BDE-8558-A921E8727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2AEDDD-B53B-4286-B4EE-CCE9C2D6B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1115BB-DEA7-4411-8963-D155B7D7E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26BA1A-264C-4ABC-A668-CE6890497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7BC649-B6FC-442A-8F01-42F923D00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比较赏析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738D5D-8B39-4CB0-AB1C-6813D21FE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21511352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29506E-4C13-4CDC-80E9-57F70BAF1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DE0279-3F30-4EAE-893D-A9F68563D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b0a2fa9eff4d0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9D7C28-C377-4B04-82C2-5B0498BAA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4FA8D4-63E0-4C05-A040-1B01160F7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877811-1D2F-4DA4-BCB6-5233BE83B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能独立执行“维度—甲证据—乙证据—异同—整体判断”，并说明每一步理由。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7C1FC3-2257-4CA7-83A2-CE0118DDC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8C974E-38F1-4142-895B-C188E2D33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07C3C8-3694-449F-AEDB-5CD92E864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02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中国文学卷二比较赏析能力切片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【原创训练材料｜参数为训练所设】甲人物以长篇辩白遮掩错误；乙人物只说一句“是我”。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语言长度可怎样比较？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BE92A9-C5D4-40AD-9D45-C65E4739E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高频错因：写成两篇互不相干的赏析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6D00F9-447E-477C-BF48-13BA6B7EB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CA8FCD-B19B-4B40-B086-6AEAEF468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EF97A6-C10A-40E9-B7D8-A43A31FB8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先定比较维度，再同步处理两篇证据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AFF515-BD4E-4C90-BC4B-87194D63E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828C6C-F3C7-4D19-9A46-7CF3A3A3D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246756-5C9F-4890-BD52-3DAB62976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比较赏析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A12D63-1F90-455B-9D55-5990C580B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36871430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A40BE18-A1F6-4ED5-95E0-467D12E3A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2CCA6C-646A-4035-ABB7-B00F0D8AE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fa601b7d09444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F2865D-68BB-40F1-901F-F0BABCEE2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BFB2F6-2537-40B2-9E5C-F94DB2C7A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4ABBE7-E239-41BE-A848-A4F3C93F7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79EFCD-0C4B-4EBF-807A-34C843B83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927168-8DED-4CE1-B945-0092321FD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维度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30AD82-D295-4EDE-B860-A9898271D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1BBD3F-4EBE-4A42-850B-03EC7D233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甲证据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2111C5-E7F6-4006-8AB4-AA6855192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DF7B18-CD3C-40ED-8AD0-BA34583BA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乙证据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4063C6-007F-4037-8F86-D2FAC96A7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98D65E-3BEF-4C69-840F-25A638231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异同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0C2791-33BD-4A9C-BABD-5B6041ECC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DEE5F9-7CD6-4FF4-8272-7595131FA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5B9DEC-CF5F-47D1-AE0E-DA1DE011B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中国文学卷二比较赏析能力切片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【原创训练材料｜参数为训练所设】甲人物以长篇辩白遮掩错误；乙人物只说一句“是我”。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语言长度可怎样比较？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904694-D33E-4412-9855-226F469D7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6683E1-D494-44D7-96A7-52A65A7EA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5F2699-FA66-4B69-90CC-6F20B706F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正确结论：甲的冗长显示推卸与自我包装，乙的极简形成承担的决断；句量差异使责任态度可被听见。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解析：形式差异必须回扣人物和主题。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F68AC9-5FEF-45B0-8AE5-4BA8B4D84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5595115-253A-4A89-AF11-D37FCDDA4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9F518FC-FFAA-42E6-953F-18A4853F3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比较赏析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7B53FA6-1817-4026-B04D-C8DEABDC2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53374490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5AAD75A-18DE-4255-93DF-DAA7D2B2A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3AC7F5-2E41-421C-AF0D-264794D24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1739cebb71416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F94AF0-68F6-487F-9D16-4771EE34D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94F84D-F2AC-40AD-84AC-46858BD3A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BCCF93-EC8C-4293-9D3B-2AB698F3D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C0AA0F-ED43-494D-B996-2B37ED3BA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分钟口述一题“按公开评核任务链完成定位、解释、表达与核验”任务的作答路径，答案必须包含：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02690E-9828-4273-B04C-D253750CD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A99FC6-96FD-4BF8-8E4F-F51AAEC51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7D986A-DA9D-490D-95A1-3FE23944A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42E730-3327-4D50-80E1-0C33E2D75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12EB12-35F6-48F2-A08F-AD6C79D28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5453C7-59B3-4A9D-B6DE-0396547E6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EA4C19-BF12-432E-B079-27951DD6B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314FFF-9225-4B4E-A97B-C9D8875BA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3BBFE0-4058-4F43-9A21-FA6C43526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写成两篇互不相干的赏析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37608A-3400-450B-9BDA-F940B72ED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201594-EDB4-44C6-9735-02ED1D887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EB6659-A6E1-49DA-AB2E-FA5903149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5AB3FA-5E40-4B87-BAA1-7DA1692B5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7F49D21-D9EF-4A67-AF53-71151F781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比较赏析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EA431B0-691C-4C45-B353-333FA8FDA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28077696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68135D-E3CD-49CA-9348-D70CFF16D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7CEA83-D3D4-49E2-944E-79D3CEDDF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a3b7b6ebda477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99CA81-A22F-4F6E-952F-2A2823574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8FE0DF-8754-4420-A274-6312DD78A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454BC6-F523-4DE3-9686-CDD627D8A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673287-6E6E-46A6-A8B9-158B61683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比较赏析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4035D6-9024-48A0-A059-752DF5834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7F3C3C-4888-43C9-907A-ADFA37C8B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CB793E-CBA9-42C6-8270-67CFCDF42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先定比较维度，再同步处理两篇证据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F064BF-C77E-49E6-85A0-592EC67BD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041EA2-DEB5-43BB-96DE-51DE502A1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88FF5F-E3AF-4B9C-B57B-EC669A8F1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维度—甲证据—乙证据—异同—整体判断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09A444-F035-484C-BF1D-4C52C5A3B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BB1E3F-B04D-49E6-9B71-7126C108C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13111C-D2BF-4374-B82A-5074328A4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写成两篇互不相干的赏析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C58814-19B9-4950-BE61-8E8842A30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4519ED-C030-4294-9EDC-92BB01B5C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3326AE-AAB6-4B52-A047-39F1D3B88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比较赏析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C7B0EF-8A5B-4AB4-B618-A4163953D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52998094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1DBE0E-C998-4C4E-87E4-68726D9FD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8F10C7-69A7-46C9-A8ED-372F9E6F1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827261f71d4ec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3D890E-1C6D-4C31-9BB4-E666810D5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6A268C-4CB4-4C58-9ECF-D9166E130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D0140F-3B37-4014-93D1-0A7296E19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9D3309-AC89-44DC-A61B-ED048C157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中国文学卷二比较赏析能力切片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6B5244-6F25-484C-988E-820B60F20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4D192C-CA1C-46A9-96FC-78C9525BB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86DF36-5FD4-49F6-8D4F-E5B84E05C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先定比较维度，再同步处理两篇证据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256CB4-2E1D-44AD-BD32-A54DDD21F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107609-C31A-46EA-B9F2-1184D7C48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B5B186-429E-493E-866C-4B8EA5550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维度—甲证据—乙证据—异同—整体判断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58CDD9-57CF-4584-814A-206D323FC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001857-B574-4DB7-B946-996A20178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64F1B1-EDD3-4979-82F7-C079A1E4E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检查：写成两篇互不相干的赏析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ADF6F6-41BD-4D76-93CD-C97B8ABA9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44466B-C1D9-4712-B399-24BDF7198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34CE16-3A14-496A-9F79-89E9C0BEA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比较赏析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C4885D-6F90-4DE5-A40E-9D699A22F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29501471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8624CA5-1A01-45E1-B425-CAF4B0474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627660-3911-428C-8FAF-48D9CF4B9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51f8c6eb774ee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D69CF5-0D17-4AE2-A38C-EA81A6158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FD1431-64FB-43B3-B130-EB0BC5D02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139FBC-3850-4A6A-8257-13BF487BA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B5DE36-78CB-4CD7-BF27-A2FE5683C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AN-14 · 中国文学卷二比较赏析能力切片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【原创训练材料｜参数为训练所设】甲诗用第一人称直诉思乡；乙散文让旁观者描述主人公反复查地图。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叙述方式怎样造成不同效果？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6F2BEC-1590-4CFD-89CE-20D5DC3B3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中国文学 2027/2028 Assessment Framework、课程及评估指引与公开评核资料｜中国文学卷二比较赏析能力切片·关键词解释·原创模考…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9BC7BB-B3D4-489D-B37E-81CC07EA9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A88CA2-0FD8-4313-9B6B-06F99315A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291F51-EF05-49F2-9DA8-4D5E57409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012BB4-8637-4CC5-8972-429273829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C0CF4D-38D4-4AB4-BB95-3D038FF4B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64134C-3ACD-4705-83E8-22B1E5350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1F82E0-CAE2-4B3B-96B9-8DEA68938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004754-2EEE-4DD3-9C27-642094A5E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F1E4CC-00F7-4502-B72C-43FE7A208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759499-11DC-4F87-A070-D705812A8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127DAB-0BB1-40B5-AD51-AC43665BF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93DE624-1246-4B32-8599-E51A32C93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A2C129-3613-491F-9086-E5C2004B6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比较赏析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45AD1D5-356A-458A-B41A-807752741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87472754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74820C-DE03-4C6B-9031-24A30F2E1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737BE4-A662-44D0-A286-C23D31DF5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6ec84924f74e1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81F95B-19F3-4531-9893-5ABA33837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B0DD74-FFD8-4945-90B8-D611D4F56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D8C0EC-5102-40A8-BED6-D4EF67994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ADEA37-3497-4910-841E-1970333D8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75F798-01B3-45E9-A8E0-829F9C126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AK-11 · 中国文学卷二比较赏析能力切片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【原创训练材料｜参数为训练所设】甲人物以长篇辩白遮掩错误；乙人物只说一句“是我”。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语言长度可怎样比较？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17D65F-DA1E-43A6-AADA-D0B26440A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1A2DF9-E72C-4A5D-991E-ADA4F40D8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9BC42E-AE21-40E7-8963-F55B94319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72A76C-07AC-4EBB-B971-121A46635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39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AN-14 · 中国文学卷二比较赏析能力切片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【原创训练材料｜参数为训练所设】甲诗用第一人称直诉思乡；乙散文让旁观者描述主人公反复查地图。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叙述方式怎样造成不同效果？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77FC73-D5B9-4DB2-B03C-11A693759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BE1F08-D7FA-49BE-85FA-960885EFE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49C68A-0BC8-4428-90CF-6D5154303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9BB2B7-54CA-4FDF-8911-092660265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3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中国文学卷二比较赏析能力切片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【原创训练材料｜参数为训练所设】学生先完整赏析甲，再完整赏析乙，结尾才写“各有特色”。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最小重组办法是什么？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F90325-E14A-4750-8C95-DBAB97622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5B1287-1E61-4587-AA95-20D438E53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D2DDF1-8211-4BF3-A0C8-D0CC6F94C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比较赏析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D7CBA7-8C4F-455E-A6D4-21630ABCC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14070856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8DD5A5-E834-43C2-B1F8-B1EB96729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F18D90-2563-430A-A945-EC0627707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29c127db1b42e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419617-4406-4939-B0A3-7FFEE1ED9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2811A1-A3A1-4B39-87EA-F60B50EF3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DCB860-5539-40BD-9315-B510A36A4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E58366-4656-406A-9B0A-F4D418A71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写成两篇互不相干的赏析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165891-327F-421F-A3BE-B7EF0633F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0315A5-0DE9-4A68-82C1-70794963F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31A8F8-898B-40DA-9DF1-103D7EF72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570C92-0D2C-4140-B1FA-221EB822D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正确结论：甲直接缩短读者与情感的距离；乙以外部动作间接呈现，使思乡更克制，也留下解释人物沉默的空间。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解析链：文体不同仍可用“情感呈现方式”比较。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6DE9F5-668A-485C-9A01-66397EAB7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27DC4A-28FE-44F3-B8AF-FEEBB3B97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6820D9-F948-462F-BEEC-BCC865C82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比较赏析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9FC4A8-C296-4DDE-851A-D85032900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29477707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F6D701-5BB9-4502-A934-128390936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64B19D-B18B-4805-94C2-1EF71AC19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3088b653c04b7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D9A3CD-B4A6-4486-A397-7AEA290A2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382C53-BF2C-437F-B14C-87FF9B328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67EBE8-7810-49C0-B782-63F91A10F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3B20DA-DA59-4442-91FA-A4CCF4855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AR-18 · 中国文学卷二比较赏析能力切片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【原创训练材料｜参数为训练所设】学生先完整赏析甲，再完整赏析乙，结尾才写“各有特色”。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最小重组办法是什么？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F5DC04-E68D-4E33-BC05-458CC9B16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350873-1A29-4352-B878-863E4F2D8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9A5AED-23E8-43C0-9E3B-5091F6FD7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1DF117-4E6A-4237-8AEA-B97B8E576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249906-E0BE-4C83-9D55-E54440AB1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B62A48-1A91-42BC-A877-666BB9045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CAAA3E-E82B-4C50-9BE7-AF6614E84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208FCE-43AE-4E39-A0AE-98499C48C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比较赏析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76FDFA-F31D-4590-B7FB-20C44D7FA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200503161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24FE46-DDE2-4689-BA89-84E2A2445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BC9D2F-C3F1-4D14-893C-75671F643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7773668f5e4c1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B168C8-89E6-4E77-B5C8-9590EFA00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38C8BB-D443-4208-8FB5-9D087AF98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03D61B-0F32-4B15-9966-A98E59E62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010CAA-ACCF-49E2-B3DA-3FFAAC58E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237715-1394-436B-B319-91170DEB8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F046C1-F0BC-4C84-B16A-59940AAEB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87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中国文学卷二比较赏析能力切片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【原创训练材料｜参数为训练所设】甲结尾回到出发地；乙结尾停在途中。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怎样避免只写情节差异？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7CE8A4-1AE8-484D-88D0-D4C2F12ED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高频错因：写成两篇互不相干的赏析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A9CD62-3304-44FC-B264-03052FFC0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9987E2-1CC9-4B74-A180-950E0EC4D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947667-1BAD-462D-A094-35FE19029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先定比较维度，再同步处理两篇证据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9B3D4E-41FA-4998-A886-7267487E4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2490A8-254E-42BD-BC00-F07162490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556976-2E91-4889-9EA3-9A585FAC8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比较赏析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D8D4EC-A895-4740-91B2-C54132421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0722835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4D31575-DF95-4F78-B954-0003BF000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A48392-E89F-4458-BEBD-99369C29A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bf6e15f67f494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EC53BA-4E8E-4D45-9784-CA49EF235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2E2E14-FCD5-4C70-9F32-B11355CE8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34620C-DEAA-44D9-8F73-147391432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EDAD05-6DB3-4D88-B983-837DFEE0D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A456AE-68BF-4CCA-8F3D-2EF5DBC8A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维度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22AAEE-52D2-472C-BBED-BC108DD64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23B601-AA5D-46B4-9836-09FC3A994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甲证据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43573F-928B-45C2-A214-2F56E6F24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D80361-6902-4600-A85E-33EB8ED2B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乙证据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CDE74E-058C-4C7D-9D69-617A3A565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787C06-DB90-4644-BD64-9853EE119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异同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CF69FF-3FA2-43A1-8FE7-8CE2D896A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A94FBA-B370-4A11-9488-4326F7353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B47044-6314-456E-BD35-64D0DD097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56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中国文学卷二比较赏析能力切片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【原创训练材料｜参数为训练所设】甲结尾回到出发地；乙结尾停在途中。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怎样避免只写情节差异？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E1E5BD-06AB-4EA1-A6E7-3DE7A4133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CE7947-51A0-4862-9F77-74EA261BD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A6D623-145A-4CAE-A50D-A6EA1E8C3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正确结论：应比较“行程结构”：回返使甲强调重新理解原点，停途中使乙保留转变的不确定，两者以空间终点组织不同主题。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解析：先命名比较维度，再说明结构效果。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13664E6-C816-4881-BD10-DE88A4ECE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7FFDCAB-3C48-4E66-9632-49EB4BF39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0427C35-7469-4CE0-8CB9-AA0AF5DF0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比较赏析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8B95511-215A-4E5B-B190-0B6F2293E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58273552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6CEF8E0-63C9-42C0-AE26-4957DC080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E10FAB-4665-4915-B971-684847B4C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a8fe968ce1454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B285F5-CB06-42B4-A900-DCA05CE60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25005C-6770-46AF-9570-79E7B53ED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6EB20D-70DB-48E9-92CC-E87996B5A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E1A154-0786-4242-9BEB-58541F2E5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分钟口述一题“只以题内文本为证据，训练多义判断与跨作品比较”任务的作答路径，答案必须包含：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6CA98A-D902-4A5B-9383-0CC03884C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2B1515-F6A0-41E7-BED9-3694D76AC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4A2380-D1FC-4F58-AC23-9814847C8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E35616-44F4-4C8F-A588-240907FE8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B0D2C7-A900-4111-8430-CAF0A60F8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E3BE03-41B3-4E0A-BD77-78EAC2084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87C4AA-0A56-4AE3-BE89-E95145F67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20E32F-C8C6-472E-95FB-0149D4126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209B8B-E48E-4430-B6CD-A1FA1D6EC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写成两篇互不相干的赏析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FC1117-F5D5-45BB-8194-C177F125D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1EDD1E-0CF9-421D-820A-A14BA33E0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C96011-0055-43C6-B679-0EC99358B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863E87-3A04-4BDE-949D-346F7277C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6F857D-EABE-4E5C-9A38-10C0EAD1A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比较赏析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872502F-BA0E-43E9-AEE9-1CFBD5BE7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923877159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BF66B5E-4B4E-4F2C-ABF8-03E044AA4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5CA09B-9631-4BC1-8622-C6C13C5BE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219d0d9776463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142491-556F-4858-BC38-056BDF233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4B892B-3249-40D8-A752-CE209FD2C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E63376-6BAC-4FDD-BC92-88832FCCC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746DF4-D232-404B-8323-E9AC8D505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比较赏析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6D2B2B-921D-4570-B8D7-DD7D40393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0BEDA1-C2E3-4BED-8B38-5ED62C7FE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EC82A8-9430-4A64-A772-C3B9A5640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先定比较维度，再同步处理两篇证据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689396-E032-40F5-8FB2-3AF720B52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87B755-C6B1-4C52-B000-B98A10D6C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E195CD-0A9E-4A51-8720-425962709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维度—甲证据—乙证据—异同—整体判断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50E647-B02E-494C-BD64-ECFB4A5E1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A77269-1DA6-4E3D-B28C-3AD35FF92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8DB00F-0824-4368-8F67-98008F7CE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写成两篇互不相干的赏析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4864AD-2EDF-4AFC-956F-8A1F0E97D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44A030-5D6C-479D-B845-3B0B2463E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2D6339-62B3-4930-B464-4BDA11F33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比较赏析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1A0BB2-AB20-45E4-929F-0318B142A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083612585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6ADDFB-0290-44A2-9BCE-7963CCF76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38C07F-02F3-4AF8-9CC2-DFC31EC81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10f8f53c58470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961C22-15EC-4429-AAEE-5C80F62A7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6CC11B-4687-43A0-A8D3-373E5C0B8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E2EF85-47C8-4E24-837B-BF966C881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D81C2F-2C4B-4413-8A9B-DAC7CC0AD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中国文学卷二比较赏析能力切片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86E6ED-D34C-45B0-8CB6-FE653C5CF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FB082E-EAC5-47C4-B561-A5B21A62C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0092A8-48A4-43A4-A691-94423056A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先定比较维度，再同步处理两篇证据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332FE1-5BF1-48DF-A0AA-567AF432A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7BAB6F-D0BA-422E-A8F0-8A9F0C2A6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4396F7-602B-4F28-A4DD-B89282E81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维度—甲证据—乙证据—异同—整体判断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DB6E92-A573-4985-AE0E-8156585BC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C787F7-F3F6-4953-88F8-9713D2135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0FC550-50CB-40FA-9EAA-11D0B41E0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检查：写成两篇互不相干的赏析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571FB3-3CA3-4A15-94BE-9B0355CBE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EB202A-67BF-4832-9973-01E1144E8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4F199F-0934-496D-8C44-C24CDD1BE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比较赏析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94BD4D-1D87-4024-A69C-7F9BCA2E8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688985276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C0D6039-21D1-4E3E-BC15-872207E6D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BE6EC3-D23D-4368-B542-C3DD07869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256f94858345c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8A5E94-ED03-4370-8064-1A56DAB79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E024D4-ECC3-42FE-977C-F3CF17DA6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DB21F4-7645-42FD-BC22-B03AB8C80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35A640-D59E-4C88-BAC3-3E1676A68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AX-24 · 中国文学卷二比较赏析能力切片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【原创训练材料｜参数为训练所设】学生先完整赏析甲，再完整赏析乙，结尾才写“各有特色”。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最小重组办法是什么？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2F58F2-8BAA-474D-9623-261E02348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中国文学 2027/2028 Assessment Framework、课程及评估指引与公开评核资料｜中国文学卷二比较赏析能力切片·关键词解释·原创模考…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A494B1-9C51-46F5-849B-296FA7864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D98229-1F83-44DA-B18B-1F18AF448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7EA0DB-9064-4F47-A83A-FDDD69310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DCED39-26A0-4DC5-92B9-58810D255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304869-A283-43D0-BE48-05BC96885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B291C4-5FD1-4C70-8B5C-F048491BD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7875DE-473D-434C-AAA3-76BFEBD0F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36CF9A-5C0A-4428-8678-5D1D71FA5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B1C30E-3C69-4575-8AB2-E9CAC0540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8FBEBC-D110-4960-987C-4C0ACF83B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38F27C-E5C0-46BC-88F3-CF751E2B8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1C7F68-3549-4D7C-933C-7A49848E0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A53089-4418-40D1-816E-B5F147FF4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比较赏析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F2DA6C-253F-4895-BB83-DA8398D77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482229226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97300F-2C05-42BA-B43F-6DFDC2B7B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54405D-8A3A-4186-91F0-DDD0AAA15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8610a5b991495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475A1D-8E9C-4BDC-860E-15078F595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7D77CD-9C07-417D-8A78-FBD1F0EE4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9D93A0-9DF6-4D89-B55B-E6B74C5A0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0E84F2-C7FF-430C-9843-6153F7FD4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8FE0BF-E3F1-4905-B976-493A2057D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AU-21 · 中国文学卷二比较赏析能力切片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【原创训练材料｜参数为训练所设】甲结尾回到出发地；乙结尾停在途中。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怎样避免只写情节差异？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96F4AA-9F20-4484-B545-BAD6156C2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4C05BA-36F9-4598-8A16-27509E365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621B29-B165-4FB3-A1B7-EAC2CA88F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C477CF-EAB3-48EF-AB4A-FA470A52D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3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AX-24 · 中国文学卷二比较赏析能力切片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【原创训练材料｜参数为训练所设】学生先完整赏析甲，再完整赏析乙，结尾才写“各有特色”。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最小重组办法是什么？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78CD6A-A960-46EA-9537-78C0D80E3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85A85A-9C0C-427E-A82F-839573D9C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42394F-CB78-4F18-B1B6-D5834782C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91EA45-DFB5-4111-BB75-144921997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6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中国文学卷二比较赏析能力切片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【原创训练材料｜参数为训练所设】两篇都写雨：甲中雨越来越密，乙中雨在高潮忽然停止。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哪一比较最深入？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0532C3-4C75-4C1A-B138-FB9B5CE95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1E6501-34FC-4C80-B9AB-BAA600070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7BAF62-C771-429C-A89A-2EC446880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比较赏析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440166-A04C-4F09-AA2E-8D67C2A51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58285640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83CEED-2858-4DA5-A032-17892002A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E247DA-05A4-4B70-BAB7-FF90FC2C1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c4e576e0a641e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49F89E-FDF1-424E-B247-5BBF6D35A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0B4026-8BCE-47ED-952E-1A30FA007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29BCCA-D51C-489B-B4A5-6E2196037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76BAF3-58DC-4D10-84AB-D3E665AB8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写成两篇互不相干的赏析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9AA970-9FFA-442B-A5D9-FB103242A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E2B901-32B9-4062-A54A-1DDA77299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6D15B0-713F-443A-BD55-704E4D7E2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A4D2FB-DBCE-4717-9902-93555420F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正确结论：改成按两个共同维度分段；每段依次写甲证据、乙证据、异同及效果，删除无法形成比较的旁枝。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解析链：比较组织应让关系在每段出现。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E475A0-0F41-4B71-A08D-45666BA93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C841A8-99D7-4C69-8C47-7C719EBB5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7F644F-E5C4-49AC-9254-04C1A15F0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比较赏析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7668B7-10F4-4AB3-9C05-FCACAF4B9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980600424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6FD0EF-0210-4021-A0E8-13A58E399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969FA9-59DE-487E-B32A-6E1CD016A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92457d2f0e4da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ED5B68-73CA-43FD-97DB-8923BDAF8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EC3252-8CD6-495C-ABF5-129B09DC3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003F02-1B33-4A69-BA23-D3AAE3D0F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733937-BD3F-48DB-B92E-32A07FB41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AB-28 · 中国文学卷二比较赏析能力切片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【原创训练材料｜参数为训练所设】两篇都写雨：甲中雨越来越密，乙中雨在高潮忽然停止。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哪一比较最深入？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1C52D2-FAFE-490F-9CED-330E310EB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2AA306-9409-4D40-8E56-A71EB2C3F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B4A4B0-DB25-4F9B-8715-EDF59C828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E1B25B-5807-4AA0-ABB3-601F90555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B868C9-F7A7-4027-8EC9-BCE86DB6D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AE7ED8-EBC3-4865-B339-A18A88C83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F6540D-4B81-480C-AAD2-9FA45EF25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B0F363-810B-4E5A-AE61-D1FF2922C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比较赏析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6F407D-075F-400A-9E3E-67BC3F26D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92238072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2026-08-23T18:31:20.3250000Z</dcterms:created>
  <dcterms:modified xsi:type="dcterms:W3CDTF">2026-08-23T18:31:20.3250000Z</dcterms:modified>
</coreProperties>
</file>