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9c609e93914a72" /><Relationship Type="http://schemas.openxmlformats.org/officeDocument/2006/relationships/extended-properties" Target="/docProps/app.xml" Id="Ra683867015304a8a" /><Relationship Type="http://schemas.openxmlformats.org/officeDocument/2006/relationships/officeDocument" Target="/ppt/presentation.xml" Id="R708983acb73a4b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72236b318b45bc"/>
  </p:sldMasterIdLst>
  <p:notesMasterIdLst>
    <p:notesMasterId xmlns:r="http://schemas.openxmlformats.org/officeDocument/2006/relationships" r:id="R3ef5e391ad5645f7"/>
  </p:notesMasterIdLst>
  <p:sldIdLst>
    <p:sldId xmlns:r="http://schemas.openxmlformats.org/officeDocument/2006/relationships" id="256" r:id="R1d55c9e76ee645e4"/>
    <p:sldId xmlns:r="http://schemas.openxmlformats.org/officeDocument/2006/relationships" id="257" r:id="Rf09ae7d962d84f03"/>
    <p:sldId xmlns:r="http://schemas.openxmlformats.org/officeDocument/2006/relationships" id="258" r:id="Rdc118d779c084acb"/>
    <p:sldId xmlns:r="http://schemas.openxmlformats.org/officeDocument/2006/relationships" id="259" r:id="R1304ae0f9f164e5e"/>
    <p:sldId xmlns:r="http://schemas.openxmlformats.org/officeDocument/2006/relationships" id="260" r:id="R903351634c484abe"/>
    <p:sldId xmlns:r="http://schemas.openxmlformats.org/officeDocument/2006/relationships" id="261" r:id="Ra516c7feed744b9a"/>
    <p:sldId xmlns:r="http://schemas.openxmlformats.org/officeDocument/2006/relationships" id="262" r:id="R7abdb79f0900440c"/>
    <p:sldId xmlns:r="http://schemas.openxmlformats.org/officeDocument/2006/relationships" id="263" r:id="Rc4c35e0361f44afc"/>
    <p:sldId xmlns:r="http://schemas.openxmlformats.org/officeDocument/2006/relationships" id="264" r:id="Re5d7ca5c8b1b4321"/>
    <p:sldId xmlns:r="http://schemas.openxmlformats.org/officeDocument/2006/relationships" id="265" r:id="Rd52f9ce7fe2b4a07"/>
    <p:sldId xmlns:r="http://schemas.openxmlformats.org/officeDocument/2006/relationships" id="266" r:id="Rbd2d0ac99fa34659"/>
    <p:sldId xmlns:r="http://schemas.openxmlformats.org/officeDocument/2006/relationships" id="267" r:id="R35a4b0ce0b1e43fa"/>
    <p:sldId xmlns:r="http://schemas.openxmlformats.org/officeDocument/2006/relationships" id="268" r:id="Rc64ab7078d104468"/>
    <p:sldId xmlns:r="http://schemas.openxmlformats.org/officeDocument/2006/relationships" id="269" r:id="Rc5a3cdd4984c40df"/>
    <p:sldId xmlns:r="http://schemas.openxmlformats.org/officeDocument/2006/relationships" id="270" r:id="R1e5a464954304b92"/>
    <p:sldId xmlns:r="http://schemas.openxmlformats.org/officeDocument/2006/relationships" id="271" r:id="Rac84f3089ba14191"/>
    <p:sldId xmlns:r="http://schemas.openxmlformats.org/officeDocument/2006/relationships" id="272" r:id="R2a92afb67c9a4705"/>
    <p:sldId xmlns:r="http://schemas.openxmlformats.org/officeDocument/2006/relationships" id="273" r:id="Re3d0d22e71004395"/>
    <p:sldId xmlns:r="http://schemas.openxmlformats.org/officeDocument/2006/relationships" id="274" r:id="Rfe15b91cbc5e4a44"/>
    <p:sldId xmlns:r="http://schemas.openxmlformats.org/officeDocument/2006/relationships" id="275" r:id="Rc64de7396f824cce"/>
    <p:sldId xmlns:r="http://schemas.openxmlformats.org/officeDocument/2006/relationships" id="276" r:id="R27051cc1c6d345bc"/>
    <p:sldId xmlns:r="http://schemas.openxmlformats.org/officeDocument/2006/relationships" id="277" r:id="R70adfba83ad44bf2"/>
    <p:sldId xmlns:r="http://schemas.openxmlformats.org/officeDocument/2006/relationships" id="278" r:id="R9b52bb359f9e4bb9"/>
    <p:sldId xmlns:r="http://schemas.openxmlformats.org/officeDocument/2006/relationships" id="279" r:id="R5b663f26919648d9"/>
    <p:sldId xmlns:r="http://schemas.openxmlformats.org/officeDocument/2006/relationships" id="280" r:id="Rf3aed83ac2214871"/>
    <p:sldId xmlns:r="http://schemas.openxmlformats.org/officeDocument/2006/relationships" id="281" r:id="Rb2bd4b44286845d4"/>
    <p:sldId xmlns:r="http://schemas.openxmlformats.org/officeDocument/2006/relationships" id="282" r:id="R2a2dbae9508249a4"/>
    <p:sldId xmlns:r="http://schemas.openxmlformats.org/officeDocument/2006/relationships" id="283" r:id="R53c70e4f498c4b21"/>
    <p:sldId xmlns:r="http://schemas.openxmlformats.org/officeDocument/2006/relationships" id="284" r:id="R0411af60de2448fb"/>
    <p:sldId xmlns:r="http://schemas.openxmlformats.org/officeDocument/2006/relationships" id="285" r:id="Rea451f5290fb42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cd6323cf6d4061" /><Relationship Type="http://schemas.openxmlformats.org/officeDocument/2006/relationships/slideMaster" Target="/ppt/slideMasters/slideMaster1.xml" Id="R7472236b318b45bc" /><Relationship Type="http://schemas.openxmlformats.org/officeDocument/2006/relationships/notesMaster" Target="/ppt/notesMasters/notesMaster1.xml" Id="R3ef5e391ad5645f7" /><Relationship Type="http://schemas.openxmlformats.org/officeDocument/2006/relationships/presProps" Target="/ppt/presProps.xml" Id="R4ee9f1f3474a40d6" /><Relationship Type="http://schemas.openxmlformats.org/officeDocument/2006/relationships/tableStyles" Target="/ppt/tableStyles.xml" Id="Rda8c535fa3574e6a" /><Relationship Type="http://schemas.openxmlformats.org/officeDocument/2006/relationships/slide" Target="/ppt/slides/slide1.xml" Id="R1d55c9e76ee645e4" /><Relationship Type="http://schemas.openxmlformats.org/officeDocument/2006/relationships/slide" Target="/ppt/slides/slide2.xml" Id="Rf09ae7d962d84f03" /><Relationship Type="http://schemas.openxmlformats.org/officeDocument/2006/relationships/slide" Target="/ppt/slides/slide3.xml" Id="Rdc118d779c084acb" /><Relationship Type="http://schemas.openxmlformats.org/officeDocument/2006/relationships/slide" Target="/ppt/slides/slide4.xml" Id="R1304ae0f9f164e5e" /><Relationship Type="http://schemas.openxmlformats.org/officeDocument/2006/relationships/slide" Target="/ppt/slides/slide5.xml" Id="R903351634c484abe" /><Relationship Type="http://schemas.openxmlformats.org/officeDocument/2006/relationships/slide" Target="/ppt/slides/slide6.xml" Id="Ra516c7feed744b9a" /><Relationship Type="http://schemas.openxmlformats.org/officeDocument/2006/relationships/slide" Target="/ppt/slides/slide7.xml" Id="R7abdb79f0900440c" /><Relationship Type="http://schemas.openxmlformats.org/officeDocument/2006/relationships/slide" Target="/ppt/slides/slide8.xml" Id="Rc4c35e0361f44afc" /><Relationship Type="http://schemas.openxmlformats.org/officeDocument/2006/relationships/slide" Target="/ppt/slides/slide9.xml" Id="Re5d7ca5c8b1b4321" /><Relationship Type="http://schemas.openxmlformats.org/officeDocument/2006/relationships/slide" Target="/ppt/slides/slide10.xml" Id="Rd52f9ce7fe2b4a07" /><Relationship Type="http://schemas.openxmlformats.org/officeDocument/2006/relationships/slide" Target="/ppt/slides/slide11.xml" Id="Rbd2d0ac99fa34659" /><Relationship Type="http://schemas.openxmlformats.org/officeDocument/2006/relationships/slide" Target="/ppt/slides/slide12.xml" Id="R35a4b0ce0b1e43fa" /><Relationship Type="http://schemas.openxmlformats.org/officeDocument/2006/relationships/slide" Target="/ppt/slides/slide13.xml" Id="Rc64ab7078d104468" /><Relationship Type="http://schemas.openxmlformats.org/officeDocument/2006/relationships/slide" Target="/ppt/slides/slide14.xml" Id="Rc5a3cdd4984c40df" /><Relationship Type="http://schemas.openxmlformats.org/officeDocument/2006/relationships/slide" Target="/ppt/slides/slide15.xml" Id="R1e5a464954304b92" /><Relationship Type="http://schemas.openxmlformats.org/officeDocument/2006/relationships/slide" Target="/ppt/slides/slide16.xml" Id="Rac84f3089ba14191" /><Relationship Type="http://schemas.openxmlformats.org/officeDocument/2006/relationships/slide" Target="/ppt/slides/slide17.xml" Id="R2a92afb67c9a4705" /><Relationship Type="http://schemas.openxmlformats.org/officeDocument/2006/relationships/slide" Target="/ppt/slides/slide18.xml" Id="Re3d0d22e71004395" /><Relationship Type="http://schemas.openxmlformats.org/officeDocument/2006/relationships/slide" Target="/ppt/slides/slide19.xml" Id="Rfe15b91cbc5e4a44" /><Relationship Type="http://schemas.openxmlformats.org/officeDocument/2006/relationships/slide" Target="/ppt/slides/slide20.xml" Id="Rc64de7396f824cce" /><Relationship Type="http://schemas.openxmlformats.org/officeDocument/2006/relationships/slide" Target="/ppt/slides/slide21.xml" Id="R27051cc1c6d345bc" /><Relationship Type="http://schemas.openxmlformats.org/officeDocument/2006/relationships/slide" Target="/ppt/slides/slide22.xml" Id="R70adfba83ad44bf2" /><Relationship Type="http://schemas.openxmlformats.org/officeDocument/2006/relationships/slide" Target="/ppt/slides/slide23.xml" Id="R9b52bb359f9e4bb9" /><Relationship Type="http://schemas.openxmlformats.org/officeDocument/2006/relationships/slide" Target="/ppt/slides/slide24.xml" Id="R5b663f26919648d9" /><Relationship Type="http://schemas.openxmlformats.org/officeDocument/2006/relationships/slide" Target="/ppt/slides/slide25.xml" Id="Rf3aed83ac2214871" /><Relationship Type="http://schemas.openxmlformats.org/officeDocument/2006/relationships/slide" Target="/ppt/slides/slide26.xml" Id="Rb2bd4b44286845d4" /><Relationship Type="http://schemas.openxmlformats.org/officeDocument/2006/relationships/slide" Target="/ppt/slides/slide27.xml" Id="R2a2dbae9508249a4" /><Relationship Type="http://schemas.openxmlformats.org/officeDocument/2006/relationships/slide" Target="/ppt/slides/slide28.xml" Id="R53c70e4f498c4b21" /><Relationship Type="http://schemas.openxmlformats.org/officeDocument/2006/relationships/slide" Target="/ppt/slides/slide29.xml" Id="R0411af60de2448fb" /><Relationship Type="http://schemas.openxmlformats.org/officeDocument/2006/relationships/slide" Target="/ppt/slides/slide30.xml" Id="Rea451f5290fb42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afcd42f66c4b9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480ae895fd44a12" /><Relationship Type="http://schemas.openxmlformats.org/officeDocument/2006/relationships/notesMaster" Target="/ppt/notesMasters/notesMaster1.xml" Id="R3a69dacccc084d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232987b3e34fae" /><Relationship Type="http://schemas.openxmlformats.org/officeDocument/2006/relationships/notesMaster" Target="/ppt/notesMasters/notesMaster1.xml" Id="R832f2ce94d4944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181c7946184094" /><Relationship Type="http://schemas.openxmlformats.org/officeDocument/2006/relationships/notesMaster" Target="/ppt/notesMasters/notesMaster1.xml" Id="R788779116a0744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a88df5dfd7f46e9" /><Relationship Type="http://schemas.openxmlformats.org/officeDocument/2006/relationships/notesMaster" Target="/ppt/notesMasters/notesMaster1.xml" Id="R17bb99e37a794c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feeeb3710b4f65" /><Relationship Type="http://schemas.openxmlformats.org/officeDocument/2006/relationships/notesMaster" Target="/ppt/notesMasters/notesMaster1.xml" Id="Rf2b9a9f4c7c349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2d1ba62172438c" /><Relationship Type="http://schemas.openxmlformats.org/officeDocument/2006/relationships/notesMaster" Target="/ppt/notesMasters/notesMaster1.xml" Id="R79560fb8f4fe48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541b9eea694895" /><Relationship Type="http://schemas.openxmlformats.org/officeDocument/2006/relationships/notesMaster" Target="/ppt/notesMasters/notesMaster1.xml" Id="Rec21f8da0ce84e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e88a48744b4750" /><Relationship Type="http://schemas.openxmlformats.org/officeDocument/2006/relationships/notesMaster" Target="/ppt/notesMasters/notesMaster1.xml" Id="R4aeb48272e0c40e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a4b1190b5d34b33" /><Relationship Type="http://schemas.openxmlformats.org/officeDocument/2006/relationships/notesMaster" Target="/ppt/notesMasters/notesMaster1.xml" Id="R2403f5152fb847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001b05fa25b4f7b" /><Relationship Type="http://schemas.openxmlformats.org/officeDocument/2006/relationships/notesMaster" Target="/ppt/notesMasters/notesMaster1.xml" Id="R3da2d7715e5148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66f8dd4c793486c" /><Relationship Type="http://schemas.openxmlformats.org/officeDocument/2006/relationships/notesMaster" Target="/ppt/notesMasters/notesMaster1.xml" Id="Rb51c03665928425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c7d49e940774a8b" /><Relationship Type="http://schemas.openxmlformats.org/officeDocument/2006/relationships/notesMaster" Target="/ppt/notesMasters/notesMaster1.xml" Id="Ra564b5d921a1434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b505dd0a04940f1" /><Relationship Type="http://schemas.openxmlformats.org/officeDocument/2006/relationships/notesMaster" Target="/ppt/notesMasters/notesMaster1.xml" Id="R47cc9dd216e7484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51e52a47e7a46ac" /><Relationship Type="http://schemas.openxmlformats.org/officeDocument/2006/relationships/notesMaster" Target="/ppt/notesMasters/notesMaster1.xml" Id="R8247c0a53af742e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42971d678d4412b" /><Relationship Type="http://schemas.openxmlformats.org/officeDocument/2006/relationships/notesMaster" Target="/ppt/notesMasters/notesMaster1.xml" Id="R77618edccbcc48e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1d7ebef17794016" /><Relationship Type="http://schemas.openxmlformats.org/officeDocument/2006/relationships/notesMaster" Target="/ppt/notesMasters/notesMaster1.xml" Id="Rc5da59fc1a54418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e705b17b32a4949" /><Relationship Type="http://schemas.openxmlformats.org/officeDocument/2006/relationships/notesMaster" Target="/ppt/notesMasters/notesMaster1.xml" Id="R914acd605268487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b82aab88a494b51" /><Relationship Type="http://schemas.openxmlformats.org/officeDocument/2006/relationships/notesMaster" Target="/ppt/notesMasters/notesMaster1.xml" Id="Radb3741ab69f442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44223e8cb784058" /><Relationship Type="http://schemas.openxmlformats.org/officeDocument/2006/relationships/notesMaster" Target="/ppt/notesMasters/notesMaster1.xml" Id="R563390c4407949f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5850f6437704efe" /><Relationship Type="http://schemas.openxmlformats.org/officeDocument/2006/relationships/notesMaster" Target="/ppt/notesMasters/notesMaster1.xml" Id="R09e2feeda01f4c3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22c06b258da47c5" /><Relationship Type="http://schemas.openxmlformats.org/officeDocument/2006/relationships/notesMaster" Target="/ppt/notesMasters/notesMaster1.xml" Id="R9941026719a14bf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df19e42c5844efe" /><Relationship Type="http://schemas.openxmlformats.org/officeDocument/2006/relationships/notesMaster" Target="/ppt/notesMasters/notesMaster1.xml" Id="Rc2a4562bbcc4445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4da22cb7a494729" /><Relationship Type="http://schemas.openxmlformats.org/officeDocument/2006/relationships/notesMaster" Target="/ppt/notesMasters/notesMaster1.xml" Id="R6492e72dcb7d47d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0005379d2854594" /><Relationship Type="http://schemas.openxmlformats.org/officeDocument/2006/relationships/notesMaster" Target="/ppt/notesMasters/notesMaster1.xml" Id="Rbbd5775f20e049d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49847615a514522" /><Relationship Type="http://schemas.openxmlformats.org/officeDocument/2006/relationships/notesMaster" Target="/ppt/notesMasters/notesMaster1.xml" Id="Rf88f518874e7446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91cecf922364c4e" /><Relationship Type="http://schemas.openxmlformats.org/officeDocument/2006/relationships/notesMaster" Target="/ppt/notesMasters/notesMaster1.xml" Id="Rce67d86c2ec7437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7ac55fcabc945c0" /><Relationship Type="http://schemas.openxmlformats.org/officeDocument/2006/relationships/notesMaster" Target="/ppt/notesMasters/notesMaster1.xml" Id="Rc42c7c7665f1482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f78755d59074fc1" /><Relationship Type="http://schemas.openxmlformats.org/officeDocument/2006/relationships/notesMaster" Target="/ppt/notesMasters/notesMaster1.xml" Id="R2e3db70a10a241b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ff506a59569453b" /><Relationship Type="http://schemas.openxmlformats.org/officeDocument/2006/relationships/notesMaster" Target="/ppt/notesMasters/notesMaster1.xml" Id="R8ecf049966ce4ee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885b7827a324c90" /><Relationship Type="http://schemas.openxmlformats.org/officeDocument/2006/relationships/notesMaster" Target="/ppt/notesMasters/notesMaster1.xml" Id="Re027f28f53934f7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的“文学创作与修订”学习单元。本套课件共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讲稿】明确告诉学生：本单元只训练“文学创作与修订”。先解释知识范围，再用一句话建立核心判断，最后示范标准方法。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【互动提问】请用自己的话复述“意象、幽默与修辞必须服务作品”，并举一个会触发“追求装饰而没有内在推进”的错误例子。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中国文学卷一文学创作局部能力切片（须真人评分） · 指令核对
指令焦点：先判断题目要求找、解、析、比、评中的哪一种动作。
【原创训练材料｜参数为训练所设】命题“迟到的声音”，学生想写祖父留下的录音。
哪一小说构思最能让声音推动事件？ 选项为 A.保留两种能连接不同时间层的食物，以制作动作、味觉变化和当下回望组织段落，其余删去。；B.圈出真正承载疲惫与等待的两个意象，删去不能推进时间或感受的比喻，再朗读检查节奏。；C.把关键秘密分配到道具、被打断的对白和一次拒绝交出的动作中，让观众由舞台冲突拼合往事。；D.让录音中的一个遗漏地点迫使人物重新走访，并在行动中改变其对祖父的理解；声音既触发情节，也承担关系转折。。讲解时强调：意象、幽默与修辞必须服务作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【预期回答】学生能说出“观察／命题—选材—定形式—初稿—朗读—修订”中的起始动作，并避开“追求装饰而没有内在推进”。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观察／命题—选材—定形式—初稿—朗读—修订”，最后说明结论“让录音中的一个遗漏地点迫使人物重新走访，并在行动中改变其对祖父的理解；声音既触发情节，也承担关系转折。”怎样由证据推出。完整解析：素材须进入因果链，而非只作感伤背景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中国文学 2027/2028 Assessment Framework、课程及评估指引与公开评核资料｜中国文学卷一文学创作局部能力切片（须真人评分）·指令核对·原创模考任务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【预期回答】学生能把失分归入“追求装饰而没有内在推进”或更精确的个人错因，并写出可执行检查动作。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讲稿】逐项解释“文学创作与修订”中的专有名词、符号、对象和单位。特别强调：追求装饰而没有内在推进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讲稿】用“条件—表示—方法—核验”重建本知识点。示范时逐步引用：观察／命题—选材—定形式—初稿—朗读—修订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讲稿】带学生逐句读取任务，不先求答案。要求指出材料中的有效条件，再按“观察／命题—选材—定形式—初稿—朗读—修订”作答。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讲稿】先展示错误路径，再用解析链复原第一失分点。禁止只说“粗心”；必须落到“追求装饰而没有内在推进”或更精确的动作。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中国文学卷一文学创作局部能力切片（须真人评分） · 指令核对
指令焦点：先判断题目要求找、解、析、比、评中的哪一种动作。
【原创训练材料｜参数为训练所设】小说结尾直接写“我终于明白亲情最重要”。
哪一改写方向较有文学性？ 选项为 A.先问学生想表达的经验，协助选择材料、文体与结构，只示范一个局部技法，并要求学生完成初稿与修订记录。；B.让录音中的一个遗漏地点迫使人物重新走访，并在行动中改变其对祖父的理解；声音既触发情节，也承担关系转折。；C.保留两种能连接不同时间层的食物，以制作动作、味觉变化和当下回望组织段落，其余删去。；D.用人物把一直空着的第二副碗筷重新摆上桌的行动收束，并让前文碗筷意象回应。。讲解时强调：意象、幽默与修辞必须服务作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【预期回答】学生能说出“观察／命题—选材—定形式—初稿—朗读—修订”中的起始动作，并避开“追求装饰而没有内在推进”。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观察／命题—选材—定形式—初稿—朗读—修订”，最后说明结论“用人物把一直空着的第二副碗筷重新摆上桌的行动收束，并让前文碗筷意象回应。”怎样由证据推出。完整解析：具体动作可承担领悟，避免口号替代经验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中国文学 2027/2028 Assessment Framework、课程及评估指引与公开评核资料｜中国文学卷一文学创作局部能力切片（须真人评分）·指令核对·原创模考任务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【预期回答】学生能把失分归入“追求装饰而没有内在推进”或更精确的个人错因，并写出可执行检查动作。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讲稿】逐项解释“文学创作与修订”中的专有名词、符号、对象和单位。特别强调：追求装饰而没有内在推进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讲稿】用“条件—表示—方法—核验”重建本知识点。示范时逐步引用：观察／命题—选材—定形式—初稿—朗读—修订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讲稿】带学生逐句读取任务，不先求答案。要求指出材料中的有效条件，再按“观察／命题—选材—定形式—初稿—朗读—修订”作答。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讲稿】先展示错误路径，再用解析链复原第一失分点。禁止只说“粗心”；必须落到“追求装饰而没有内在推进”或更精确的动作。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中国文学卷一文学创作局部能力切片（须真人评分） · 指令核对
指令焦点：先判断题目要求找、解、析、比、评中的哪一种动作。
【原创训练材料｜参数为训练所设】诗稿每行都有比喻，核心经验是夜班后等第一班车。
下一轮修订应先做什么？ 选项为 A.圈出真正承载疲惫与等待的两个意象，删去不能推进时间或感受的比喻，再朗读检查节奏。；B.把关键秘密分配到道具、被打断的对白和一次拒绝交出的动作中，让观众由舞台冲突拼合往事。；C.用人物把一直空着的第二副碗筷重新摆上桌的行动收束，并让前文碗筷意象回应。；D.先问学生想表达的经验，协助选择材料、文体与结构，只示范一个局部技法，并要求学生完成初稿与修订记录。。讲解时强调：意象、幽默与修辞必须服务作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【预期回答】学生能说出“观察／命题—选材—定形式—初稿—朗读—修订”中的起始动作，并避开“追求装饰而没有内在推进”。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观察／命题—选材—定形式—初稿—朗读—修订”，最后说明结论“圈出真正承载疲惫与等待的两个意象，删去不能推进时间或感受的比喻，再朗读检查节奏。”怎样由证据推出。完整解析：修辞应服务经验和声律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中国文学 2027/2028 Assessment Framework、课程及评估指引与公开评核资料｜中国文学卷一文学创作局部能力切片（须真人评分）·指令核对·原创模考任务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【预期回答】学生能把失分归入“追求装饰而没有内在推进”或更精确的个人错因，并写出可执行检查动作。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讲稿】逐项解释“文学创作与修订”中的专有名词、符号、对象和单位。特别强调：追求装饰而没有内在推进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讲稿】用“条件—表示—方法—核验”重建本知识点。示范时逐步引用：观察／命题—选材—定形式—初稿—朗读—修订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讲稿】带学生逐句读取任务，不先求答案。要求指出材料中的有效条件，再按“观察／命题—选材—定形式—初稿—朗读—修订”作答。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讲稿】先展示错误路径，再用解析链复原第一失分点。禁止只说“粗心”；必须落到“追求装饰而没有内在推进”或更精确的动作。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Framework、课程及评估指引与公开评核资料｜中国文学卷一文学创作局部能力切片（须真人评分）·推论边界·原创模考任务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7a245add5143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ea869c109841b1" /><Relationship Type="http://schemas.openxmlformats.org/officeDocument/2006/relationships/slideLayout" Target="/ppt/slideLayouts/slideLayout1.xml" Id="Rb1a1cf49a80a41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a1cf49a80a41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df018d9584065" /><Relationship Type="http://schemas.openxmlformats.org/officeDocument/2006/relationships/image" Target="/ppt/media/image.png" Id="R421f0fba6f954421" /><Relationship Type="http://schemas.openxmlformats.org/officeDocument/2006/relationships/notesSlide" Target="/ppt/notesSlides/notesSlide1.xml" Id="Rc8eb241773714a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5b581b46f64c28" /><Relationship Type="http://schemas.openxmlformats.org/officeDocument/2006/relationships/image" Target="/ppt/media/image2.png" Id="Rd6fee1deedb3469c" /><Relationship Type="http://schemas.openxmlformats.org/officeDocument/2006/relationships/notesSlide" Target="/ppt/notesSlides/notesSlide2.xml" Id="R8419f1dc14ec49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c074e0f20c4dc4" /><Relationship Type="http://schemas.openxmlformats.org/officeDocument/2006/relationships/image" Target="/ppt/media/image3.png" Id="R6021e848e4724a4e" /><Relationship Type="http://schemas.openxmlformats.org/officeDocument/2006/relationships/notesSlide" Target="/ppt/notesSlides/notesSlide3.xml" Id="R13b168292ea646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235d708f9b4049" /><Relationship Type="http://schemas.openxmlformats.org/officeDocument/2006/relationships/image" Target="/ppt/media/image4.png" Id="Rc1e6e7326bf84891" /><Relationship Type="http://schemas.openxmlformats.org/officeDocument/2006/relationships/notesSlide" Target="/ppt/notesSlides/notesSlide4.xml" Id="R619c4603901e4e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bff715de5442e3" /><Relationship Type="http://schemas.openxmlformats.org/officeDocument/2006/relationships/image" Target="/ppt/media/image5.png" Id="R3c29bc807fd746a1" /><Relationship Type="http://schemas.openxmlformats.org/officeDocument/2006/relationships/notesSlide" Target="/ppt/notesSlides/notesSlide5.xml" Id="R37ecec66081442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5f7f5ae96144d9" /><Relationship Type="http://schemas.openxmlformats.org/officeDocument/2006/relationships/image" Target="/ppt/media/image6.png" Id="R473e331c4fe24dab" /><Relationship Type="http://schemas.openxmlformats.org/officeDocument/2006/relationships/notesSlide" Target="/ppt/notesSlides/notesSlide6.xml" Id="Ree52759aa0524d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6f2a17cc054960" /><Relationship Type="http://schemas.openxmlformats.org/officeDocument/2006/relationships/image" Target="/ppt/media/image7.png" Id="Ra532a907a2f0467e" /><Relationship Type="http://schemas.openxmlformats.org/officeDocument/2006/relationships/notesSlide" Target="/ppt/notesSlides/notesSlide7.xml" Id="R7f5bfecf9222410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423507b96444d" /><Relationship Type="http://schemas.openxmlformats.org/officeDocument/2006/relationships/image" Target="/ppt/media/image8.png" Id="Ra670ced475294a8e" /><Relationship Type="http://schemas.openxmlformats.org/officeDocument/2006/relationships/notesSlide" Target="/ppt/notesSlides/notesSlide8.xml" Id="Reef03c327271436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b6e6771ccb41da" /><Relationship Type="http://schemas.openxmlformats.org/officeDocument/2006/relationships/image" Target="/ppt/media/image9.png" Id="R0fa548089d20434b" /><Relationship Type="http://schemas.openxmlformats.org/officeDocument/2006/relationships/notesSlide" Target="/ppt/notesSlides/notesSlide9.xml" Id="R9f7cbd8be71b487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66d90882b4de6" /><Relationship Type="http://schemas.openxmlformats.org/officeDocument/2006/relationships/image" Target="/ppt/media/image10.png" Id="R6efd23676341405e" /><Relationship Type="http://schemas.openxmlformats.org/officeDocument/2006/relationships/notesSlide" Target="/ppt/notesSlides/notesSlide10.xml" Id="R4d4dc72a4173477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2b69ba27d241f3" /><Relationship Type="http://schemas.openxmlformats.org/officeDocument/2006/relationships/image" Target="/ppt/media/image11.png" Id="Rdce4a82e92f94838" /><Relationship Type="http://schemas.openxmlformats.org/officeDocument/2006/relationships/notesSlide" Target="/ppt/notesSlides/notesSlide11.xml" Id="R38121e304e80457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c877bc9da24d11" /><Relationship Type="http://schemas.openxmlformats.org/officeDocument/2006/relationships/image" Target="/ppt/media/image12.png" Id="R60caa20a779f48d9" /><Relationship Type="http://schemas.openxmlformats.org/officeDocument/2006/relationships/notesSlide" Target="/ppt/notesSlides/notesSlide12.xml" Id="Ref318f23f6d84ac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e09e4457e2467c" /><Relationship Type="http://schemas.openxmlformats.org/officeDocument/2006/relationships/image" Target="/ppt/media/image13.png" Id="Rae02f5b672864cba" /><Relationship Type="http://schemas.openxmlformats.org/officeDocument/2006/relationships/notesSlide" Target="/ppt/notesSlides/notesSlide13.xml" Id="R50fa8e62e2af420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2a3106e82c4941" /><Relationship Type="http://schemas.openxmlformats.org/officeDocument/2006/relationships/image" Target="/ppt/media/image14.png" Id="R8af6e7760b91406d" /><Relationship Type="http://schemas.openxmlformats.org/officeDocument/2006/relationships/notesSlide" Target="/ppt/notesSlides/notesSlide14.xml" Id="R29314a8db33744b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0ff403c2b146a7" /><Relationship Type="http://schemas.openxmlformats.org/officeDocument/2006/relationships/image" Target="/ppt/media/image15.png" Id="R75476243c30245e5" /><Relationship Type="http://schemas.openxmlformats.org/officeDocument/2006/relationships/notesSlide" Target="/ppt/notesSlides/notesSlide15.xml" Id="R342ff94656b349f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be4e4e9361483c" /><Relationship Type="http://schemas.openxmlformats.org/officeDocument/2006/relationships/image" Target="/ppt/media/image16.png" Id="R62878924e1354a2c" /><Relationship Type="http://schemas.openxmlformats.org/officeDocument/2006/relationships/notesSlide" Target="/ppt/notesSlides/notesSlide16.xml" Id="R90db098540314e3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b524e212c44586" /><Relationship Type="http://schemas.openxmlformats.org/officeDocument/2006/relationships/image" Target="/ppt/media/image17.png" Id="R00142e335d054769" /><Relationship Type="http://schemas.openxmlformats.org/officeDocument/2006/relationships/notesSlide" Target="/ppt/notesSlides/notesSlide17.xml" Id="Rd23d40e9076742e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dc7137b1734b70" /><Relationship Type="http://schemas.openxmlformats.org/officeDocument/2006/relationships/image" Target="/ppt/media/image18.png" Id="Rbd4506a8d3764d39" /><Relationship Type="http://schemas.openxmlformats.org/officeDocument/2006/relationships/notesSlide" Target="/ppt/notesSlides/notesSlide18.xml" Id="R078add11b45e4f8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ccf39ae1954859" /><Relationship Type="http://schemas.openxmlformats.org/officeDocument/2006/relationships/image" Target="/ppt/media/image19.png" Id="Rb95705ca8e3a49dc" /><Relationship Type="http://schemas.openxmlformats.org/officeDocument/2006/relationships/notesSlide" Target="/ppt/notesSlides/notesSlide19.xml" Id="Raeacbd0af93b493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2c2071bade44d4" /><Relationship Type="http://schemas.openxmlformats.org/officeDocument/2006/relationships/image" Target="/ppt/media/image20.png" Id="R5b18f4c1ced74ee6" /><Relationship Type="http://schemas.openxmlformats.org/officeDocument/2006/relationships/notesSlide" Target="/ppt/notesSlides/notesSlide20.xml" Id="R1ca8845894e744f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749287748e41df" /><Relationship Type="http://schemas.openxmlformats.org/officeDocument/2006/relationships/image" Target="/ppt/media/image21.png" Id="Rd3dcde8f50dc461b" /><Relationship Type="http://schemas.openxmlformats.org/officeDocument/2006/relationships/notesSlide" Target="/ppt/notesSlides/notesSlide21.xml" Id="Re1b91c6b63cd498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2296ceb356452a" /><Relationship Type="http://schemas.openxmlformats.org/officeDocument/2006/relationships/image" Target="/ppt/media/image22.png" Id="R5dafc3afb9d848d2" /><Relationship Type="http://schemas.openxmlformats.org/officeDocument/2006/relationships/notesSlide" Target="/ppt/notesSlides/notesSlide22.xml" Id="R129bafed627e457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33bc67da354232" /><Relationship Type="http://schemas.openxmlformats.org/officeDocument/2006/relationships/image" Target="/ppt/media/image23.png" Id="R783df151ddb54a2e" /><Relationship Type="http://schemas.openxmlformats.org/officeDocument/2006/relationships/notesSlide" Target="/ppt/notesSlides/notesSlide23.xml" Id="R09277b67a232405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53c9659c794f8e" /><Relationship Type="http://schemas.openxmlformats.org/officeDocument/2006/relationships/image" Target="/ppt/media/image24.png" Id="R10a2311665534f40" /><Relationship Type="http://schemas.openxmlformats.org/officeDocument/2006/relationships/notesSlide" Target="/ppt/notesSlides/notesSlide24.xml" Id="R134226fe83e5458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7c0f793e9040fa" /><Relationship Type="http://schemas.openxmlformats.org/officeDocument/2006/relationships/image" Target="/ppt/media/image25.png" Id="R477f09e9ab3748ac" /><Relationship Type="http://schemas.openxmlformats.org/officeDocument/2006/relationships/notesSlide" Target="/ppt/notesSlides/notesSlide25.xml" Id="R6b6170a5768844f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2155df30164dd7" /><Relationship Type="http://schemas.openxmlformats.org/officeDocument/2006/relationships/image" Target="/ppt/media/image26.png" Id="R06a6274cf43145bd" /><Relationship Type="http://schemas.openxmlformats.org/officeDocument/2006/relationships/notesSlide" Target="/ppt/notesSlides/notesSlide26.xml" Id="R84b0bad7fc4949b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dc0feb730b405a" /><Relationship Type="http://schemas.openxmlformats.org/officeDocument/2006/relationships/image" Target="/ppt/media/image27.png" Id="Rbc67716fcae948a5" /><Relationship Type="http://schemas.openxmlformats.org/officeDocument/2006/relationships/notesSlide" Target="/ppt/notesSlides/notesSlide27.xml" Id="Rf5cbe767d6a5492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811b7b11384bc8" /><Relationship Type="http://schemas.openxmlformats.org/officeDocument/2006/relationships/image" Target="/ppt/media/image28.png" Id="R87141eac5cc64df9" /><Relationship Type="http://schemas.openxmlformats.org/officeDocument/2006/relationships/notesSlide" Target="/ppt/notesSlides/notesSlide28.xml" Id="Rc1a23a1dd55242c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2780e3e8154508" /><Relationship Type="http://schemas.openxmlformats.org/officeDocument/2006/relationships/image" Target="/ppt/media/image29.png" Id="R452bb047f0524c05" /><Relationship Type="http://schemas.openxmlformats.org/officeDocument/2006/relationships/notesSlide" Target="/ppt/notesSlides/notesSlide29.xml" Id="Rc50b6d43ee3b461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461037e2c46ee" /><Relationship Type="http://schemas.openxmlformats.org/officeDocument/2006/relationships/image" Target="/ppt/media/image30.png" Id="Rdc20a3781a0d4036" /><Relationship Type="http://schemas.openxmlformats.org/officeDocument/2006/relationships/notesSlide" Target="/ppt/notesSlides/notesSlide30.xml" Id="R473d386187b64b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B66A14-991F-4FC1-8C2E-0373EB78D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DB06A4-B6E6-4977-99ED-20D671A40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775176-6643-476A-816C-76E7AC6AE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16AC4E-78B1-4A3B-80C7-4DE85B889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文学创作与修订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3630F2-124F-4AAC-8364-164859723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训练散文、诗歌、小说、戏剧的选材、形式与修订。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C75425-34FA-4E2A-B0B8-B27CB965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7122BB-B3E2-451A-B199-7E605CF2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33411A-CEFC-4127-BBA3-82A8992C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E2A3F3-74E1-4020-B208-195FCFA2D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1f0fba6f9544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93C994-07BF-409C-98FA-1A82E7AED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8A30C9-71AD-41EC-B3B6-1B0EA77B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A08905-007F-4774-9A63-DDA6331F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CA2810-287E-46E9-8F66-BC1B4F72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8A9F40-70B5-44F1-8B57-515742484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5DBF12-47F1-45D5-9E03-114F1D92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21569F-106E-41CC-A720-960DBAA78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496D50-65B5-4B34-B723-89B442E66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69347E-6F71-4581-8406-AB9D6F93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498638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182423-D28A-452B-B32B-05C3F282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B93A18-B808-46EF-B66A-9B3B6922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fee1deedb346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C09DB8-3956-407F-8DDF-AED28E57E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F091E6-DC2D-4AB4-A81A-169318D2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6AFEB8-4596-4F25-A0A7-54A7E6DC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B384A5-FCCB-487B-A542-B4E27DA5D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47CB1-9571-4EED-BCF0-DC3DB72C0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FDBC1A-AB7C-4A88-8221-76911F733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4C72C0-F99E-43A4-B809-2E85200D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31C392-7CF7-424C-8A69-19A390C0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FEB0E6-4116-48AB-BB5C-27F06F801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00668E-43F5-498D-A3A5-B1BCB8B51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DB0975-5D71-48AA-9500-131A6D78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007180-F192-42D2-B27E-AC59C797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8000AF-2872-477E-A883-5D7C0B2FC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39F488-9876-4EB4-AE30-245370485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6C38DE-08A7-498B-B4AB-E6C7FF330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BBA72F-7810-480F-83F0-4CFD7454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2B47B3-CFA4-4233-9ECC-02975279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成功标准｜意象、幽默与修辞必须服务作品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651523-E3CC-4660-84A7-35EA3AF8B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5BF396-56CD-4175-990B-D6C146125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A94B46-3D84-440F-A841-336D54289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040667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E79111-5C2E-4210-99AC-A85D6003F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65095F-8CBB-411D-8B08-A7A02498D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21e848e4724a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7EE7F-251E-4CAD-9D9F-82C111A3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文学创作与修订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BA844-7EAC-4875-82A1-4D843522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DC8DBC-9791-45AB-B1D6-9A3E4CCA7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6018E0-F4A3-4350-A253-C006DD009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56098C-E929-4435-8B3F-CF78E40B5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892377-B9A6-4E93-804C-279F1886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边界提醒｜追求装饰而没有内在推进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68321B-E14C-45E1-9512-4A17D3B7F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5EE054-4751-4840-B7F9-4E8C2286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095748-2E33-4B8E-98E2-AD47EC7D0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训练散文、诗歌、小说、戏剧的选材、形式与修订。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F4B3F3-1B59-4F48-900D-35A47E907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994E40-47DB-4D43-800C-8A536E9D9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844DED-9524-419C-9354-5D845CA3E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3B110E-5CAB-40B0-9B65-37AD5319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中国文学 2027/2028 Assessment Framework、课程及评估指引与公开评核资料｜中国文学卷一文学创作局部能力切片（须真人评分）·指令核对·原创模考任务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A393FB-AE74-4E1B-BC9F-674D5FA1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E5DA6C-2621-41F1-AD61-2B9B342FA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063286-B70A-4D84-8DA0-AD384F1D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8CA7AC-9AE3-4CF6-84E2-A481EC865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229787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80554A-DAB0-4BEA-BD18-B4C4F5E2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6AE784-67F3-49EF-9F50-E00AD543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e6e7326bf848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B32FBE-B8DA-4FF3-A25A-2DBCDFECA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4D02A-557F-4C7A-856F-9CB5BABFF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389F10-78E1-49DB-8D44-44521E57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能解释“意象、幽默与修辞必须服务作品”，并识别一个反例或边界。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8DDFC4-1740-402A-891E-A144B1BAB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65C78-A887-42A2-83AD-613B99ED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A33F64-5813-47FF-88E4-AD7425DBD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【原创训练材料｜参数为训练所设】命题“迟到的声音”，学生想写祖父留下的录音。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哪一小说构思最能让声音推动事件？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E0CF0A-4D83-4D01-BED3-59DAC243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高频错因：追求装饰而没有内在推进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408AA6-BED0-4419-B41A-A18B95EA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E5010A-11DF-4C78-8BAB-A8A4300A3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3AA5ED-29DE-44BC-8E3B-251B56769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72E050-4B1D-401B-9A7A-203727C0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84F74E-89E5-4CA8-B1B1-D1C3436AA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040CCE-D627-4766-9194-90900398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5ECCBA-C8F5-446F-9E3B-9C576C04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5901174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FCA650-9453-4411-A734-EBDD13898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CD4FA0-D10F-42BD-B521-DDC9C1E9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29bc807fd746a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A0231C-1434-45BC-8362-76ACD8B1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D53CCB-522A-4BC0-86D1-4D45C95C0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FBA965-E96D-4A2A-8FC2-2B39DF4F9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03FBD4-FA4F-4871-BD55-8AA94D626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E2A677-2525-4970-A81A-A9AF9AF0E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432403-10FD-4368-BA51-8D2685D1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BDBB51-83A3-4950-B563-FF72D475D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542088-15B7-4AFC-A616-5C495063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4A2B16-C5EA-4775-BB34-726DB5497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定形式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6884FC-CCCF-4BC9-9D81-2BE19EAFA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AFC45C-8690-409E-85B9-B7F0192A2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初稿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D79D62-DB72-4853-9D5E-D8D8DABD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284F06-196C-41A5-A4C1-38D6D3EB5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1E45E8-8F9C-4074-90A5-A4E9A76C3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5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【原创训练材料｜参数为训练所设】命题“迟到的声音”，学生想写祖父留下的录音。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哪一小说构思最能让声音推动事件？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38BA88-74A0-449B-B37B-9E2AF7F44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1BA3DA-CCE8-4FE3-B529-98329CB94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B05DAC-4BC1-42AC-B193-64AB9BDCC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正确结论：让录音中的一个遗漏地点迫使人物重新走访，并在行动中改变其对祖父的理解；声音既触发情节，也承担关系转折。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解析：素材须进入因果链，而非只作感伤背景。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8113F9-1332-460D-B780-B4D7A1777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F6F663-27B1-4787-B70D-BC033104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0DA80B-EC11-45E2-9517-2F8C139DD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4073F3-94B8-4E51-A586-F9CD9119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9255470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1054EE-71F8-4813-A2E9-9EF909BF6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96EDC6-AB1B-4D97-ACD9-2DBCE766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3e331c4fe24d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B0FDA2-3D12-4718-A756-6562E25FD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BA57A-A946-453B-97F0-8E9186AD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3BD31F-ECC1-4FD8-BE78-B3C5E98F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64A593-8EA5-4AB0-B7BC-8218A3D3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F29B6E-1ED4-4492-B7A0-F3E8AB31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5FF1BC-CAAB-41A9-95ED-83BDC1F8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043A56-293F-4F9B-9268-D2219A87F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0F8265-5600-446C-BF4E-1E1D7AA5D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EAB775-0312-44CD-A7D0-1B6F1414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E5B2D2-638E-446B-8E9C-ADB3D9F1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8D7346-E227-43DC-A81F-D82DB099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25BDBB-A88A-4E86-A983-341BED248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604533-1F81-40E6-A6FB-D6D30A04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C6A77D-277F-4D8F-A54E-3001ADF3F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127473-C8D2-4CF0-AE60-577171A10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339383-FC89-42F5-AE5F-46E1AFD6C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DE8475-4C12-4F3C-8FA0-A37E7B5E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1A50D6-17B9-434E-9A07-BA0DD5040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7786D1-DC72-42C9-AC18-083E4E9C3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880229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114184-B8A4-42EA-85C7-7294C021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55BA49-2EA4-4DEF-AE55-3C2CD8DD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32a907a2f046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C7C61D-1BBB-43ED-A568-C8EE2641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954902-A622-48AC-9AA5-81A8840D2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A0BF38-EC05-4CAA-ADAE-A006C586D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20B70E-D3D5-49CA-AC35-67B34079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文学创作与修订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7A2F4B-20D0-48D8-A27E-452CBD7DA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60D428-D2E1-485E-8532-D5AFB21F6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1B78CF-6483-4884-BD62-0BB7EE419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01620C-4457-465A-81DC-97C174DC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941211-8F47-421E-B072-B65C47562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156FD5-B897-430B-92E9-071452B97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73A861-2CDF-441F-935C-C4E7285F8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685138-8B40-4C72-A163-38CEEB57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A71263-8098-4E3D-8397-4326B8FD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411168-12D8-4B02-93BD-9882C32A8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B0FCC8-A2F5-4C41-B121-2173F04C3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8D5D32-9A25-49C1-BBE7-F4276E1E2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98009B-41E7-46F7-81AA-44A827AE3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374888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3B1C4E-D80C-4E2C-829D-8BB1DC666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C3902C-8E3B-4171-8331-13239DB21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70ced475294a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4AAFFF-DFF9-44A6-9E17-F0F89971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68A2F5-C34E-49EE-9F20-AC98F388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8BC448-7681-4109-BE43-E416790F2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9B2B70-F963-4E70-B217-846D4A99C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8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6C526-9379-4D80-9CCE-BBE632829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0C47D8-C4EE-4A01-B86B-EFEBD4C0D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42AFC4-D6EE-4A74-B6AC-B1AC0D40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1D4547-77B8-4137-A10C-87D915842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46BD1A-673D-48DC-8061-450B6E569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A80848-8E29-472B-8A30-4634DB6E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20E7E-D17F-4953-971D-02AE07219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E539C3-962C-44AA-B783-8E6CBBC04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AF35F5-DA36-4FA2-9D3E-B6EA22D8A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27ECD2-7A43-432F-B85F-B218D6011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462F75-676F-4E83-B4ED-319AAB83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B63C05-67A4-450F-8859-F3E3ADBA4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300E0A-0946-43B9-AB34-08958D5F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9486681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2D5282-6285-457F-B73B-4AC0CDB67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9A5BFC-7CCF-46C1-A763-E3B4569D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a548089d2043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6BE2B1-ABB8-4168-AAFA-29AD2627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D22518-87C8-4FB5-BB8E-7DA15257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AFE843-92CE-4298-9982-43DBCC904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3A6582-9FF2-4659-8FDE-A0117FBF8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【原创训练材料｜参数为训练所设】戏剧初稿让人物用独白解释全部往事。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怎样改成可演行动？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1F8B6F-AFF4-4987-9175-376972EF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Framework、课程及评估指引与公开评核资料｜中国文学卷一文学创作局部能力切片（须真人评分）·关…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14E04D-0CA5-408A-BB1C-61448607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C7EDB1-8E19-4898-B941-F2084E08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5CE258-820D-4A15-9CB7-9A6BFF75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D596CA-5A6D-407F-BF18-E9C4AFBC6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853E16-B68C-4A14-BD69-0903441A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06DD8E-3833-43A3-8CF4-4409A7C60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F2C961-8C70-4D17-B195-596D8DA8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52E028-9CAF-45CC-9B7B-7AE0E8EE7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82C63F-3491-484F-A0C4-C4889C5C8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99C967-0845-4EA0-9F8A-A84E956B8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E07223-E0F7-4A33-8859-372821F92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C47BA9-0B96-431F-A74A-1887DA7E4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03A3C3-A215-4B8D-A085-FD6351DBE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A568AC-68D7-4B89-8070-C3815BE86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500825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CAF1A1-05A0-40E7-88C4-56EF586A8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80478E-4D75-4351-AF08-028B3CE5B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fd2367634140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13B9C-B4BE-4123-9B76-F938CD4BC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FFBA67-9362-49F2-BC1A-0696AC53C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A24C5F-B0F3-447B-884D-1E2CB9C5A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904679-A693-41CE-BFA3-2AED9F4FB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00E6C-D22A-4986-AFDA-0815AB9B9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3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【原创训练材料｜参数为训练所设】命题“迟到的声音”，学生想写祖父留下的录音。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哪一小说构思最能让…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7CA294-3433-4A97-B4CC-C09BD3C99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C72EA9-CC58-42DB-AC14-BF956BFAF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01E3C2-CB67-456B-AD09-E32A29925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1CCAFD-42FC-42A4-BD08-71C75360F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【原创训练材料｜参数为训练所设】戏剧初稿让人物用独白解释全部往事。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怎样改成可演行动？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69860E-5BCB-41B2-96D0-3D6353F6E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733C80-E7C9-4241-A0B0-52C59988D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11D695-DAAC-497A-9682-2FA3E1DA3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DA130B-74EF-467D-86FD-AF8081E9D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【原创训练材料｜参数为训练所设】散文初稿连续列出十种童年食物。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最小修订如何避免清单化？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DD937C-C359-4CBD-8F57-03C364636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ABBE32-F84C-4BE6-A347-699AFE5D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6ADEC4-F284-47BB-AD34-03E8DF48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95D366-079B-4F3C-927F-1496965E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584683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B5AD8C-FB5A-4592-B1BD-03ED1C6CB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0E4B41-63A6-4AB4-8349-CC64736A6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e4a82e92f948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4830BF-1D16-42C8-A56B-80ED9A8BF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A55509-97FB-4696-AE98-79103D96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BDB3C6-CFC6-48DF-9D89-0819CD9F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D5A2B-D99C-47AF-8D9D-1878BA8EB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4844FA-BE6D-4728-AE0F-D4B8A36AE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5B91C0-6374-4740-B2AD-40E17F37E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39610-A790-4B6D-874E-54FE4202B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441A2B-DBBD-4196-BB49-637D4A07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正确结论：把关键秘密分配到道具、被打断的对白和一次拒绝交出的动作中，让观众由舞台冲突拼合往事。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解析链：戏剧需要让信息在场上发生。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78012E-94E4-4E88-94B1-14966CB9D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89E749-B495-4015-9D2A-2E9F95669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42C1DC-750C-4A5C-AEE4-3F0DCCBA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70F14-70DC-4FA0-899C-C18DC2D7C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0984967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91B5F4-7830-4CBA-89B9-7DC1B632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1400A2-CF87-4575-8E21-C62BA7EAB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caa20a779f48d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45B9C2-FF90-412A-BD00-621478B85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8429BF-D1EA-42BC-B48D-13987875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AD11D-40DD-4C30-820C-DAF93D7F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EF4132-1D52-4F29-9176-0D51E505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【原创训练材料｜参数为训练所设】散文初稿连续列出十种童年食物。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最小修订如何避免清单化？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1A0211-A74B-4A73-8131-2276BF8DA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2CF65D-0744-406E-987A-D0781FC0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A97F39-7B03-4B0D-9FC8-45C5BE37A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B806FB-F5B7-4435-9D63-16CA6742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2B1972-9CAA-4C67-B1F5-E4327E337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D40D78-BF05-48F1-A269-1A050AAE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636894-68F0-462E-9211-1F819F96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8787F3-AF6C-43BF-B1D1-C82035FB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C6124F-BC5C-48CB-9496-39D04E59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1100771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9684A7-255A-45D8-9EAB-A36D6CFC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C949E-C9B7-447F-891C-420A55F6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02f5b672864c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E5B6ED-4171-4E10-90E7-3076C18D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F46106-FE3A-4C27-ABC2-C72309C45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0CD58-598D-48AD-A509-225C54B0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能独立执行“观察／命题—选材—定形式—初稿—朗读—修订”，并说明每一步理由。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B9283-1CC0-4E03-8F60-F79E2F784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37B85F-54A7-4E22-A5EE-D663D9F3C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2E6849-345B-4713-A4DC-80F60D537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【原创训练材料｜参数为训练所设】小说结尾直接写“我终于明白亲情最重要”。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哪一改写方向较有文学性？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75BC9D-1F93-48AC-A369-D6E838204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高频错因：追求装饰而没有内在推进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D092C3-EC9D-4AFF-AB29-6E7A2A039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24A0A0-EB45-4600-8C48-BC21B444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E0A803-FE75-4EAE-8F59-267A4935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EABAC-A25A-43A9-8353-58126E7E2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2B72DD-3A5C-4E7F-A76B-4756B4399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98D05F-B73D-4F5A-8050-62710E0A6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885257-3FA6-4E05-B610-F0128DAC9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93393059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863893-9585-4CF9-9125-BF9C84ACF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07EBF0-197E-47F0-B936-4364780C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f6e7760b9140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57E0B2-ABAD-4FC8-B81D-BD15E25DC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480FB-F5A4-4152-8DE1-117DEDE8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DC8276-D44D-425C-85E4-27B8FD715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FB3A24-1CA9-45E5-A546-C5288F509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B61AB5-203C-4D4A-A66C-90CD5D088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1BB167-55AC-4579-9508-965B95DF5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7C0135-DD7D-4705-AF83-E60C793E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2EB66D-82ED-47D8-9F3C-1DE6DDDEA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A51FD8-F939-48BB-B9C5-840D84590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定形式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DA9CDB-1A4D-45D8-B26A-F0FD28FDD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BFA4A8-885B-4728-98C1-72E446CDD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初稿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B30FEF-4A85-43E2-B8C8-5FE934E4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04B8DF-3858-440F-B568-83F33B57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B4261C-47BD-4C62-BC60-E5A2D4BC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【原创训练材料｜参数为训练所设】小说结尾直接写“我终于明白亲情最重要”。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哪一改写方向较有文学性？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59FF33-23B2-4AAE-BBBE-939CE695A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470033-7D5A-4118-85BA-6835F175C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C0F784-8229-4D20-9AD6-300DF4502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正确结论：用人物把一直空着的第二副碗筷重新摆上桌的行动收束，并让前文碗筷意象回应。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解析：具体动作可承担领悟，避免口号替代经验。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843EC8-2DDA-49C2-A6CA-8B9842E7D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7FF8E3-E90A-4B16-BEF6-C97A6CA7C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9FF1B1-A979-47A9-ACD0-CD91CF57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FE924F-BAAA-4A77-8DDC-8AB475B3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447018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5AD332-78A8-4B64-A61F-B18C0F94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914F64-87BB-4C3E-BCD7-072DE717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476243c30245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D327D1-2709-43E0-894F-477BE0C58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844302-1B3C-40A9-9378-565DF0000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02C2D9-16E2-4377-BB1D-76718759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C798B-F32B-40BB-A285-8679577E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860E58-78D0-4902-8A40-88917A003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C9F07C-53EF-40E7-AE68-90BF4AB1E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CEF225-5982-418B-9A94-FEC13C1EB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DB82D3-B207-40F6-AC3F-0C772AA3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C3C224-E723-4B17-B6E4-D04E6F90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E5183A-79B5-4C41-B9F4-1410AEDA4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39EF79-47B3-4E57-BA36-7BF5A2CA7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B99211-8F1E-408C-A77B-BBFAFA68E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092C46-FF8B-4E66-985E-E724BD7BD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13E3D4-E197-49D8-8ACC-6584647E2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69E147-AFB5-4D1B-A7F8-50904ABC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8A00FC-39F0-4001-BCA6-79ECCDB88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7AFA6A-E5E3-49E3-AEB1-EA5166FC7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ADBBE1-464F-4B83-A0CA-4751F868E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FC2E3B-85EC-4975-AE14-9911281D8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7501777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A6CAF2-6A04-4896-AC38-FD617E3AA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DB75CD-998D-4BEB-B6EF-58CC676D6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878924e1354a2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1227B9-114B-48B2-9F57-FE2BAD00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27E834-B8A2-474E-9AC1-1E7F7751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46CF62-37CB-4695-8435-289DAE883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1D8A2-B66B-414F-9C8E-663EAB4E4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文学创作与修订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3072A1-B05D-45BB-AF14-BC2CD2628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6CBAA0-0474-4C39-95B0-5AD031A9E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0EC0A6-6CCE-46EC-83B1-0ECE2B766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145A19-1AF0-4C2E-AC4F-6D7CCB9B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185FF8-E048-4A53-BFE9-EC0E4ADF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E680E5-B4A5-4923-931E-D3FD96D9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C05F4F-D23E-4929-A735-784D9059D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3D3FB0-2CC1-4EEF-90EB-6C6216558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3C76EC-DC9C-4310-A254-9163D66D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68F8ED-FDEE-4772-8BB5-0119A397A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89ABB7-5FB3-4F6D-AD17-EACFD41A0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603E73-2BD2-479C-9173-51EA76DDA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52088C-2CB1-4B89-81DB-6FF13CF0E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4217358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7F9848-D2CC-4B26-8916-1D1A5DA1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C9394C-81FF-47FD-B44A-77CFE42AA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142e335d0547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99CC45-40C9-4E34-87D3-99ADC98B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3D25C9-5950-48C8-B3F0-7126618E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C21F2E-A38A-4CE1-A48F-AC2EEF00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3E1CE0-F939-4099-8586-59DE9163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8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A3169C-C517-48D5-9FB1-0BD2298F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C77557-735D-43E3-925F-A8F37A9D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EFD1BB-DAB4-4345-B01D-1D5F26C0E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932E0B-6F7C-4987-8FE9-A7846AAB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2C798C-42C2-4025-8CFD-0A4F988C6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DBE827-8A57-44B0-8542-DED8286E2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6A8AC0-B0DA-4E96-BA0E-8167BD3C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272596-97F1-4797-B4D0-67269A01A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A2B8A5-D198-4473-96B3-855F5A420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A507BF-B967-4470-9D33-AB183FC31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99DFB3-B984-4555-B7B1-85974BAF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5E65DF-EC14-4605-84D2-AC6785FA0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75205E-CAEC-4AE1-9977-60677F768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2554761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A4D304-CF3B-4C89-92C6-383E16CFB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35A39-A2A4-457E-9ABE-FA158CEF5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4506a8d3764d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8BB512-F3C7-4A6A-B2EA-9B0D4C8E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7C692-28ED-419D-BAC8-5289DBB7B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F854E4-4E05-4648-9701-63BAE9DC6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FB8FC7-7749-49E3-ACA3-A33A11C6B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【原创训练材料｜参数为训练所设】散文初稿连续列出十种童年食物。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最小修订如何避免清单化？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1312F7-520A-4FFB-9FEB-60ABC6863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Framework、课程及评估指引与公开评核资料｜中国文学卷一文学创作局部能力切片（须真人评分）·关…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A6AB5A-39DE-45C8-B689-404FDC7E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9E0F1A-86AB-4D0B-BA85-969966AE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D3B6A6-1A80-4188-9F8D-5891AA16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2D5C9F-4087-46DB-AA9F-D03BB98D3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E5A136-925D-483B-AC50-02D940E8B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873023-5369-46F3-B684-AD6DCF6E4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F205E-402C-4DAC-92EC-96B37A92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29783F-CC82-425E-8F17-A77B19759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6446E1-528D-4208-8428-420EF640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4037DF-4830-4108-8941-B9B8052FA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927FA3-2C0E-41C9-B8F8-6676F8CC2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AC3C43-62CB-40A8-98F6-460C6DC7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FFADAB-B981-4740-AEDE-0CDDB25F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3563F4-C78C-4BB9-BB2D-83882CC8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9311843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149329-FF8C-4149-BAAE-FAABED67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BA6C6A-6D9F-4826-A6C6-3E231E66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5705ca8e3a49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3FE82C-7A08-434A-BE6F-A08BD89B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DBFA15-36BA-48D7-B2E2-D98E50EB4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BA4703-9EC0-4372-9DCC-CEB410DDB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F203D-AE5B-440B-B633-03061524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A55330-2EAB-40F5-8D8B-BE76FE9E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3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【原创训练材料｜参数为训练所设】小说结尾直接写“我终于明白亲情最重要”。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哪一改写方向较有文学…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7E463C-587A-4856-9747-BCFB0989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A979F9-9C19-4A4D-A19D-1F1EF2024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9D070E-7D95-4554-82D5-819A7E8B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3E67CF-4D9F-453C-8512-D81F0428E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【原创训练材料｜参数为训练所设】散文初稿连续列出十种童年食物。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最小修订如何避免清单化？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0BB9CD-F236-4D77-BC76-B49599564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576DB0-42FA-49AC-A7BC-3692DB0A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49E49B-B72D-4A4D-864E-CE7863071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80D4A6-7F36-4CE9-B2D1-0EA0F2C0F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【原创训练材料｜参数为训练所设】学生要求老师直接写完整参赛作品。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合适的教学回应是什么？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D3685D-2CC0-460D-B43C-777BB5E8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E847CD-AF53-4F73-BE55-42996EFC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AF15AC-4FC7-48AA-9E7E-4A599DF90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06B694-88E5-4343-A6CC-37B6F4AD8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78282873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04297B-B7BD-4EE2-8DB2-930920972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7E59B6-B83E-42D4-AE67-E4D871BAA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8f4c1ced74e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9E1E92-F3C1-4193-9F9F-F228974C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FCB514-48E2-48F1-8245-FF85D0682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CE536-0DDA-49AE-A012-0649E828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00D7D1-5109-475C-B818-A41E00CA7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3E24A5-1C95-4E6D-861F-12A8DB44E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6958FD-C679-4439-8781-40EA993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B8981D-47E6-4FD3-883B-03DA76E3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FC8408-7B9B-4FD5-A64F-A1B24AB4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正确结论：保留两种能连接不同时间层的食物，以制作动作、味觉变化和当下回望组织段落，其余删去。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解析链：选择性细节比堆叠名物更能形成散文神理。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86E13C-9E16-4443-ABB7-791C949EC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934986-DC37-4A60-B767-4EE4D369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549E9E-7997-464E-8991-B18547865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B2B472-0250-45AE-B1EF-F8813517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8514649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E21DCE-2480-45A3-9BD9-E996F41C5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9E40A6-49F0-4283-8F8A-571BCBA9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dcde8f50dc46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8341AB-4B77-479B-A7B5-897B6730C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EF34BE-1C49-4DEA-9056-F061FF2A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D3021A-D9CC-4DD3-B03C-76EC4B3EA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5089DD-D4C4-4B46-A3E6-B9B73FCD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【原创训练材料｜参数为训练所设】学生要求老师直接写完整参赛作品。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合适的教学回应是什么？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B06EFB-B8DF-4C90-9A4A-12A369D4A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361E7F-E72C-4B21-8D76-2ECC4A83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E26FCF-3C45-4F0C-9A85-9314B770F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87B691-3229-4083-966A-3A317A99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14CEF2-900D-4338-A1A1-59A49C36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C24397-29D5-4966-99CF-EA3DDD94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083C31-F11D-4D0F-96D8-94FCF332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8B1485-CB94-4375-A008-DF3B76BB6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BBC21B-9DAD-460B-8147-4FF7A2DE4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5036256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98E620-5104-433C-A75F-372EBFB4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9E9E52-11AF-4079-8C7B-08A918EFD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afc3afb9d848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F684EF-CB30-40F6-BF13-D9661E4D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5316D-8471-4821-A3A9-6771B25DC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54B5F8-0287-4370-A237-35EA7214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330807-5E9D-41F0-921F-3F6DF3CB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A14306-5809-4663-B940-40B82C11F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1C87E4-3968-472A-8116-4B36949C6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【原创训练材料｜参数为训练所设】诗稿每行都有比喻，核心经验是夜班后等第一班车。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下一轮修订应先做什么？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742983-B179-4E85-A630-19B98AFA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高频错因：追求装饰而没有内在推进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0D0719-2099-46C0-A360-BC5620C1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973966-441E-40F4-87B4-847D0B721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2E295F-56CF-4D4C-A5C0-215D801AC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668EE2-ED7B-4A89-896E-1063BCC85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14D35C-7587-415C-A57A-10F63FF57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880AD5-2C09-47F5-B0A4-D3C8F33E9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272874-6202-4152-BE25-FE018BA6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1425787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21F327-F276-43D7-B112-CB1AC5F2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8AE12-3A2C-4379-829D-FA63A8B21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3df151ddb54a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5A4BB-D426-4FB6-85F8-023D5E61E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3CC54-0E49-4DAC-A3A9-5B6CFFF40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F5CAD3-042E-4C19-A54A-8D5EF793A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AA85BD-9482-4E55-9FE6-5261D0DE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DE444C-8FE2-4D5B-A802-AA2AAEF96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30FF1D-ECAA-4A8F-BAB4-128FDEC4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FAFE69-9BAE-4CCB-950C-094D931A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75F5FD-D58B-4219-BD03-424499419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37CB08-515E-4DC6-829C-35D5CB66E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定形式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1A9285-6DA1-4614-8B62-0D35D448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3D7DEC-607C-46C9-BA97-94376F2F5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初稿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1015F2-5A71-46E9-9BA8-C89FAC8AF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E6818C-AAB3-4FF3-AE71-860EB75B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155DCF-C843-4473-B4B1-F6D44836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5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【原创训练材料｜参数为训练所设】诗稿每行都有比喻，核心经验是夜班后等第一班车。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下一轮修订应先做什么？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570439-3568-4DB8-BD1F-D87DD60CD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B84460-C757-41DB-B608-E4EF1E32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7CFB57-1DD6-4025-8C30-56D6C287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正确结论：圈出真正承载疲惫与等待的两个意象，删去不能推进时间或感受的比喻，再朗读检查节奏。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解析：修辞应服务经验和声律。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9CA670-02BD-4EAC-BED7-246F8A42A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9FE270-8AFC-49AD-9963-4D4270F91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9D0117-DB82-48BF-9A42-D220BDE31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7A8F40-47B9-41A0-AAB6-E64D42135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3380190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0E736F-8A01-49AD-926C-36E98E53C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DCD86A-760E-4564-B5C1-439D1ECC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a2311665534f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4BA2E3-A7C0-4B70-94DB-3DA61C5BF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C21D44-5035-4787-9251-B835EBFB4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116B85-C9FB-42BC-9866-B02F9F96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E81D03-9976-48F8-9880-3E6B90FB8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008C9-7A8B-4D95-8726-C6E5DA328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E562B0-8995-424C-9C47-ECE060C4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C76F9C-D3D8-48D4-B238-242A828F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0A294F-FFC7-4D7F-8B55-9C716C00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B91A1E-C90F-4368-96F5-9676BF82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3C48A5-5766-47A5-8BE0-A3E9A7CB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C615A7-1D53-4011-A7EE-A8295E6D1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C70D26-3018-4D51-A369-726C5218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C40D36-906C-4F86-9040-02FA76FB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4E2800-6F9C-48F8-A6F3-19A2F1104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812D2D-7EDD-4623-9F4E-9E5FAD6C0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8AB4CC-535B-43FF-883A-71B443D77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9E08BD-03AB-48B7-A71B-CD4CEFC05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3C6CFC-D99B-4DEB-A3BE-4409C3227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AC7B48-4161-4ADE-A21A-2BBB661F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70590509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2791C3-B2ED-479E-92F3-70D8EAC7D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A02700-EA3F-4B46-B421-8DBAF95BF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f09e9ab3748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D011C3-BBCB-427A-93E0-75E5E0A4C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E15F42-DEFD-4016-8B92-06FFD6869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88EC1-AE01-43C2-830F-4540A7F0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9D2ACA-6188-4D45-8E4C-930DDC76C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文学创作与修订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522357-04DC-4250-B3E3-A240FE063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455B77-45C3-4948-B8C0-0561110C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0F86FC-8D13-493F-AEAE-319FAC45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DE10B7-8D1B-4DED-8832-F064065A8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DDC7E7-B539-419E-A597-1AD9D16F3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0AD8B6-1E5D-4932-BABA-D5B965F1D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4AE86D-96B3-485D-851E-50051F0B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4C9228-2BB3-4870-9FB6-F902A865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A7CD80-BAC2-4287-81C6-CDC197DF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A8AD39-759B-49B8-8F71-47BAD9082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A423FF-EA9E-4B3C-A447-B1B1FD819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5A78CA-81FD-41E0-8176-AFB18DBC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3D56B2-0EF7-49F7-B516-0C51952D9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3880611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F145DD-9DF2-4989-AEA7-B3AF55E87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1BCF98-FB4A-4CF2-B89A-46300E96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a6274cf43145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00858F-CA5B-488E-BFDB-F989E708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3BA851-6A16-42E2-A714-FA9590A36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A3B732-AC99-4285-9E81-458F0E325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1679BF-ADBC-4774-8DA9-AE57C550C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8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DE1115-712B-44C6-8EE1-9BED0E6F1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4B4F6B-0409-4CF0-B30F-42FD3D37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97C796-796D-4F22-BE3C-B44216707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意象、幽默与修辞必须服务作品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7F2E8E-5EF6-4DAF-B9F5-7A0FF9328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DEB2FB-270C-451A-8B95-D4FC93E86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B0B377-B538-4D6C-B6BC-0BEFBDFCD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观察／命题—选材—定形式—初稿—朗读—修订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8734E4-4AB2-4508-A3E6-17156C6F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A43345-6C11-45E8-AB1C-FC808CDE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08B2EE-179E-4587-A6EC-B1FA66C3D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检查：追求装饰而没有内在推进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EAE736-F0DB-4731-BBD5-8616295DA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48A297-D510-46A2-A30F-5D85D4756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49AF4C-35F8-4F48-BF37-5C920F7D8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E45A59-29DD-4D7B-8A75-83DABE002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2912496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FE836D-5400-4108-8AA3-1EACD00C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E13FE2-27F5-4B9A-8D49-58797A70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67716fcae948a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0FEC63-9611-4606-B28C-429D5832F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76A5DD-072D-413D-9D0B-17BEDA32E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7EC3F5-8A74-4461-86DA-14DE338D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3037FD-99C9-49E6-A4AB-BBED4A0B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【原创训练材料｜参数为训练所设】学生要求老师直接写完整参赛作品。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合适的教学回应是什么？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56A2C6-D2F3-44B2-80D4-4E9EAD879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Framework、课程及评估指引与公开评核资料｜中国文学卷一文学创作局部能力切片（须真人评分）·关…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41AC75-E71E-4B15-ACFB-551A4245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421153-DE30-481A-AAA0-5374A4C09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7A1F26-259C-4C83-A178-A82656BFE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4EBB0D-F92B-4084-9389-332F9890F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6268BC-33D0-4387-8388-48EA47ED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0A57BC-C7D0-47FD-B60F-5A1EA8D9C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5F4F33-6ED0-404C-8948-2AB7B2847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1D722F-803A-44D3-A0CC-900A348FB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188741-2144-4EC0-AAB6-DE69A419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C07E0F-EE8A-468C-9055-136268E0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D2AF24-A074-4047-B13E-8D16E6B3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7AD384-EEC2-43E5-817E-66F4307F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7BF93-E850-4C35-B941-4A5943E5C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1B8EB5-D0A6-471F-B1C8-BF9DC2027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07306965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B46C38-83AE-43B6-9198-80841A2F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A68604-54B1-487F-A44A-37E38B11D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141eac5cc64df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BBE411-CBB4-4C50-A172-3758A0800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269FE4-06DF-48F4-BE0A-F39A01122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1357B9-13D8-44B7-ADBC-F51681B5C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10F7BB-4DC8-42ED-8B85-ED8CE4E1B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1CF411-6E92-4BA4-A7CC-BAC05C567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3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中国文学卷一文学创作局部能力切片（须真人评分）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【原创训练材料｜参数为训练所设】诗稿每行都有比喻，核心经验是夜班后等第一班车。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下一轮修订应先…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70F160-323C-44A0-BC2C-034997A47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D85E30-9DA3-4E0F-8138-8EC999BD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392B09-8DAC-4E62-9B48-D1940D8A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9B5E6A-F7D6-4526-9B30-89B3CED2C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中国文学卷一文学创作局部能力切片（须真人评分）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【原创训练材料｜参数为训练所设】学生要求老师直接写完整参赛作品。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合适的教学回应是什么？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9A939C-8773-4245-A4BB-E1C8F5A69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A4BE9D-29E8-41AA-BB10-B09FC92D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DF677A-2940-4565-9C17-F80CDD9A3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768217-81F6-4FDE-8FA2-F6434FB0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【原创训练材料｜参数为训练所设】戏剧初稿让人物用独白解释全部往事。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怎样改成可演行动？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3D017D-1CDE-4DA7-B867-22A9FB79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F17F97-4801-4A6F-A415-302401C5A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3E7953-7EA3-4AB0-9A01-7D11E7C8A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EC8C88-E4EF-4C58-9209-8289DBE9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04535380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271F83-19E0-4EFB-8D3A-A36C23AA5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8CE607-9926-42BC-8D2D-DC253B005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2bb047f0524c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F49A50-6E3D-41F3-9F6B-24D6D850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DD725B-DACB-46CE-834F-509D10258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EA64C8-1758-43C5-865A-16455BAA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D02C72-0AB4-4E89-8B89-A2F340EB0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追求装饰而没有内在推进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24FC6B-4071-4D77-9D9E-911282664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05BF63-A6D8-45E0-8D52-202C2BAEE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E55B10-3795-44BE-91E7-ADB22775E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63A21D-216A-4153-BA4C-FDD55ED63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正确结论：先问学生想表达的经验，协助选择材料、文体与结构，只示范一个局部技法，并要求学生完成初稿与修订记录。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解析链：防止代写，同时保留可教、可练的下一步。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BCF4FB-BF9C-4A75-8DF7-60371564F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8B1A55-F45B-47FC-B354-6390B9C6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69D900-E89C-4714-B91D-454B3C164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A81978-DEFC-4CFC-9886-3E01374F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0559429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4BAB88-B734-4404-A22F-242EEC1AF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B92800-C53A-4D9E-A571-0B4BC9330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20a3781a0d40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BF6FA9-C9D9-4587-9EAF-A25EFFCC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9C0FE9-F574-4C03-8C3B-E4929B9B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AFAA86-F80E-4C40-A8B2-A3DA5637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CBD830-3474-4D66-839D-6B4753E44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中国文学卷一文学创作局部能力切片（须真人评分）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【原创训练材料｜参数为训练所设】戏剧初稿让人物用独白解释全部往事。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怎样改成可演行动？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8F9741-9493-4165-B265-74985DA9B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EC3DFD-54BE-47B5-9F2B-977870B2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75416B-4063-471D-8268-1634A2EE3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BF0F09-06F0-40F8-925C-78D7C18D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B87347-226E-4003-A4A7-04F908249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25C582-B08F-4A61-BEB0-9177A48B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E88E64-91F2-4BB6-B650-F795F65A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E46796-2759-4D1D-BF21-BF0CC9D8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文学创作与修订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77CA4E-AF9C-478F-9677-08AEE232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241622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2026-08-23T18:31:27.6840000Z</dcterms:created>
  <dcterms:modified xsi:type="dcterms:W3CDTF">2026-08-23T18:31:27.6840000Z</dcterms:modified>
</coreProperties>
</file>