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f00b9f654f44ea" /><Relationship Type="http://schemas.openxmlformats.org/officeDocument/2006/relationships/extended-properties" Target="/docProps/app.xml" Id="R05f4c0faf25246b3" /><Relationship Type="http://schemas.openxmlformats.org/officeDocument/2006/relationships/officeDocument" Target="/ppt/presentation.xml" Id="Rbdb983a005cf48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58557f75ca408f"/>
  </p:sldMasterIdLst>
  <p:notesMasterIdLst>
    <p:notesMasterId xmlns:r="http://schemas.openxmlformats.org/officeDocument/2006/relationships" r:id="R1efec9580b3e44e8"/>
  </p:notesMasterIdLst>
  <p:sldIdLst>
    <p:sldId xmlns:r="http://schemas.openxmlformats.org/officeDocument/2006/relationships" id="256" r:id="R0dd0a1ca074c45bb"/>
    <p:sldId xmlns:r="http://schemas.openxmlformats.org/officeDocument/2006/relationships" id="257" r:id="Ra57d7970a63d49cb"/>
    <p:sldId xmlns:r="http://schemas.openxmlformats.org/officeDocument/2006/relationships" id="258" r:id="R908b3e0745f54a90"/>
    <p:sldId xmlns:r="http://schemas.openxmlformats.org/officeDocument/2006/relationships" id="259" r:id="R9c9208225e4142da"/>
    <p:sldId xmlns:r="http://schemas.openxmlformats.org/officeDocument/2006/relationships" id="260" r:id="R5dc8b1fa3b554e17"/>
    <p:sldId xmlns:r="http://schemas.openxmlformats.org/officeDocument/2006/relationships" id="261" r:id="R6d23f0ef3e494010"/>
    <p:sldId xmlns:r="http://schemas.openxmlformats.org/officeDocument/2006/relationships" id="262" r:id="Rc5fc24ff27c14372"/>
    <p:sldId xmlns:r="http://schemas.openxmlformats.org/officeDocument/2006/relationships" id="263" r:id="Rfd23bd8df7554746"/>
    <p:sldId xmlns:r="http://schemas.openxmlformats.org/officeDocument/2006/relationships" id="264" r:id="Rede38b69bb6c4c1c"/>
    <p:sldId xmlns:r="http://schemas.openxmlformats.org/officeDocument/2006/relationships" id="265" r:id="Rddaea89a76f449fa"/>
    <p:sldId xmlns:r="http://schemas.openxmlformats.org/officeDocument/2006/relationships" id="266" r:id="Ra188df313ce24a96"/>
    <p:sldId xmlns:r="http://schemas.openxmlformats.org/officeDocument/2006/relationships" id="267" r:id="Re0f6e5fdb59342ff"/>
    <p:sldId xmlns:r="http://schemas.openxmlformats.org/officeDocument/2006/relationships" id="268" r:id="R16f7ed36aea045ed"/>
    <p:sldId xmlns:r="http://schemas.openxmlformats.org/officeDocument/2006/relationships" id="269" r:id="Rb1c8a501de394d5d"/>
    <p:sldId xmlns:r="http://schemas.openxmlformats.org/officeDocument/2006/relationships" id="270" r:id="R23178c25938b4158"/>
    <p:sldId xmlns:r="http://schemas.openxmlformats.org/officeDocument/2006/relationships" id="271" r:id="R5c89d7b0c2e041fa"/>
    <p:sldId xmlns:r="http://schemas.openxmlformats.org/officeDocument/2006/relationships" id="272" r:id="R0ff7ed1098994f78"/>
    <p:sldId xmlns:r="http://schemas.openxmlformats.org/officeDocument/2006/relationships" id="273" r:id="Rdcfc5b5e0a1f44eb"/>
    <p:sldId xmlns:r="http://schemas.openxmlformats.org/officeDocument/2006/relationships" id="274" r:id="Rbbfaf556de90472a"/>
    <p:sldId xmlns:r="http://schemas.openxmlformats.org/officeDocument/2006/relationships" id="275" r:id="Rb357d06fe9a44b73"/>
    <p:sldId xmlns:r="http://schemas.openxmlformats.org/officeDocument/2006/relationships" id="276" r:id="Rc148ac6a90db45be"/>
    <p:sldId xmlns:r="http://schemas.openxmlformats.org/officeDocument/2006/relationships" id="277" r:id="R5656121606f64bf9"/>
    <p:sldId xmlns:r="http://schemas.openxmlformats.org/officeDocument/2006/relationships" id="278" r:id="R94492e3148c24ca7"/>
    <p:sldId xmlns:r="http://schemas.openxmlformats.org/officeDocument/2006/relationships" id="279" r:id="R8e6fd6d44e7d44af"/>
    <p:sldId xmlns:r="http://schemas.openxmlformats.org/officeDocument/2006/relationships" id="280" r:id="R179d767082634dfd"/>
    <p:sldId xmlns:r="http://schemas.openxmlformats.org/officeDocument/2006/relationships" id="281" r:id="R34af18cbc5594604"/>
    <p:sldId xmlns:r="http://schemas.openxmlformats.org/officeDocument/2006/relationships" id="282" r:id="Rdbc9d3541e5c4623"/>
    <p:sldId xmlns:r="http://schemas.openxmlformats.org/officeDocument/2006/relationships" id="283" r:id="R2f57ae54d3864095"/>
    <p:sldId xmlns:r="http://schemas.openxmlformats.org/officeDocument/2006/relationships" id="284" r:id="R008765c2374d459d"/>
    <p:sldId xmlns:r="http://schemas.openxmlformats.org/officeDocument/2006/relationships" id="285" r:id="Rbd2a9cfafc6240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b4ca47590442e5" /><Relationship Type="http://schemas.openxmlformats.org/officeDocument/2006/relationships/slideMaster" Target="/ppt/slideMasters/slideMaster1.xml" Id="R4258557f75ca408f" /><Relationship Type="http://schemas.openxmlformats.org/officeDocument/2006/relationships/notesMaster" Target="/ppt/notesMasters/notesMaster1.xml" Id="R1efec9580b3e44e8" /><Relationship Type="http://schemas.openxmlformats.org/officeDocument/2006/relationships/presProps" Target="/ppt/presProps.xml" Id="R07edc640ccb34f7a" /><Relationship Type="http://schemas.openxmlformats.org/officeDocument/2006/relationships/tableStyles" Target="/ppt/tableStyles.xml" Id="R7a25a71157c544da" /><Relationship Type="http://schemas.openxmlformats.org/officeDocument/2006/relationships/slide" Target="/ppt/slides/slide1.xml" Id="R0dd0a1ca074c45bb" /><Relationship Type="http://schemas.openxmlformats.org/officeDocument/2006/relationships/slide" Target="/ppt/slides/slide2.xml" Id="Ra57d7970a63d49cb" /><Relationship Type="http://schemas.openxmlformats.org/officeDocument/2006/relationships/slide" Target="/ppt/slides/slide3.xml" Id="R908b3e0745f54a90" /><Relationship Type="http://schemas.openxmlformats.org/officeDocument/2006/relationships/slide" Target="/ppt/slides/slide4.xml" Id="R9c9208225e4142da" /><Relationship Type="http://schemas.openxmlformats.org/officeDocument/2006/relationships/slide" Target="/ppt/slides/slide5.xml" Id="R5dc8b1fa3b554e17" /><Relationship Type="http://schemas.openxmlformats.org/officeDocument/2006/relationships/slide" Target="/ppt/slides/slide6.xml" Id="R6d23f0ef3e494010" /><Relationship Type="http://schemas.openxmlformats.org/officeDocument/2006/relationships/slide" Target="/ppt/slides/slide7.xml" Id="Rc5fc24ff27c14372" /><Relationship Type="http://schemas.openxmlformats.org/officeDocument/2006/relationships/slide" Target="/ppt/slides/slide8.xml" Id="Rfd23bd8df7554746" /><Relationship Type="http://schemas.openxmlformats.org/officeDocument/2006/relationships/slide" Target="/ppt/slides/slide9.xml" Id="Rede38b69bb6c4c1c" /><Relationship Type="http://schemas.openxmlformats.org/officeDocument/2006/relationships/slide" Target="/ppt/slides/slide10.xml" Id="Rddaea89a76f449fa" /><Relationship Type="http://schemas.openxmlformats.org/officeDocument/2006/relationships/slide" Target="/ppt/slides/slide11.xml" Id="Ra188df313ce24a96" /><Relationship Type="http://schemas.openxmlformats.org/officeDocument/2006/relationships/slide" Target="/ppt/slides/slide12.xml" Id="Re0f6e5fdb59342ff" /><Relationship Type="http://schemas.openxmlformats.org/officeDocument/2006/relationships/slide" Target="/ppt/slides/slide13.xml" Id="R16f7ed36aea045ed" /><Relationship Type="http://schemas.openxmlformats.org/officeDocument/2006/relationships/slide" Target="/ppt/slides/slide14.xml" Id="Rb1c8a501de394d5d" /><Relationship Type="http://schemas.openxmlformats.org/officeDocument/2006/relationships/slide" Target="/ppt/slides/slide15.xml" Id="R23178c25938b4158" /><Relationship Type="http://schemas.openxmlformats.org/officeDocument/2006/relationships/slide" Target="/ppt/slides/slide16.xml" Id="R5c89d7b0c2e041fa" /><Relationship Type="http://schemas.openxmlformats.org/officeDocument/2006/relationships/slide" Target="/ppt/slides/slide17.xml" Id="R0ff7ed1098994f78" /><Relationship Type="http://schemas.openxmlformats.org/officeDocument/2006/relationships/slide" Target="/ppt/slides/slide18.xml" Id="Rdcfc5b5e0a1f44eb" /><Relationship Type="http://schemas.openxmlformats.org/officeDocument/2006/relationships/slide" Target="/ppt/slides/slide19.xml" Id="Rbbfaf556de90472a" /><Relationship Type="http://schemas.openxmlformats.org/officeDocument/2006/relationships/slide" Target="/ppt/slides/slide20.xml" Id="Rb357d06fe9a44b73" /><Relationship Type="http://schemas.openxmlformats.org/officeDocument/2006/relationships/slide" Target="/ppt/slides/slide21.xml" Id="Rc148ac6a90db45be" /><Relationship Type="http://schemas.openxmlformats.org/officeDocument/2006/relationships/slide" Target="/ppt/slides/slide22.xml" Id="R5656121606f64bf9" /><Relationship Type="http://schemas.openxmlformats.org/officeDocument/2006/relationships/slide" Target="/ppt/slides/slide23.xml" Id="R94492e3148c24ca7" /><Relationship Type="http://schemas.openxmlformats.org/officeDocument/2006/relationships/slide" Target="/ppt/slides/slide24.xml" Id="R8e6fd6d44e7d44af" /><Relationship Type="http://schemas.openxmlformats.org/officeDocument/2006/relationships/slide" Target="/ppt/slides/slide25.xml" Id="R179d767082634dfd" /><Relationship Type="http://schemas.openxmlformats.org/officeDocument/2006/relationships/slide" Target="/ppt/slides/slide26.xml" Id="R34af18cbc5594604" /><Relationship Type="http://schemas.openxmlformats.org/officeDocument/2006/relationships/slide" Target="/ppt/slides/slide27.xml" Id="Rdbc9d3541e5c4623" /><Relationship Type="http://schemas.openxmlformats.org/officeDocument/2006/relationships/slide" Target="/ppt/slides/slide28.xml" Id="R2f57ae54d3864095" /><Relationship Type="http://schemas.openxmlformats.org/officeDocument/2006/relationships/slide" Target="/ppt/slides/slide29.xml" Id="R008765c2374d459d" /><Relationship Type="http://schemas.openxmlformats.org/officeDocument/2006/relationships/slide" Target="/ppt/slides/slide30.xml" Id="Rbd2a9cfafc6240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e7fdd1882444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39e147c2e745d4" /><Relationship Type="http://schemas.openxmlformats.org/officeDocument/2006/relationships/notesMaster" Target="/ppt/notesMasters/notesMaster1.xml" Id="R6928e40e608c40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74d6622f4b4874" /><Relationship Type="http://schemas.openxmlformats.org/officeDocument/2006/relationships/notesMaster" Target="/ppt/notesMasters/notesMaster1.xml" Id="R562d5d36a53f448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eb266d45b04f91" /><Relationship Type="http://schemas.openxmlformats.org/officeDocument/2006/relationships/notesMaster" Target="/ppt/notesMasters/notesMaster1.xml" Id="R84695de26783440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3f0b6f02d34402" /><Relationship Type="http://schemas.openxmlformats.org/officeDocument/2006/relationships/notesMaster" Target="/ppt/notesMasters/notesMaster1.xml" Id="Ra52dd2e7f96543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52cb3963e74df0" /><Relationship Type="http://schemas.openxmlformats.org/officeDocument/2006/relationships/notesMaster" Target="/ppt/notesMasters/notesMaster1.xml" Id="Rd06f379e40fe4d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0eee2aa3df4154" /><Relationship Type="http://schemas.openxmlformats.org/officeDocument/2006/relationships/notesMaster" Target="/ppt/notesMasters/notesMaster1.xml" Id="Rd2d8e7922aa444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b219232fb946b9" /><Relationship Type="http://schemas.openxmlformats.org/officeDocument/2006/relationships/notesMaster" Target="/ppt/notesMasters/notesMaster1.xml" Id="Rabdce47f6d1040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0a83aa6e4743cf" /><Relationship Type="http://schemas.openxmlformats.org/officeDocument/2006/relationships/notesMaster" Target="/ppt/notesMasters/notesMaster1.xml" Id="R0a82b0d6784f4b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146117631a43b6" /><Relationship Type="http://schemas.openxmlformats.org/officeDocument/2006/relationships/notesMaster" Target="/ppt/notesMasters/notesMaster1.xml" Id="Rd1c3de77e8654f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8f1f7c590948bf" /><Relationship Type="http://schemas.openxmlformats.org/officeDocument/2006/relationships/notesMaster" Target="/ppt/notesMasters/notesMaster1.xml" Id="R7cd48896c9ff43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ecfd5e56924b29" /><Relationship Type="http://schemas.openxmlformats.org/officeDocument/2006/relationships/notesMaster" Target="/ppt/notesMasters/notesMaster1.xml" Id="Rcf56b38fc53f44a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ef9ed6fff7e4b67" /><Relationship Type="http://schemas.openxmlformats.org/officeDocument/2006/relationships/notesMaster" Target="/ppt/notesMasters/notesMaster1.xml" Id="Rbdf346dc95cb4cf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21d58371cbf47fc" /><Relationship Type="http://schemas.openxmlformats.org/officeDocument/2006/relationships/notesMaster" Target="/ppt/notesMasters/notesMaster1.xml" Id="R1eb81e727cbe489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5909b2c88d9468a" /><Relationship Type="http://schemas.openxmlformats.org/officeDocument/2006/relationships/notesMaster" Target="/ppt/notesMasters/notesMaster1.xml" Id="Re99dd9152cf0467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aca8e233f254ab8" /><Relationship Type="http://schemas.openxmlformats.org/officeDocument/2006/relationships/notesMaster" Target="/ppt/notesMasters/notesMaster1.xml" Id="R2cb3e86d09f647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3636d5f9799463f" /><Relationship Type="http://schemas.openxmlformats.org/officeDocument/2006/relationships/notesMaster" Target="/ppt/notesMasters/notesMaster1.xml" Id="R93fdccf5f181419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7921d3fde844405" /><Relationship Type="http://schemas.openxmlformats.org/officeDocument/2006/relationships/notesMaster" Target="/ppt/notesMasters/notesMaster1.xml" Id="R673725cd8ff540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f875ebc5524379" /><Relationship Type="http://schemas.openxmlformats.org/officeDocument/2006/relationships/notesMaster" Target="/ppt/notesMasters/notesMaster1.xml" Id="Ref65ed79fed346c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2ca806633684258" /><Relationship Type="http://schemas.openxmlformats.org/officeDocument/2006/relationships/notesMaster" Target="/ppt/notesMasters/notesMaster1.xml" Id="R7f37e843b18b43b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70e17f32c814829" /><Relationship Type="http://schemas.openxmlformats.org/officeDocument/2006/relationships/notesMaster" Target="/ppt/notesMasters/notesMaster1.xml" Id="R204c349cc2314ba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eeedef305ee4bcc" /><Relationship Type="http://schemas.openxmlformats.org/officeDocument/2006/relationships/notesMaster" Target="/ppt/notesMasters/notesMaster1.xml" Id="Red0e487399de465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df45fa56f6745f5" /><Relationship Type="http://schemas.openxmlformats.org/officeDocument/2006/relationships/notesMaster" Target="/ppt/notesMasters/notesMaster1.xml" Id="Re7f055b33abb485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851f272417542b8" /><Relationship Type="http://schemas.openxmlformats.org/officeDocument/2006/relationships/notesMaster" Target="/ppt/notesMasters/notesMaster1.xml" Id="R7be0bd4c905344a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a5edaaa732b4f55" /><Relationship Type="http://schemas.openxmlformats.org/officeDocument/2006/relationships/notesMaster" Target="/ppt/notesMasters/notesMaster1.xml" Id="Rb2e91276e84e4b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bf36bf0c0e84ba6" /><Relationship Type="http://schemas.openxmlformats.org/officeDocument/2006/relationships/notesMaster" Target="/ppt/notesMasters/notesMaster1.xml" Id="R231484ffee364e8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1bcd6f53cb341c5" /><Relationship Type="http://schemas.openxmlformats.org/officeDocument/2006/relationships/notesMaster" Target="/ppt/notesMasters/notesMaster1.xml" Id="R4804c7ade1e1407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0f2d0a856124e5f" /><Relationship Type="http://schemas.openxmlformats.org/officeDocument/2006/relationships/notesMaster" Target="/ppt/notesMasters/notesMaster1.xml" Id="Rf835770df6f64c6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03d0daf10c14a58" /><Relationship Type="http://schemas.openxmlformats.org/officeDocument/2006/relationships/notesMaster" Target="/ppt/notesMasters/notesMaster1.xml" Id="R17035bbaa056406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eda99ddf9ee404f" /><Relationship Type="http://schemas.openxmlformats.org/officeDocument/2006/relationships/notesMaster" Target="/ppt/notesMasters/notesMaster1.xml" Id="R39b7c65ad11f4e1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bb89fe0e9364055" /><Relationship Type="http://schemas.openxmlformats.org/officeDocument/2006/relationships/notesMaster" Target="/ppt/notesMasters/notesMaster1.xml" Id="R44aab0aee5aa4f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的“戏剧赏析”学习单元。本套课件共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讲稿】明确告诉学生：本单元只训练“戏剧赏析”。先解释知识范围，再用一句话建立核心判断，最后示范标准方法。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【互动提问】请用自己的话复述“戏剧意义产生于台词与可演行动的配合”，并举一个会触发“把戏剧只当小说情节复述”的错误例子。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中国文学卷二戏剧赏析能力切片 · 指令核对
指令焦点：先判断题目要求找、解、析、比、评中的哪一种动作。
【原创训练材料｜参数为训练所设】甲说：“你终于准时。”舞台提示：甲看着停了十年的钟。
对白与舞台提示怎样形成潜台词？ 选项为 A.桌子把隔阂空间化，移桌动作先于语言消除物理阻挡，预示人物愿意改变关系。；B.表情与动作令同一词由敷衍转为犹豫，再转为拒绝沟通，累积冲突而非简单重复。；C.“准时”表面谈到来时间，停钟却把话指向十年的迟延，使责备与等待同时浮现。；D.儿童声打断争执，并提醒两人冲突已波及下一代，使沉默具有反省与压力。。讲解时强调：戏剧意义产生于台词与可演行动的配合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【预期回答】学生能说出“冲突—对白／动作—观众效果—主题”中的起始动作，并避开“把戏剧只当小说情节复述”。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冲突—对白／动作—观众效果—主题”，最后说明结论““准时”表面谈到来时间，停钟却把话指向十年的迟延，使责备与等待同时浮现。”怎样由证据推出。完整解析：潜台词由台词和可见物件的反差产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Framework、课程及评估指引与公开评核资料｜中国文学卷二戏剧赏析能力切片·指令核对·原创模考任务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【预期回答】学生能把失分归入“把戏剧只当小说情节复述”或更精确的个人错因，并写出可执行检查动作。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讲稿】逐项解释“戏剧赏析”中的专有名词、符号、对象和单位。特别强调：把戏剧只当小说情节复述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讲稿】用“条件—表示—方法—核验”重建本知识点。示范时逐步引用：冲突—对白／动作—观众效果—主题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讲稿】带学生逐句读取任务，不先求答案。要求指出材料中的有效条件，再按“冲突—对白／动作—观众效果—主题”作答。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讲稿】先展示错误路径，再用解析链复原第一失分点。禁止只说“粗心”；必须落到“把戏剧只当小说情节复述”或更精确的动作。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中国文学卷二戏剧赏析能力切片 · 指令核对
指令焦点：先判断题目要求找、解、析、比、评中的哪一种动作。
【原创训练材料｜参数为训练所设】独白说“我已经放下”，演员却一直捏着未寄出的信。
观众为何不会只接受独白字面？ 选项为 A.选一组对白和一条舞台提示，解释它们怎样制造潜台词、改变人物距离，并说明观众感受如何被引导。；B.“准时”表面谈到来时间，停钟却把话指向十年的迟延，使责备与等待同时浮现。；C.持续动作与道具反驳“放下”，形成可见的心理矛盾，观众据此判断人物仍在自我说服。；D.桌子把隔阂空间化，移桌动作先于语言消除物理阻挡，预示人物愿意改变关系。。讲解时强调：戏剧意义产生于台词与可演行动的配合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【预期回答】学生能说出“冲突—对白／动作—观众效果—主题”中的起始动作，并避开“把戏剧只当小说情节复述”。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冲突—对白／动作—观众效果—主题”，最后说明结论“持续动作与道具反驳“放下”，形成可见的心理矛盾，观众据此判断人物仍在自我说服。”怎样由证据推出。完整解析：戏剧意义由说与做的张力产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Framework、课程及评估指引与公开评核资料｜中国文学卷二戏剧赏析能力切片·指令核对·原创模考任务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【预期回答】学生能把失分归入“把戏剧只当小说情节复述”或更精确的个人错因，并写出可执行检查动作。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讲稿】逐项解释“戏剧赏析”中的专有名词、符号、对象和单位。特别强调：把戏剧只当小说情节复述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讲稿】用“条件—表示—方法—核验”重建本知识点。示范时逐步引用：冲突—对白／动作—观众效果—主题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讲稿】带学生逐句读取任务，不先求答案。要求指出材料中的有效条件，再按“冲突—对白／动作—观众效果—主题”作答。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讲稿】先展示错误路径，再用解析链复原第一失分点。禁止只说“粗心”；必须落到“把戏剧只当小说情节复述”或更精确的动作。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中国文学卷二戏剧赏析能力切片 · 指令核对
指令焦点：先判断题目要求找、解、析、比、评中的哪一种动作。
【原创训练材料｜参数为训练所设】乙连续三次答“随便”，每次舞台提示分别是笑、停顿、转身。
三次同词为何意义不同？ 选项为 A.儿童声打断争执，并提醒两人冲突已波及下一代，使沉默具有反省与压力。；B.表情与动作令同一词由敷衍转为犹豫，再转为拒绝沟通，累积冲突而非简单重复。；C.持续动作与道具反驳“放下”，形成可见的心理矛盾，观众据此判断人物仍在自我说服。；D.选一组对白和一条舞台提示，解释它们怎样制造潜台词、改变人物距离，并说明观众感受如何被引导。。讲解时强调：戏剧意义产生于台词与可演行动的配合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【预期回答】学生能说出“冲突—对白／动作—观众效果—主题”中的起始动作，并避开“把戏剧只当小说情节复述”。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冲突—对白／动作—观众效果—主题”，最后说明结论“表情与动作令同一词由敷衍转为犹豫，再转为拒绝沟通，累积冲突而非简单重复。”怎样由证据推出。完整解析：戏剧语言必须连同表演提示解读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Framework、课程及评估指引与公开评核资料｜中国文学卷二戏剧赏析能力切片·指令核对·原创模考任务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【预期回答】学生能把失分归入“把戏剧只当小说情节复述”或更精确的个人错因，并写出可执行检查动作。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讲稿】逐项解释“戏剧赏析”中的专有名词、符号、对象和单位。特别强调：把戏剧只当小说情节复述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讲稿】用“条件—表示—方法—核验”重建本知识点。示范时逐步引用：冲突—对白／动作—观众效果—主题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讲稿】带学生逐句读取任务，不先求答案。要求指出材料中的有效条件，再按“冲突—对白／动作—观众效果—主题”作答。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讲稿】先展示错误路径，再用解析链复原第一失分点。禁止只说“粗心”；必须落到“把戏剧只当小说情节复述”或更精确的动作。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Framework、课程及评估指引与公开评核资料｜中国文学卷二戏剧赏析能力切片·推论边界·原创模考任务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29b088eb034a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cdabbe90cf45d9" /><Relationship Type="http://schemas.openxmlformats.org/officeDocument/2006/relationships/slideLayout" Target="/ppt/slideLayouts/slideLayout1.xml" Id="R22a9ed47fca045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2a9ed47fca045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893d576c91406d" /><Relationship Type="http://schemas.openxmlformats.org/officeDocument/2006/relationships/image" Target="/ppt/media/image.png" Id="R88c2a426c7da4066" /><Relationship Type="http://schemas.openxmlformats.org/officeDocument/2006/relationships/notesSlide" Target="/ppt/notesSlides/notesSlide1.xml" Id="R2c8a6b4bb2d94d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df1132ab3d4b13" /><Relationship Type="http://schemas.openxmlformats.org/officeDocument/2006/relationships/image" Target="/ppt/media/image2.png" Id="R9ce377f7544d4b16" /><Relationship Type="http://schemas.openxmlformats.org/officeDocument/2006/relationships/notesSlide" Target="/ppt/notesSlides/notesSlide2.xml" Id="R64a6a06cbedc48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81cc9a227b4fcb" /><Relationship Type="http://schemas.openxmlformats.org/officeDocument/2006/relationships/image" Target="/ppt/media/image3.png" Id="Rb85becca11944782" /><Relationship Type="http://schemas.openxmlformats.org/officeDocument/2006/relationships/notesSlide" Target="/ppt/notesSlides/notesSlide3.xml" Id="R7bf3dbbdf70644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4bc921dfd47c1" /><Relationship Type="http://schemas.openxmlformats.org/officeDocument/2006/relationships/image" Target="/ppt/media/image4.png" Id="Rad9efd63513a4c2d" /><Relationship Type="http://schemas.openxmlformats.org/officeDocument/2006/relationships/notesSlide" Target="/ppt/notesSlides/notesSlide4.xml" Id="Ra0c439cb99a344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587576c554cb6" /><Relationship Type="http://schemas.openxmlformats.org/officeDocument/2006/relationships/image" Target="/ppt/media/image5.png" Id="R5ae4882fc7a34ac3" /><Relationship Type="http://schemas.openxmlformats.org/officeDocument/2006/relationships/notesSlide" Target="/ppt/notesSlides/notesSlide5.xml" Id="R6ab17d34f83e47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1fa1826fb6422f" /><Relationship Type="http://schemas.openxmlformats.org/officeDocument/2006/relationships/image" Target="/ppt/media/image6.png" Id="Rf58681e0c82b45c3" /><Relationship Type="http://schemas.openxmlformats.org/officeDocument/2006/relationships/notesSlide" Target="/ppt/notesSlides/notesSlide6.xml" Id="R622ce81385c14c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e1e6805c9455f" /><Relationship Type="http://schemas.openxmlformats.org/officeDocument/2006/relationships/image" Target="/ppt/media/image7.png" Id="R1fb86852c7eb4780" /><Relationship Type="http://schemas.openxmlformats.org/officeDocument/2006/relationships/notesSlide" Target="/ppt/notesSlides/notesSlide7.xml" Id="R0ead6b5ef7d74f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9238ad85e74a1d" /><Relationship Type="http://schemas.openxmlformats.org/officeDocument/2006/relationships/image" Target="/ppt/media/image8.png" Id="Radc3f661a99a4786" /><Relationship Type="http://schemas.openxmlformats.org/officeDocument/2006/relationships/notesSlide" Target="/ppt/notesSlides/notesSlide8.xml" Id="Ree4394d249a046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bcca6cd1441fb" /><Relationship Type="http://schemas.openxmlformats.org/officeDocument/2006/relationships/image" Target="/ppt/media/image9.png" Id="R575edda8c0ea4a6c" /><Relationship Type="http://schemas.openxmlformats.org/officeDocument/2006/relationships/notesSlide" Target="/ppt/notesSlides/notesSlide9.xml" Id="Raaa9d071a3a44fc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438d600664b8a" /><Relationship Type="http://schemas.openxmlformats.org/officeDocument/2006/relationships/image" Target="/ppt/media/image10.png" Id="R7898debd02d84554" /><Relationship Type="http://schemas.openxmlformats.org/officeDocument/2006/relationships/notesSlide" Target="/ppt/notesSlides/notesSlide10.xml" Id="R6de6a4014728437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4d08eb34d48e3" /><Relationship Type="http://schemas.openxmlformats.org/officeDocument/2006/relationships/image" Target="/ppt/media/image11.png" Id="Rd108f6c825634949" /><Relationship Type="http://schemas.openxmlformats.org/officeDocument/2006/relationships/notesSlide" Target="/ppt/notesSlides/notesSlide11.xml" Id="Rea64e55552d74d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11d237d7d44ab" /><Relationship Type="http://schemas.openxmlformats.org/officeDocument/2006/relationships/image" Target="/ppt/media/image12.png" Id="R573e6aa37bbd45dd" /><Relationship Type="http://schemas.openxmlformats.org/officeDocument/2006/relationships/notesSlide" Target="/ppt/notesSlides/notesSlide12.xml" Id="R5cd3fa59e3884ab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65f98a2744d77" /><Relationship Type="http://schemas.openxmlformats.org/officeDocument/2006/relationships/image" Target="/ppt/media/image13.png" Id="R025ed17856aa4dbb" /><Relationship Type="http://schemas.openxmlformats.org/officeDocument/2006/relationships/notesSlide" Target="/ppt/notesSlides/notesSlide13.xml" Id="Rd25be5078cbe4e5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c15e0aa5741b0" /><Relationship Type="http://schemas.openxmlformats.org/officeDocument/2006/relationships/image" Target="/ppt/media/image14.png" Id="Rc070403dde3d4c3f" /><Relationship Type="http://schemas.openxmlformats.org/officeDocument/2006/relationships/notesSlide" Target="/ppt/notesSlides/notesSlide14.xml" Id="R2075a557f83b45e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0b5b4bf1a04663" /><Relationship Type="http://schemas.openxmlformats.org/officeDocument/2006/relationships/image" Target="/ppt/media/image15.png" Id="Ra308a40f425b4a74" /><Relationship Type="http://schemas.openxmlformats.org/officeDocument/2006/relationships/notesSlide" Target="/ppt/notesSlides/notesSlide15.xml" Id="R27ef60769e3b461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dae4f2e1a485d" /><Relationship Type="http://schemas.openxmlformats.org/officeDocument/2006/relationships/image" Target="/ppt/media/image16.png" Id="R9e332d25cd6247b7" /><Relationship Type="http://schemas.openxmlformats.org/officeDocument/2006/relationships/notesSlide" Target="/ppt/notesSlides/notesSlide16.xml" Id="R297e085f29824a1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bdbadb8044cd2" /><Relationship Type="http://schemas.openxmlformats.org/officeDocument/2006/relationships/image" Target="/ppt/media/image17.png" Id="Raa410e16b25f49eb" /><Relationship Type="http://schemas.openxmlformats.org/officeDocument/2006/relationships/notesSlide" Target="/ppt/notesSlides/notesSlide17.xml" Id="R0249d88fe8de478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61f4432cc4bc4" /><Relationship Type="http://schemas.openxmlformats.org/officeDocument/2006/relationships/image" Target="/ppt/media/image18.png" Id="R7c521f222fa545dd" /><Relationship Type="http://schemas.openxmlformats.org/officeDocument/2006/relationships/notesSlide" Target="/ppt/notesSlides/notesSlide18.xml" Id="R750f08462484429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835349b1294cd7" /><Relationship Type="http://schemas.openxmlformats.org/officeDocument/2006/relationships/image" Target="/ppt/media/image19.png" Id="R71c61a23a7e74bff" /><Relationship Type="http://schemas.openxmlformats.org/officeDocument/2006/relationships/notesSlide" Target="/ppt/notesSlides/notesSlide19.xml" Id="R5a0688478c0d49b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c17a06307403d" /><Relationship Type="http://schemas.openxmlformats.org/officeDocument/2006/relationships/image" Target="/ppt/media/image20.png" Id="R7c0d830e537b46a8" /><Relationship Type="http://schemas.openxmlformats.org/officeDocument/2006/relationships/notesSlide" Target="/ppt/notesSlides/notesSlide20.xml" Id="Rc97fa30f5409409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801262d064a29" /><Relationship Type="http://schemas.openxmlformats.org/officeDocument/2006/relationships/image" Target="/ppt/media/image21.png" Id="R7b737cf288d44ecd" /><Relationship Type="http://schemas.openxmlformats.org/officeDocument/2006/relationships/notesSlide" Target="/ppt/notesSlides/notesSlide21.xml" Id="R1ab838364f35484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dfaf8b69d4793" /><Relationship Type="http://schemas.openxmlformats.org/officeDocument/2006/relationships/image" Target="/ppt/media/image22.png" Id="R7bfdcbc93902491e" /><Relationship Type="http://schemas.openxmlformats.org/officeDocument/2006/relationships/notesSlide" Target="/ppt/notesSlides/notesSlide22.xml" Id="Rcdef598cef8d417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165acce1944996" /><Relationship Type="http://schemas.openxmlformats.org/officeDocument/2006/relationships/image" Target="/ppt/media/image23.png" Id="R0e6d56b72c564f36" /><Relationship Type="http://schemas.openxmlformats.org/officeDocument/2006/relationships/notesSlide" Target="/ppt/notesSlides/notesSlide23.xml" Id="Rcc0d67c211be406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5b882d4414c70" /><Relationship Type="http://schemas.openxmlformats.org/officeDocument/2006/relationships/image" Target="/ppt/media/image24.png" Id="R0f173627a54642d0" /><Relationship Type="http://schemas.openxmlformats.org/officeDocument/2006/relationships/notesSlide" Target="/ppt/notesSlides/notesSlide24.xml" Id="R0053d3c63ac3476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f3d11755b43aa" /><Relationship Type="http://schemas.openxmlformats.org/officeDocument/2006/relationships/image" Target="/ppt/media/image25.png" Id="R9650aac477624bab" /><Relationship Type="http://schemas.openxmlformats.org/officeDocument/2006/relationships/notesSlide" Target="/ppt/notesSlides/notesSlide25.xml" Id="R9454be04732b4ea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1548b44e904491" /><Relationship Type="http://schemas.openxmlformats.org/officeDocument/2006/relationships/image" Target="/ppt/media/image26.png" Id="R688788c0660d453b" /><Relationship Type="http://schemas.openxmlformats.org/officeDocument/2006/relationships/notesSlide" Target="/ppt/notesSlides/notesSlide26.xml" Id="R3d7418c7fc6b4af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3b17655b042eb" /><Relationship Type="http://schemas.openxmlformats.org/officeDocument/2006/relationships/image" Target="/ppt/media/image27.png" Id="Rb76fccfd819e496b" /><Relationship Type="http://schemas.openxmlformats.org/officeDocument/2006/relationships/notesSlide" Target="/ppt/notesSlides/notesSlide27.xml" Id="R4ce4118933c4436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473fdae41b42c0" /><Relationship Type="http://schemas.openxmlformats.org/officeDocument/2006/relationships/image" Target="/ppt/media/image28.png" Id="R826f5dbddf5348a8" /><Relationship Type="http://schemas.openxmlformats.org/officeDocument/2006/relationships/notesSlide" Target="/ppt/notesSlides/notesSlide28.xml" Id="R514b4cd25e7d422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d4059b2737411c" /><Relationship Type="http://schemas.openxmlformats.org/officeDocument/2006/relationships/image" Target="/ppt/media/image29.png" Id="Rf597e64d5901444d" /><Relationship Type="http://schemas.openxmlformats.org/officeDocument/2006/relationships/notesSlide" Target="/ppt/notesSlides/notesSlide29.xml" Id="Rcb232ddfde49432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a400b305b4847" /><Relationship Type="http://schemas.openxmlformats.org/officeDocument/2006/relationships/image" Target="/ppt/media/image30.png" Id="Ra70397e7ba4e4531" /><Relationship Type="http://schemas.openxmlformats.org/officeDocument/2006/relationships/notesSlide" Target="/ppt/notesSlides/notesSlide30.xml" Id="R464cfb27cba143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B870C1-B499-45C5-97BC-78E600E3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ED208-B821-4248-8168-B2684439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6897A9-BBCA-4BBF-B6D3-C1FD7136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0BFF7F-3D07-4E69-BDFF-16976448C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28C5A3-45FB-4483-88BB-748F7F67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分析对白、潜台词、冲突、舞台提示与场面调度。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8C8C6-425A-4707-B2F5-8E5B7987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8953E-3222-4CD6-A84C-541FF3E1E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98AA89-F002-44A5-9DDB-188A47BB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058C44-C5DB-419B-975B-7EDC17FD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c2a426c7da40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2D14E9-79EB-4859-B5AB-20EE36A6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B2542A-D471-43A3-B7FC-E6EBF1C08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7765FF-1617-4A23-98E3-97B5ABEB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21C167-0A80-4398-B24F-3367A8E5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8E6D4-7030-46A6-8DC0-76FEFEE92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2A9E67-457A-4B01-B17B-BC9C897D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DF5FF8-2E2A-48D3-8993-0E6DB4CB9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21FF6D-4B5C-4606-9166-9CC0B6D4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74E7E4-F692-47D3-97BF-95B4F19F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735105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81BF27-A81D-4FB4-9529-DC6E23C0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6F871A-C6B5-4D34-A88F-1163B098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377f7544d4b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FB94CD-8D6D-4A46-83D9-9D828B86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2B9DB6-0C83-4C66-A825-74C2E23D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D12912-CAD8-4561-AAC3-BE0301D4E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45B1F5-DDC8-4FE6-8DDA-ECB60666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B89CA0-922B-4606-A71A-3352B619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283C38-0049-4C81-BD28-0369A08C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B5DD7-1377-4F3E-8484-D8BBF380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0D08DC-2899-4C8A-84F0-3EEA1DAF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B4353D-923B-43FC-B525-994D8272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3BBDA1-9662-42EE-8E2E-959EC1B42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5F3F46-10EC-46D5-B882-A36CF6E5C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3DBBAB-8F7D-4DC1-AC52-B65F9F1A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F1366A-4458-4795-ADE5-0CF8935F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C38B4D-44BC-4F57-A3F8-53D7C309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389529-083A-4A6F-A254-895E5F1F7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04848A-ED46-4A05-B0C8-C72911D3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3D5A82-B5E5-4266-B9DD-F75406C8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成功标准｜戏剧意义产生于台词与可演行动的配合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3AE384-7DAE-48A5-8FD1-D5EAC934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E8D1B7-043E-436B-B5D0-F5C8E5D53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5A727E-F35E-406A-AC01-FCB44598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119421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F33E48-BBEE-410D-B7E8-84B666E46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007F18-5684-4695-A85B-49B14075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becca119447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07FC5D-6FD9-4994-81D3-30325FBC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44BDFD-BC54-40B0-B7B8-65115BB2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B4221E-C464-48F4-95F7-D98CBC57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5E6B0-63B8-4806-AEC4-7534114A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20D4B3-86CF-4B39-A27D-8C3BB524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58C5A5-40F7-4B7E-B7B8-F960EF69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边界提醒｜把戏剧只当小说情节复述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AB1CB6-4188-4B28-B7F6-B8C8471D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A1D9CF-C9F0-49BD-A1D3-C41CE03E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E0E113-4349-4655-889E-39CE392C6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分析对白、潜台词、冲突、舞台提示与场面调度。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AA425E-75BE-4EB7-A1DB-3886B593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83E1F4-88DF-461C-9AE0-5FF64794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CF423E-A48F-4E9F-8AB4-F7896F6D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08CF2B-4180-4B25-AC21-8E375AA9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Framework、课程及评估指引与公开评核资料｜中国文学卷二戏剧赏析能力切片·指令核对·原创模考任务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CBC1A4-74D6-4F2B-AEEC-137E9C57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8E8911-E3BB-46BC-801D-285F766E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B1762F-615A-408F-8B57-537718D3F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9C891-5067-4F13-B16C-F24B8F06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927656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E1B5B8-1462-4413-8FEE-24F3FF7B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F4A66-B4BC-4CA7-A7EC-55387A4D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efd63513a4c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BBAA0-0EB2-41EA-8481-9FA8ABC1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0B837-373A-41CE-8D2B-9737F835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2F38C2-C434-4C37-B431-82EE4B2EE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能解释“戏剧意义产生于台词与可演行动的配合”，并识别一个反例或边界。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5766F-0F78-4DC0-9561-EC665F17E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5D5FA-7699-4D7B-84B1-514F5AB6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494628-E236-4804-A081-150FD600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【原创训练材料｜参数为训练所设】甲说：“你终于准时。”舞台提示：甲看着停了十年的钟。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对白与舞台提示怎样形成潜台词？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93447-E4E9-4EDD-8259-E5B7BD38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高频错因：把戏剧只当小说情节复述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0F9E6A-C23D-43B0-BE0C-657A95C9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CBF084-27D3-4313-B2F0-87B826A6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1973C7-F768-492E-8872-BC94FCA2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F08307-9DC1-49F5-A34E-A423B4DA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4E9E13-20DB-43CF-A4C3-352FBD05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EF5012-347A-4AD4-8DD5-D77B0D12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B380A-9308-44EB-A95E-58984040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995140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585B52-CF1F-425B-B66E-381903C4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FE5E34-DD00-4F25-AA03-F76C64158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4882fc7a34a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BADFDF-5EFB-4D7C-B194-A6B55933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53E3C-755B-449D-8CA7-1E643F6B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BD506-BB38-49AB-8580-4CF0CB5B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640458-6C88-470E-9F5C-868C16422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6147A-250D-49B8-8F59-E7029999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C6EC80-C25B-47A6-934C-8BF7CE72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210027-587D-4978-8B69-67D7CABE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对白／动作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5B7A2-A5CE-4F98-A8A0-E81843FE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318CF3-BF9D-4089-A996-3B5F1AD8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观众效果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2519F6-B505-486E-8909-98BA5F61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C24878-4F79-4A6A-95E9-92870A20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4AB68E-DD6F-401C-82DB-7DA26E19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D4D109-D7E1-410C-A6F1-CB62E8BC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F59B30-4EB9-43D7-8F21-583AC1E7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【原创训练材料｜参数为训练所设】甲说：“你终于准时。”舞台提示：甲看着停了十年的钟。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对白与舞台提示怎样形成潜台词？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738566-AB80-4D74-AFE8-46B155634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33A017-4FE3-43EF-8FD1-EC440FAF6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DCAAE9-BE37-474B-AF8B-3FA18C1B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正确结论：“准时”表面谈到来时间，停钟却把话指向十年的迟延，使责备与等待同时浮现。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解析：潜台词由台词和可见物件的反差产生。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C47886-9080-48D8-B120-DD6507E2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CB68D9-5369-470E-9556-87390945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42611D-D683-422F-9FFA-2FC05F4A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995AC0-2A7C-411D-A727-74AD535B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316813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C42F78-C315-4EF1-AE9E-145FB7F0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6ACD8-9EB7-48D1-B245-7A2CA1F1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8681e0c82b45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E27235-8905-4153-AF0C-B1CD5460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721CC9-73B4-4D83-90E6-31962666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6352C-E096-415E-9B72-AB617C88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C97C9-637E-4790-88AF-DE931755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1BA55-0A63-419D-89C6-B7A7E134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DED295-6394-4F3B-80C9-337F0AD0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C60943-D288-4AB0-BD79-30A9E337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548C9B-FF43-4785-AF5F-EAFE91BD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0D6A9D-BAAA-4565-B681-6CF7930C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8E1D3-D521-4B3B-AC45-16195F6C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1653E1-EF8D-41B4-B283-035A5365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532AA9-0572-48C1-9969-D4811217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51BB20-BA26-4E0A-856A-08EA1959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CECD0B-40EB-4E9C-8734-73299A57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9449D4-E0CA-4605-92E9-53DE50BE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A14842-3B1D-4112-B612-3535E9F3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1ED6C2-BB7B-49A1-9EAE-252AB46AD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212B72-DE20-4B99-B0FE-D585761CA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6F396E-6336-48F4-829C-5080CF6D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698277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18F40C-F0E4-43B9-9752-6913FB00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689E4D-AA8E-442A-B5A5-DC9D39B7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b86852c7eb47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731BF3-E90B-4F40-ABF8-DE5D06E1C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E46F24-44B2-460E-914C-F1CB1124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3BD383-B1B1-4F66-90F4-36F2F869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4002E1-DDE2-40C4-915E-D8EE1ED9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F77701-5EAC-472E-AED1-0F690794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35907F-1761-4E33-9A15-A07320B5F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7D3092-3005-4998-99EF-62C05BAF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9AE48D-949C-464A-BF4F-7CBFE04F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BEAC6-9785-4770-BC27-8974E38BF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C6848-160A-4DA8-B4A3-24FC95A4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541735-B6A5-44D2-A609-986F85A9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701A6E-029D-47C7-B97F-D6C9B2361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9D5F21-105C-465C-BBBF-E3D56258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2366EA-2048-421B-9101-D4EDB714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471A18-3562-4AAE-8C79-891BB44D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5238B9-32D4-4353-AFA8-8E875B392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FE526A-DE1E-45C3-A5EF-A4F2B0BD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958175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F315C4-17C0-4446-A5A4-C3A61F411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9186C3-31B3-4C71-90B6-DB2F0C6B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c3f661a99a47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8CC439-01B9-431D-BDC7-CC01A62B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E4055-0A8A-4BC6-A941-9185CF08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684EC-8DE8-4B95-823F-D0DAAE9E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7674C7-7296-4BDE-A801-4002120B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1D73F-C15E-46C3-B1D2-AFD917A6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C1A25B-7CE8-44B5-BB81-08D679A2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16895B-2DE5-4AE6-AA6C-0FB24B7B1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89FDE2-FA3C-4080-87D5-3D08E8D7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1361C-D5B1-4A36-B0ED-994462C4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EE7954-4198-4BE1-BC6E-8CA25487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46F280-8ABA-4883-8C51-83DF8B34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6632D8-AB55-4B6C-95E5-BA1D476A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7E66F6-7D6F-4C48-A309-AB2C3DF9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6CE7A8-348A-4578-9F91-A6FE0C0A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882C65-2E8E-46D0-B1C9-A7E4E20B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F8C74-643B-4FE2-97E4-0A2686EE4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D6D88D-087A-41D1-8BAA-D98E50BA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135524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7F4FDC-E4DB-4F45-9569-FFD0D090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D093A-A976-40FD-B16A-0261EB1F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edda8c0ea4a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F6C820-99B1-438D-A268-6B1589FE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D886B-EEE1-457D-8089-FB88BBF5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14BDC-4BF1-4158-8205-BC896247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5D821-E487-420C-BAE7-A25DDDD5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中国文学卷二戏剧赏析能力切片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B3A50E-3F0C-4D26-92E4-B668B403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Framework、课程及评估指引与公开评核资料｜中国文学卷二戏剧赏析能力切片·关键词解释·原创模考…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054FAC-E48A-4A91-BD3D-BAD09547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B5DDF7-A7AB-41E5-83A9-E88E5F16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9D7C5-0C00-4EE3-8526-6EBF60A5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1E8BF6-DAF7-493C-8DBE-C277AF36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166772-4048-481D-9776-C7780A5C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C284E2-CBE5-4EEF-A108-48D7F3B8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4131C1-C743-4D68-811D-2F51616A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C5549-10D7-47B3-B89A-775039F2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9CF517-F7A3-46B6-93E5-31FB9AFF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A96F54-DEF6-468D-A51E-6513E604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59A7DE-B2D9-4356-BCEF-83661B02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7F2DD3-2BF9-4CF7-8E47-B739BBAF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ECAD35-9FE6-4304-B76D-2749DE5E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132349-F7CB-4785-B08B-DF4CB5D3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957518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359FC5-A880-491D-9E4F-77EE28599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ECB742-723E-4770-AE12-09724DE4D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98debd02d845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8683B1-818B-468B-AD2E-FC1AE43F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EE5EA-237A-4B4F-8359-C805145A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DE2578-CBF1-4EFE-90CA-AE159CBD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0D9A9-59D2-443B-AE5E-CEEE0529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E9F95-0B72-482C-9232-EA566E68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【原创训练材料｜参数为训练所设】甲说：“你终于准时。”舞台提示：甲看着停了十年的钟。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对白与舞台提示怎样形成潜台词？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0F7B76-15CF-4390-851A-55F372BF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085AFF-085B-4B2B-9E6C-08A71B12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CA437B-ED55-4504-9E14-47804DC8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D5955D-3D2B-4595-A093-7539222F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中国文学卷二戏剧赏析能力切片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AF025-E6D9-491C-870D-3E13D612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FADB74-BB8D-4221-A1B1-8BBBCEDA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045BBF-3CDE-4A41-B976-807B48F9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CB23BD-8E03-46E7-A3CE-5EDFCF4F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中国文学卷二戏剧赏析能力切片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4EF264-2AE5-495A-8A86-896053D2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106634-1CD9-4345-B505-E9B4BACBE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365B51-EF97-4D38-B384-FE1F6C61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17F208-A67F-4E66-9A60-AA2DFB0A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058383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6D6AC-5591-4B5A-9501-D83F0C77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AF283-E133-463A-B175-2255BD0D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8f6c8256349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07AD6-8A13-4375-8F08-7DC515FC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EF0C6B-6E28-4AFA-89AF-58281570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17487-C2CE-42A0-9FBD-032E765E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445D2-246E-4511-AFA9-C8EF11EE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08C83-B526-4ACF-A923-76805DA7C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578DE1-A150-4D1E-BDCA-EC01E19B6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66EC0-77B1-4005-8765-1BBD9655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EE1D39-2DC7-499C-99D0-DD88D630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正确结论：儿童声打断争执，并提醒两人冲突已波及下一代，使沉默具有反省与压力。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解析链：外部声音改变台上行动及观众判断。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EDD4A2-3225-4D41-85B4-DAFC44100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483537-6C08-49BB-893D-D7C81341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C8F86-15A1-4E21-98F0-9E83DBE89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0AC094-93B6-4908-B274-2A6837FA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3882412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42D233-20A2-4E95-826E-9B8F8E27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81BB9E-E70C-4061-9F9B-35367BDE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3e6aa37bbd45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AD97C-FAD3-46C0-98A6-18D5CBB08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EAD893-1B4F-401A-AA95-1FA733A5E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B5CD91-EFA6-4DDC-9C86-47231E85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6DD819-DE87-4ECD-94BC-FCA7ADA1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中国文学卷二戏剧赏析能力切片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19236-D674-467A-9126-5A1598D3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B932E-4A2A-40C4-80E9-E74CC305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4044B5-467D-4E24-AA62-5FEE9D4C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EE7619-8514-43A5-A24B-75E34249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5F833D-E592-4A74-987B-D6AE6BCB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AA196A-D8A1-48D5-89A4-78526EDC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EFDDB-EC67-41F3-8F5E-509BB735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7EA14-0EBE-49F3-8EA3-124C7417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05F838-69DF-425E-B44B-10E563772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0265168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15D020-52BA-495A-955E-4CCD7287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888CA-0F08-40F1-8E1F-4F6B7A0F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5ed17856aa4d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A3666C-03C6-406A-A07F-0243D907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D1C1A-124A-4EB8-A1A6-0C267FD28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9D263-D0BE-47B9-A4DF-794689E2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能独立执行“冲突—对白／动作—观众效果—主题”，并说明每一步理由。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CA123-05E1-42E1-97D9-9254E538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B51AE6-A2A5-45D8-AC8B-20FD2D05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EBE06D-C5BE-4679-A35A-185C21A5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【原创训练材料｜参数为训练所设】独白说“我已经放下”，演员却一直捏着未寄出的信。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观众为何不会只接受独白字面？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C5E1F0-4280-458F-B2FF-F0A8AD5D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高频错因：把戏剧只当小说情节复述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FCC571-C9A2-4DC9-BBF0-E70AFBBE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F3EB7-39FF-486F-B342-D1D2DCE3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069DE7-7078-442A-87C3-282CFB71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7260F5-7AE1-4F52-9110-D949FDDC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96E00B-E83A-43F2-AD1C-4D19546B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0A965F-3898-45BD-825E-86D9D227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63280A-0749-4EA2-84B5-768D52B2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145769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FEF1CB-E87C-4986-B2A7-6378C1D0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63D67-E765-42A6-B6A8-C65C8158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0403dde3d4c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F0B2DD-471D-4A80-928D-874DBB63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A8492B-59C7-4FD5-8D64-14F600E4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E6FAD-8902-49D9-A57D-8DB666EB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B5E0B-7E0F-4A27-9F3C-DB850D5D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21BA2F-4108-4770-9DAA-CB0A70FE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8B689-A2C5-4A91-BC1C-522F4987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30ED28-1C88-470F-801E-42138868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对白／动作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A2C636-9698-4F47-992F-DBDF3099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ABAF16-A207-41D3-B037-8F271994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观众效果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E48FC2-EFD7-4935-903F-7367FF5D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239D2D-9B3A-4E4C-BD17-85FE94A9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5026C5-C5BC-4C89-B8E4-43C682B9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962F43-0037-4FBA-BD8B-16290AE1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4C39A8-67D8-46ED-A185-C2C9FDEE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【原创训练材料｜参数为训练所设】独白说“我已经放下”，演员却一直捏着未寄出的信。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观众为何不会只接受独白字面？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CE5ADC-2736-4A4B-97DC-D2B30AB9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B239D3-EAB6-4FE8-BA3E-F5EEE2E2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FE602C-C7DE-461D-BA3B-9D4E3F7E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正确结论：持续动作与道具反驳“放下”，形成可见的心理矛盾，观众据此判断人物仍在自我说服。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解析：戏剧意义由说与做的张力产生。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029D7B-407B-44B5-944F-6A8216D4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E50626-51BB-4BD1-B464-3AD0AAE8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5DBFEF-1AB3-4C87-9FC5-11775CD7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64C545-DB0A-41BC-AD70-8D1B7B6E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383858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FA5C74-4844-4944-80AD-F124A2FB6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C632B9-7362-4D77-ABD7-3D6DE64D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08a40f425b4a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338AF-5664-4BDA-8A6A-B72C09FB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3C2689-4C50-48BF-ACE2-D0F4BB60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90530-EEEF-48DB-B003-E28DE0DE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0ECC6-270D-49BC-87A9-B3DE4988D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BFFE6-1DEA-44BD-B39A-3C6C1455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17ECBC-C7B4-429C-9B78-2DA9298A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266B5C-3185-4F9E-8E2C-B74F7A9D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A33B54-D214-4DB1-AA1B-DA0070974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77169C-FED6-4972-B238-A9CCF4E4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5917DE-7D23-4D03-AFCF-0C8886B4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949000-5B43-4375-BC6D-893CFB3D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6F11D4-8D07-4309-BAEA-5F932A62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34B366-59E1-4754-A55A-260300C51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8D833C-489E-46B1-9CEA-5E7982C8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472606-291D-4526-9CCC-3F70994A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0AA7B7-AEE7-4966-BDB5-7E29DB97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1AE652-20A6-49F7-883E-AD335A23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337F57-F8A7-49A6-97C1-D8BCE3DD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D039EF-D09A-438B-9B7E-6AEBEB0A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2193902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A78373-376C-4C9B-A462-2B0FC324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79FD99-8A06-46BF-A4D7-5691ACC6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32d25cd6247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30EE61-F7D9-428C-92E5-130F54044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7BADF-E75C-4666-B190-82F055DD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47C0ED-3A50-4089-A32D-FFBA5410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E0956E-033A-49DE-9970-7A0E919E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5589F5-9D87-4D42-915A-1BFD4AA7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EE7E14-D13E-4237-ACD6-80556F42D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3C4085-91DB-4220-ACFA-DC5BF4091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28B32E-4155-4DD2-9621-0D628A71C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B80EFB-CC70-442F-9F88-DC115B4F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F4470E-A726-459F-BA31-9C6BE14F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EF6862-08A2-4AB1-AC36-1211E157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3922DF-EFE6-4A1C-B5F1-11EEBC1E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F24065-66AC-4540-91F0-90A86021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04DE56-5D8A-4599-80AC-C5B91483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C0F033-44E0-4F3A-BDEF-AFC696BE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7E2E8A-D3B2-409A-8AD7-1560C1AC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B5B10A-C875-4A3B-9874-78825327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0839715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3A9DA3-FD6F-4B24-8073-935411E7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C3CD98-C183-4C32-ABCC-6B6713F9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410e16b25f49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BBC81-20DA-4A50-B457-8A471CBD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4E09BA-4262-444B-B4F8-3E95CD09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FB8F3-F609-4117-B85A-11F218CB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08075-35CA-481A-9959-235BDB7B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65A0EC-8DFE-413A-B80D-36438983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0E556-BA4D-4B3C-9059-56F9CAB2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4433A6-EAE6-4ADF-97F1-C7B5020B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3311BC-A0EA-439F-ABC2-3C310D87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1519BA-A269-452C-A844-160C823B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241713-BCC2-43F4-85B7-A604E5E7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3C9376-0687-4FE8-8D89-A60C80CC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57BDCB-185E-489A-9034-301DD70A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8A17C6-2115-4CF5-BB89-D0E6C78A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FC7B00-03B2-402F-BB8D-F96F3112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ADCA08-D580-4CA4-8692-2201B298F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4B4D13-3CBA-4C10-9EA8-497C336EC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80BD73-85C4-4AA4-B53C-E8AEA1CC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4899405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D3787F-F26B-4CA0-A087-5B8CB169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FFC8B5-3C3C-4152-8146-DB1A8C4D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521f222fa545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3B24D0-4A75-42CD-92E7-23A4B8B9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D422A-0F48-4E45-9F14-33186105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6CE92-790F-47C7-86D1-152E20D6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B5DC67-DA97-40AD-B29B-9188139C6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中国文学卷二戏剧赏析能力切片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4E4CF-1409-4531-92F7-8E1AA312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Framework、课程及评估指引与公开评核资料｜中国文学卷二戏剧赏析能力切片·关键词解释·原创模考…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63A74-BA85-47EF-88C5-BC1481AD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E50C23-88CA-4C49-82FF-67AE8461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6124B4-51A2-4833-ABAE-95A270CCE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88A81-97D8-490C-9B50-BDE6841D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8D2D55-33FB-4F92-9CA0-BB4DAEFB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60A2C7-34F1-40AC-B062-65B8B69C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5D1DE-06DD-4F6E-8166-154A14D3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785FEE-0891-4D29-A34A-1BF72D18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AC19A0-561D-426B-A9BB-863CA5FA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1F4F1D-5A5F-4434-B55C-43355D48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41E15-CD53-4F6E-8741-D8E9026E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323F5-1F22-4319-BCED-9B1D97FD6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0909BE-D377-4B0F-BC70-CE274DD7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8AF9A8-651D-4F0F-AA28-09C007D1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92730205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6687AD-F49B-4522-9D06-3883CE39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62D353-A549-4945-BC70-6B88C830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61a23a7e74b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35420E-2E68-4F77-9D71-51FB5120B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C7E997-5C5B-4CE7-89D0-A0E4484D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F5F71-9338-4350-9170-28956E3A4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4E71AB-7492-4601-8DCF-7799D426F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E21EA0-B33C-41F8-875B-3859AC4D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【原创训练材料｜参数为训练所设】独白说“我已经放下”，演员却一直捏着未寄出的信。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观众为何不会只接受独白字面？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E478ED-F46D-450A-81CC-012797B7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0BD2B-EC44-4006-901F-36EF07FB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8F26BC-4F5B-4D0D-932D-5D4043AF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E8CE3B-426C-4D9B-BBD6-1ABA0794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中国文学卷二戏剧赏析能力切片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9F2B68-1F76-48F6-BF72-0BBFFDDC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33D377-2CBA-445F-BE4A-033A9799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0D27FA-D90E-436F-B14E-6DEF1189B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17286B-BB4D-4A29-A217-F606F990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中国文学卷二戏剧赏析能力切片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707B89-7658-45BD-9FE4-61EF1F86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AAEFD8-640E-4D35-90F5-5315007AC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B8007-EFF7-47F3-A53A-473ACD55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4D60DF-2FA5-4A8C-8258-41760084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8022530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4F750B-BF45-4755-AD5C-4470F412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A3F4E-1A74-4B6F-B567-A47612FC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d830e537b46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5C49F-6115-42DF-A3B6-1A589192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F41396-5ED8-455A-BC3C-3B603659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48610C-2407-4B2D-A4F0-665EF819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02FBAE-BA73-4E24-B123-77A864356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2FC7C9-480F-4E1E-B8EF-B22785747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70B750-2340-402F-A253-BB22DA3A2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462A72-0043-4D7E-A48A-D1A5AEC7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38729-1FBE-4242-8044-D90155A8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正确结论：桌子把隔阂空间化，移桌动作先于语言消除物理阻挡，预示人物愿意改变关系。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解析链：场面调度可承载冲突变化。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2568B-F1DB-4B75-A3DD-02BEC81BA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D84EBB-C418-4613-9216-D18C65E8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B1FEFF-38D3-435A-8560-87FAF35F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870AB-4695-4B7D-8D6C-64B2CD57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2280341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E8671E-E299-4DA9-A902-974AB238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CCCFA-A050-4AB8-B2C4-6328976D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737cf288d44e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096212-70D3-4EE1-8876-A8F026C3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F8B7B2-1775-479C-803C-D861BF48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A361D9-8DCE-49E6-A4C2-290F8B50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3AE1F-1E9B-4E79-9B00-82219FA7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中国文学卷二戏剧赏析能力切片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4BC98-4EAA-46FF-93F9-C2BC332F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74B83-CCD6-470D-89F3-692E79C0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EE296-CEE6-48DA-9586-EF85DD138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671F77-97E4-471B-88C6-0B88F13B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D39459-FAF2-42A1-A8D2-54B65BEA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8B7F77-F378-46ED-BA06-0460EB94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8EE9D0-6E5A-4732-8C3E-F18CD913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6DC82F-1863-4D65-966E-F90D6CA4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1114F-404A-4D1F-A0BD-78404683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384195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98A46B-1AC1-4DB5-A7D9-C96FA49F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B90343-719C-4EF4-B651-041024BF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dcbc9390249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F52B3-4BEF-4391-8A42-BFA6A56B0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461CD8-AA60-487B-995C-74CDD0835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2C26D5-6B35-432E-9F3B-74C39437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7FCAC-CE31-44C7-B596-4EB994FB7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69C147-FAAB-4610-A10A-6159D28D3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9404D-EF26-4DD5-965F-127928DE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【原创训练材料｜参数为训练所设】乙连续三次答“随便”，每次舞台提示分别是笑、停顿、转身。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三次同词为何意义不同？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74F92A-290D-48C6-B837-56B31638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高频错因：把戏剧只当小说情节复述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0D8D79-BB4B-4437-BDCF-BFFACBE1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847B96-1CEC-4D35-A3B2-EA2073037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764EF3-2539-49EE-B851-E8662B9A6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307354-C574-477A-AC43-D30130B3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902955-1229-4F5C-82FD-D874B171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103664-0F93-48E2-B62F-E9BB8E0C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A9A046-7849-41A3-987E-541C465BD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6866820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3901EC-AD88-4AEF-89A7-DC055F35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3E1814-E7E7-428C-865A-AF902920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d56b72c564f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69875-C8BF-4F36-9163-EEEF126F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574F3D-DE01-475E-85A9-DACCA31C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CC968-A09C-4C6A-9704-594A6A42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C4661E-89E8-480A-B419-46A70C2CB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A38482-7541-4417-B76C-8BE28A11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591DD-AFAF-4296-B9F2-DE4A5B38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22A823-7C01-43D8-AE46-E8CA11BD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对白／动作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4772C9-F2C2-40F6-847B-6A855EDD7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CFE117-2436-428C-B5AA-D9B02974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观众效果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8CC1FD-3F88-4490-8D69-FC00CEDB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C4CBE9-A24D-42DD-80C8-AA7DBCCDE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0B84D-B028-40AC-8BB3-4E5BEC4E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39BCC4-7215-47F8-B18E-4A5CB191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6937BC-4EE2-432A-87DC-B87D6462C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【原创训练材料｜参数为训练所设】乙连续三次答“随便”，每次舞台提示分别是笑、停顿、转身。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三次同词为何意义不同？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91B2EF-FD39-49C5-AE02-14491004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60CAE4-5D85-4961-8217-24937EF5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D84580-2E09-4E2A-B0AD-3C053B830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正确结论：表情与动作令同一词由敷衍转为犹豫，再转为拒绝沟通，累积冲突而非简单重复。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解析：戏剧语言必须连同表演提示解读。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E0DC36-BA0C-4571-8019-0751F10EF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0A4F33-D167-4EB0-9E28-B20640559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5038EB-5C8F-44C7-AD6F-0F809C19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CC6FD5-437E-43E1-9117-BAE50AD5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430571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28C9FB-0951-4028-9A18-1E01D275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2A3B06-32F4-4E45-947F-4052A8C7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173627a54642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96347-0EDF-4A17-B418-6BDA4008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8EA43E-194E-41E1-9C13-38617D9E2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495AE4-3F9F-4AF2-A42E-CC8ADB1D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A3CF4C-B4A6-42B0-9D89-A805023B0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996216-A23C-43E2-B836-5F41AEB9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6FDF9-0FC3-4969-9E70-B8005D36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00CD4-B607-448D-BC34-4E23029A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A027DC-64C2-43B5-BCCA-76BBA90F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39415A-DC4F-47EA-AE36-DE9E9AC4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936FE3-5DD4-49AF-9279-BD0CDB74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843391-D6DD-4AE2-82E3-3345A2C7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85FCD8-8949-4E3A-A918-AB9EF961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46D5F8-A711-4085-91F7-342F6E3F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7BF180-1403-43B1-9CFE-E2E679BB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E91E5A-99E5-439D-964C-358F3D43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71E19B-00BD-45D5-9044-5EA47AA9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498BFF-136F-4AFB-8C56-2CC09CD32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3D1A30-F2F4-48B1-98E7-0C9EAEAD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89CA4B-9951-4F70-8C64-08B6E483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3959482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E6ACDD-D8BD-407C-A2B8-02985CB6A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6D19DC-26A1-4C3B-91C1-353EF467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0aac477624b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D004B7-F4DD-4505-B65E-5996778E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E2B670-313E-43C0-96C1-06F497D1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EB550-C166-4BD9-82B2-5E71C234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79BBB5-841A-45F5-933F-96A6378F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D11451-ED00-4D6A-9F24-1F48FBD8C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2E3C7-A730-45B1-BFB0-B710A0D0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59006-5E64-443F-B078-6DF11396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0B71FC-04B9-4FE7-9B56-3C65CBB0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B2240F-6832-49D7-A80C-4C476127B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22945-190B-4244-8A0A-E55AF88B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F0F8F2-9F69-452A-B88D-366551FA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DF79C4-4CFB-466E-A2CE-AECF2D28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8275A1-2624-4D43-8679-B2C8CD77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43F66D-E44F-4197-9204-CE7EEEA7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EF704F-7B57-4595-BA1E-608FFCF8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C6FF90-5EE9-4184-B755-1B2E613B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1FA4EA-98D0-463B-8476-BF25282D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7615100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B905D8-636E-4A9A-8CF2-C4077FA9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EDF06-6908-4EB4-9B96-093838D15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788c0660d45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91B3B-153E-43DF-80F6-CA129638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131A0-264B-432F-B13A-EA32092B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26520-A008-4B27-A789-924D6FFC8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1E30CB-245B-4429-8478-6A5E2E9B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17898C-8AFC-4DEF-AA97-B12BDD6F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4745C1-3F96-4C0F-A2B8-2797A1C8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8948FC-5200-49C1-8331-857077D7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571305-2C4F-4D3E-A629-E6F8330A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D57A49-3887-48C9-A008-03B016A6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04AE19-B3A6-4666-BFD8-FD247571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58E57-1078-44FC-A795-7E4438F88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4E95A3-ACE5-4759-9D63-7360034F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B9F57-1850-40C5-A8E1-7340264C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84737C-71C8-4891-A133-2666CA0C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CBCAF0-1B41-4C68-AAC9-07EB458B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100FA8-1802-4948-A8AC-51231E9F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BE735A-57D4-4312-A1FA-EED3B153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2433977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5E601D-0FB4-4CD4-B6A8-6624747F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ECB9F9-D511-4E67-BF43-6F1FDE569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6fccfd819e49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5E9AC-340C-48D3-A93A-AEF28CDD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625C96-345E-4BAD-8E7D-761FC498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56F8E-92C8-40C1-8A2F-9EAE5FAB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12D36F-2394-4AEF-9C9D-FCA56D74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中国文学卷二戏剧赏析能力切片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A96162-1691-44CB-BA62-3FC31142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Framework、课程及评估指引与公开评核资料｜中国文学卷二戏剧赏析能力切片·关键词解释·原创模考…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AB9A1-81B0-45FD-B2D3-52FCA0CE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B87EA0-B5B2-4429-90F6-6C7E2493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02E49E-505F-47A6-8E75-45A8888E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845485-3EE1-49A3-9CE8-66378930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D7B5F3-D851-42F6-88E0-487A8179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144EAD-BD14-4325-BEF3-B2F12193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706B1-4454-4A6A-8B7D-F5799C0A9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1F1B1-1602-4140-82B2-ADE8A584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6061DD-B10F-49ED-9803-A7F0BAA1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567FB8-F2CF-4E10-AF08-45303C55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0341CD-6A38-4CD9-B634-2F17B47A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6E6F52-FF9A-4600-9575-234D9DF7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C76479-41D3-4E17-A47C-65C25E9B4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2B9D7C-5D1B-4F4D-99B1-B971A500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2505972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A8C8F7-119F-4214-8783-F9F07057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E674A5-E30D-46F5-B72E-F4F9038D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f5dbddf5348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2683A2-226C-4AD6-8521-88802950C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00CF21-27B9-4E3A-BF5B-42D09F8B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D0E3B-AD64-4CA8-A8FB-6B37033C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F946D1-0DCD-4452-8825-1F20FECB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877CE0-8137-4CAE-B95A-3716FD13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【原创训练材料｜参数为训练所设】乙连续三次答“随便”，每次舞台提示分别是笑、停顿、转身。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三次同词为何意义不同？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66AE0-47E6-4F62-9147-A5CE618D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999BFC-3182-4A5B-98C0-974D9A8B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5D46C-EEA4-4C4B-8E9E-2EFEBD7B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480721-279A-40E8-B383-DEC73CBB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中国文学卷二戏剧赏析能力切片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44EE75-A9BF-4993-BC40-C20A930D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725C2F-2445-4151-B6CC-4FE5E213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0127A9-FFEA-45CC-A758-1C492FDB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2E56B5-17C6-4B7B-8B33-E4E58935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中国文学卷二戏剧赏析能力切片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6D9C7B-937E-4F4E-AAE3-32938001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FFD674-F82A-4858-B69F-F6C3DD11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26D88B-9215-450D-A4EE-818A885AE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809826-5D3A-4424-B398-F2B2177B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06385080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9843DE-0C04-4530-B716-DEED5FF1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2DE8A-FB1B-43E4-85DB-FD5123F7A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97e64d590144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84721F-E37B-4C7A-9CB6-A6D31C46B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82FC26-CF70-40FB-9FC9-B545AE3C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9DE28-EB1B-404C-B808-20BA5EEF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D9D96F-E185-456C-A951-1DEC3230D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D39B3-F543-4F04-8E1B-5879B626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651213-8568-46EA-8363-5BEB053E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901463-0D87-4160-BE4C-A1650253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D14C17-0D7E-483E-8EB6-18FAD56B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正确结论：选一组对白和一条舞台提示，解释它们怎样制造潜台词、改变人物距离，并说明观众感受如何被引导。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解析链：由情节复述转为可表演证据分析。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95DF7-1B23-4923-B769-19D988C1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0B94A8-7617-4EC8-BC64-D235F987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8DBD42-BDF2-4738-924D-652D5A11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899EF0-0C80-4DE2-9829-BACD9B987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9097964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61FAE8-7A50-4DB8-A8B9-54D7C138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8E271-1295-4F77-A6BC-495A030A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397e7ba4e45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98133C-7869-4FB0-9524-F0D76A054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39EB7-3102-4951-89E9-3EBCD722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DA7E17-D591-4138-B879-3C690B06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ADDE58-B43E-4C7A-8D25-646B49FF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中国文学卷二戏剧赏析能力切片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E22A73-42C2-4881-97DD-60E2E073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8C0CF3-21F4-4F24-90FD-714F93EE3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1C654C-D06F-462F-9BFB-A6175B5F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4BDEFC-4ACF-471A-8FA0-540ACC36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FE9D8D-3D65-4021-8C71-DEE23DE6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757A8-ED32-4ECD-A64D-BB733B01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3D97A5-ECD4-445E-B754-A36D931C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2BCF7-B34F-4BF9-B0E1-0571327F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戏剧赏析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E6A8D9-3110-42E6-9F47-C65DAD8D8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579080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2026-08-23T18:31:16.7820000Z</dcterms:created>
  <dcterms:modified xsi:type="dcterms:W3CDTF">2026-08-23T18:31:16.7820000Z</dcterms:modified>
</coreProperties>
</file>