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843b1926c644fa" /><Relationship Type="http://schemas.openxmlformats.org/officeDocument/2006/relationships/extended-properties" Target="/docProps/app.xml" Id="R2a965c07fdca469d" /><Relationship Type="http://schemas.openxmlformats.org/officeDocument/2006/relationships/officeDocument" Target="/ppt/presentation.xml" Id="Recbd928a273b46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3cd5156355408b"/>
  </p:sldMasterIdLst>
  <p:notesMasterIdLst>
    <p:notesMasterId xmlns:r="http://schemas.openxmlformats.org/officeDocument/2006/relationships" r:id="R7c105c1089e04cd4"/>
  </p:notesMasterIdLst>
  <p:sldIdLst>
    <p:sldId xmlns:r="http://schemas.openxmlformats.org/officeDocument/2006/relationships" id="256" r:id="R63cd3418d8b54fe9"/>
    <p:sldId xmlns:r="http://schemas.openxmlformats.org/officeDocument/2006/relationships" id="257" r:id="R5c5dcf38864e4bf9"/>
    <p:sldId xmlns:r="http://schemas.openxmlformats.org/officeDocument/2006/relationships" id="258" r:id="R82b6f65c34c14772"/>
    <p:sldId xmlns:r="http://schemas.openxmlformats.org/officeDocument/2006/relationships" id="259" r:id="R08dea2317114456b"/>
    <p:sldId xmlns:r="http://schemas.openxmlformats.org/officeDocument/2006/relationships" id="260" r:id="Rb4352b938b784ba4"/>
    <p:sldId xmlns:r="http://schemas.openxmlformats.org/officeDocument/2006/relationships" id="261" r:id="R4c8699634e104f48"/>
    <p:sldId xmlns:r="http://schemas.openxmlformats.org/officeDocument/2006/relationships" id="262" r:id="R7ee565f0776b481a"/>
    <p:sldId xmlns:r="http://schemas.openxmlformats.org/officeDocument/2006/relationships" id="263" r:id="Red5158987e9d4e19"/>
    <p:sldId xmlns:r="http://schemas.openxmlformats.org/officeDocument/2006/relationships" id="264" r:id="Re8f3973168424302"/>
    <p:sldId xmlns:r="http://schemas.openxmlformats.org/officeDocument/2006/relationships" id="265" r:id="R85f14ca9eba4447f"/>
    <p:sldId xmlns:r="http://schemas.openxmlformats.org/officeDocument/2006/relationships" id="266" r:id="Rf745ce40f0074dda"/>
    <p:sldId xmlns:r="http://schemas.openxmlformats.org/officeDocument/2006/relationships" id="267" r:id="R8b3aed48a26a437f"/>
    <p:sldId xmlns:r="http://schemas.openxmlformats.org/officeDocument/2006/relationships" id="268" r:id="R6d1be5ec2db642ac"/>
    <p:sldId xmlns:r="http://schemas.openxmlformats.org/officeDocument/2006/relationships" id="269" r:id="R2e90327bc1f043ae"/>
    <p:sldId xmlns:r="http://schemas.openxmlformats.org/officeDocument/2006/relationships" id="270" r:id="R069add4ec4134d51"/>
    <p:sldId xmlns:r="http://schemas.openxmlformats.org/officeDocument/2006/relationships" id="271" r:id="R679ccb7a5b1c404d"/>
    <p:sldId xmlns:r="http://schemas.openxmlformats.org/officeDocument/2006/relationships" id="272" r:id="Rd571ba3b538f409a"/>
    <p:sldId xmlns:r="http://schemas.openxmlformats.org/officeDocument/2006/relationships" id="273" r:id="R030949f569c64f45"/>
    <p:sldId xmlns:r="http://schemas.openxmlformats.org/officeDocument/2006/relationships" id="274" r:id="Rdbc7602caf5a4a27"/>
    <p:sldId xmlns:r="http://schemas.openxmlformats.org/officeDocument/2006/relationships" id="275" r:id="R1510ce7895d34f95"/>
    <p:sldId xmlns:r="http://schemas.openxmlformats.org/officeDocument/2006/relationships" id="276" r:id="R02517a7ac2ca452a"/>
    <p:sldId xmlns:r="http://schemas.openxmlformats.org/officeDocument/2006/relationships" id="277" r:id="R8df0e2f74596492d"/>
    <p:sldId xmlns:r="http://schemas.openxmlformats.org/officeDocument/2006/relationships" id="278" r:id="Rea98b0ac41284d08"/>
    <p:sldId xmlns:r="http://schemas.openxmlformats.org/officeDocument/2006/relationships" id="279" r:id="R0eebb41a6c364bfa"/>
    <p:sldId xmlns:r="http://schemas.openxmlformats.org/officeDocument/2006/relationships" id="280" r:id="R48c91601128442a2"/>
    <p:sldId xmlns:r="http://schemas.openxmlformats.org/officeDocument/2006/relationships" id="281" r:id="R5127b7a9a49643ad"/>
    <p:sldId xmlns:r="http://schemas.openxmlformats.org/officeDocument/2006/relationships" id="282" r:id="R9c55424ffef144ef"/>
    <p:sldId xmlns:r="http://schemas.openxmlformats.org/officeDocument/2006/relationships" id="283" r:id="R3c4408a70ee7486d"/>
    <p:sldId xmlns:r="http://schemas.openxmlformats.org/officeDocument/2006/relationships" id="284" r:id="R69ab7be0eada4b1b"/>
    <p:sldId xmlns:r="http://schemas.openxmlformats.org/officeDocument/2006/relationships" id="285" r:id="R2d42df3a5b5849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f65ecffa5f4dea" /><Relationship Type="http://schemas.openxmlformats.org/officeDocument/2006/relationships/slideMaster" Target="/ppt/slideMasters/slideMaster1.xml" Id="Rd73cd5156355408b" /><Relationship Type="http://schemas.openxmlformats.org/officeDocument/2006/relationships/notesMaster" Target="/ppt/notesMasters/notesMaster1.xml" Id="R7c105c1089e04cd4" /><Relationship Type="http://schemas.openxmlformats.org/officeDocument/2006/relationships/presProps" Target="/ppt/presProps.xml" Id="R194ed1c226ae4947" /><Relationship Type="http://schemas.openxmlformats.org/officeDocument/2006/relationships/tableStyles" Target="/ppt/tableStyles.xml" Id="R47486feffe4d4113" /><Relationship Type="http://schemas.openxmlformats.org/officeDocument/2006/relationships/slide" Target="/ppt/slides/slide1.xml" Id="R63cd3418d8b54fe9" /><Relationship Type="http://schemas.openxmlformats.org/officeDocument/2006/relationships/slide" Target="/ppt/slides/slide2.xml" Id="R5c5dcf38864e4bf9" /><Relationship Type="http://schemas.openxmlformats.org/officeDocument/2006/relationships/slide" Target="/ppt/slides/slide3.xml" Id="R82b6f65c34c14772" /><Relationship Type="http://schemas.openxmlformats.org/officeDocument/2006/relationships/slide" Target="/ppt/slides/slide4.xml" Id="R08dea2317114456b" /><Relationship Type="http://schemas.openxmlformats.org/officeDocument/2006/relationships/slide" Target="/ppt/slides/slide5.xml" Id="Rb4352b938b784ba4" /><Relationship Type="http://schemas.openxmlformats.org/officeDocument/2006/relationships/slide" Target="/ppt/slides/slide6.xml" Id="R4c8699634e104f48" /><Relationship Type="http://schemas.openxmlformats.org/officeDocument/2006/relationships/slide" Target="/ppt/slides/slide7.xml" Id="R7ee565f0776b481a" /><Relationship Type="http://schemas.openxmlformats.org/officeDocument/2006/relationships/slide" Target="/ppt/slides/slide8.xml" Id="Red5158987e9d4e19" /><Relationship Type="http://schemas.openxmlformats.org/officeDocument/2006/relationships/slide" Target="/ppt/slides/slide9.xml" Id="Re8f3973168424302" /><Relationship Type="http://schemas.openxmlformats.org/officeDocument/2006/relationships/slide" Target="/ppt/slides/slide10.xml" Id="R85f14ca9eba4447f" /><Relationship Type="http://schemas.openxmlformats.org/officeDocument/2006/relationships/slide" Target="/ppt/slides/slide11.xml" Id="Rf745ce40f0074dda" /><Relationship Type="http://schemas.openxmlformats.org/officeDocument/2006/relationships/slide" Target="/ppt/slides/slide12.xml" Id="R8b3aed48a26a437f" /><Relationship Type="http://schemas.openxmlformats.org/officeDocument/2006/relationships/slide" Target="/ppt/slides/slide13.xml" Id="R6d1be5ec2db642ac" /><Relationship Type="http://schemas.openxmlformats.org/officeDocument/2006/relationships/slide" Target="/ppt/slides/slide14.xml" Id="R2e90327bc1f043ae" /><Relationship Type="http://schemas.openxmlformats.org/officeDocument/2006/relationships/slide" Target="/ppt/slides/slide15.xml" Id="R069add4ec4134d51" /><Relationship Type="http://schemas.openxmlformats.org/officeDocument/2006/relationships/slide" Target="/ppt/slides/slide16.xml" Id="R679ccb7a5b1c404d" /><Relationship Type="http://schemas.openxmlformats.org/officeDocument/2006/relationships/slide" Target="/ppt/slides/slide17.xml" Id="Rd571ba3b538f409a" /><Relationship Type="http://schemas.openxmlformats.org/officeDocument/2006/relationships/slide" Target="/ppt/slides/slide18.xml" Id="R030949f569c64f45" /><Relationship Type="http://schemas.openxmlformats.org/officeDocument/2006/relationships/slide" Target="/ppt/slides/slide19.xml" Id="Rdbc7602caf5a4a27" /><Relationship Type="http://schemas.openxmlformats.org/officeDocument/2006/relationships/slide" Target="/ppt/slides/slide20.xml" Id="R1510ce7895d34f95" /><Relationship Type="http://schemas.openxmlformats.org/officeDocument/2006/relationships/slide" Target="/ppt/slides/slide21.xml" Id="R02517a7ac2ca452a" /><Relationship Type="http://schemas.openxmlformats.org/officeDocument/2006/relationships/slide" Target="/ppt/slides/slide22.xml" Id="R8df0e2f74596492d" /><Relationship Type="http://schemas.openxmlformats.org/officeDocument/2006/relationships/slide" Target="/ppt/slides/slide23.xml" Id="Rea98b0ac41284d08" /><Relationship Type="http://schemas.openxmlformats.org/officeDocument/2006/relationships/slide" Target="/ppt/slides/slide24.xml" Id="R0eebb41a6c364bfa" /><Relationship Type="http://schemas.openxmlformats.org/officeDocument/2006/relationships/slide" Target="/ppt/slides/slide25.xml" Id="R48c91601128442a2" /><Relationship Type="http://schemas.openxmlformats.org/officeDocument/2006/relationships/slide" Target="/ppt/slides/slide26.xml" Id="R5127b7a9a49643ad" /><Relationship Type="http://schemas.openxmlformats.org/officeDocument/2006/relationships/slide" Target="/ppt/slides/slide27.xml" Id="R9c55424ffef144ef" /><Relationship Type="http://schemas.openxmlformats.org/officeDocument/2006/relationships/slide" Target="/ppt/slides/slide28.xml" Id="R3c4408a70ee7486d" /><Relationship Type="http://schemas.openxmlformats.org/officeDocument/2006/relationships/slide" Target="/ppt/slides/slide29.xml" Id="R69ab7be0eada4b1b" /><Relationship Type="http://schemas.openxmlformats.org/officeDocument/2006/relationships/slide" Target="/ppt/slides/slide30.xml" Id="R2d42df3a5b5849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f3ea1eea3f4f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3c6859549b14723" /><Relationship Type="http://schemas.openxmlformats.org/officeDocument/2006/relationships/notesMaster" Target="/ppt/notesMasters/notesMaster1.xml" Id="R582f05a8341e4bd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60e204f5b646c7" /><Relationship Type="http://schemas.openxmlformats.org/officeDocument/2006/relationships/notesMaster" Target="/ppt/notesMasters/notesMaster1.xml" Id="Rd43da907024f42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f4076511424596" /><Relationship Type="http://schemas.openxmlformats.org/officeDocument/2006/relationships/notesMaster" Target="/ppt/notesMasters/notesMaster1.xml" Id="R885817d4b75744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b8a34a0b7743fc" /><Relationship Type="http://schemas.openxmlformats.org/officeDocument/2006/relationships/notesMaster" Target="/ppt/notesMasters/notesMaster1.xml" Id="R2ed6439dfbe943a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1bbdc5f55ae4a6e" /><Relationship Type="http://schemas.openxmlformats.org/officeDocument/2006/relationships/notesMaster" Target="/ppt/notesMasters/notesMaster1.xml" Id="R51b837d3fa8742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38f85544a754f3f" /><Relationship Type="http://schemas.openxmlformats.org/officeDocument/2006/relationships/notesMaster" Target="/ppt/notesMasters/notesMaster1.xml" Id="R14c555c0a3b043b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83e749c65b43be" /><Relationship Type="http://schemas.openxmlformats.org/officeDocument/2006/relationships/notesMaster" Target="/ppt/notesMasters/notesMaster1.xml" Id="R96c2a292b6ca4f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ac1efb8482c4b8e" /><Relationship Type="http://schemas.openxmlformats.org/officeDocument/2006/relationships/notesMaster" Target="/ppt/notesMasters/notesMaster1.xml" Id="Rb6e3c2fe5f2d422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c9f8c30738464e" /><Relationship Type="http://schemas.openxmlformats.org/officeDocument/2006/relationships/notesMaster" Target="/ppt/notesMasters/notesMaster1.xml" Id="R5786bb731539462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fe4d4b3468a4fdd" /><Relationship Type="http://schemas.openxmlformats.org/officeDocument/2006/relationships/notesMaster" Target="/ppt/notesMasters/notesMaster1.xml" Id="R69754736d8d54b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3d30d4135045cc" /><Relationship Type="http://schemas.openxmlformats.org/officeDocument/2006/relationships/notesMaster" Target="/ppt/notesMasters/notesMaster1.xml" Id="R6f61139a7ab0492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d3561d7869a4f8c" /><Relationship Type="http://schemas.openxmlformats.org/officeDocument/2006/relationships/notesMaster" Target="/ppt/notesMasters/notesMaster1.xml" Id="Rababb797111d484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1b7a5df763a4d26" /><Relationship Type="http://schemas.openxmlformats.org/officeDocument/2006/relationships/notesMaster" Target="/ppt/notesMasters/notesMaster1.xml" Id="R016fd782bda44f5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279190641694291" /><Relationship Type="http://schemas.openxmlformats.org/officeDocument/2006/relationships/notesMaster" Target="/ppt/notesMasters/notesMaster1.xml" Id="Rcd6fbb9adfd547d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b7fc260040c4475" /><Relationship Type="http://schemas.openxmlformats.org/officeDocument/2006/relationships/notesMaster" Target="/ppt/notesMasters/notesMaster1.xml" Id="Rb03448cf371e4fd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03129b27dea4075" /><Relationship Type="http://schemas.openxmlformats.org/officeDocument/2006/relationships/notesMaster" Target="/ppt/notesMasters/notesMaster1.xml" Id="R22e15bf84f3e49b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332e0c62bcb4724" /><Relationship Type="http://schemas.openxmlformats.org/officeDocument/2006/relationships/notesMaster" Target="/ppt/notesMasters/notesMaster1.xml" Id="R13ccdfaf2b374f2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9a6a9e446b3482d" /><Relationship Type="http://schemas.openxmlformats.org/officeDocument/2006/relationships/notesMaster" Target="/ppt/notesMasters/notesMaster1.xml" Id="R507e69cad5d24c8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d72dad0adef4b18" /><Relationship Type="http://schemas.openxmlformats.org/officeDocument/2006/relationships/notesMaster" Target="/ppt/notesMasters/notesMaster1.xml" Id="R75311b12c134408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142c11272ff4a01" /><Relationship Type="http://schemas.openxmlformats.org/officeDocument/2006/relationships/notesMaster" Target="/ppt/notesMasters/notesMaster1.xml" Id="Rb6d4fe5450c247f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42387efb7cd445a" /><Relationship Type="http://schemas.openxmlformats.org/officeDocument/2006/relationships/notesMaster" Target="/ppt/notesMasters/notesMaster1.xml" Id="R578a69df409f4a4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ada5a944bca4635" /><Relationship Type="http://schemas.openxmlformats.org/officeDocument/2006/relationships/notesMaster" Target="/ppt/notesMasters/notesMaster1.xml" Id="Re42e75251b98407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b2c5513ecbf4eea" /><Relationship Type="http://schemas.openxmlformats.org/officeDocument/2006/relationships/notesMaster" Target="/ppt/notesMasters/notesMaster1.xml" Id="Rdd67cbf4ce0b44e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b78c4f961584d49" /><Relationship Type="http://schemas.openxmlformats.org/officeDocument/2006/relationships/notesMaster" Target="/ppt/notesMasters/notesMaster1.xml" Id="R50d39b35da5f42f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e41292a3eb948e0" /><Relationship Type="http://schemas.openxmlformats.org/officeDocument/2006/relationships/notesMaster" Target="/ppt/notesMasters/notesMaster1.xml" Id="R204bdd8cc67a44c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f34344fd8cb407f" /><Relationship Type="http://schemas.openxmlformats.org/officeDocument/2006/relationships/notesMaster" Target="/ppt/notesMasters/notesMaster1.xml" Id="R523b0eb7f227455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bdb63954fa4477a" /><Relationship Type="http://schemas.openxmlformats.org/officeDocument/2006/relationships/notesMaster" Target="/ppt/notesMasters/notesMaster1.xml" Id="Rf0433735e3eb424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ad2a0cea86c4fcf" /><Relationship Type="http://schemas.openxmlformats.org/officeDocument/2006/relationships/notesMaster" Target="/ppt/notesMasters/notesMaster1.xml" Id="Rccf4979131ea4af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460c3ee53ce41db" /><Relationship Type="http://schemas.openxmlformats.org/officeDocument/2006/relationships/notesMaster" Target="/ppt/notesMasters/notesMaster1.xml" Id="R797a9be2b64442d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168e5f239234f5e" /><Relationship Type="http://schemas.openxmlformats.org/officeDocument/2006/relationships/notesMaster" Target="/ppt/notesMasters/notesMaster1.xml" Id="R12c07f6c23b743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的“小说赏析”学习单元。本套课件共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讲稿】明确告诉学生：本单元只训练“小说赏析”。先解释知识范围，再用一句话建立核心判断，最后示范标准方法。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【互动提问】请用自己的话复述“人物判断必须由行动、语言与叙事选择共同支持”，并举一个会触发“以性格标签替代情节证据”的错误例子。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中国文学卷二小说赏析能力切片 · 指令核对
指令焦点：先判断题目要求找、解、析、比、评中的哪一种动作。
【原创训练材料｜参数为训练所设】主人公说自己不在意比赛，却在离场后折返，把弃置的号码布抚平。
怎样理解言行反差？ 选项为 A.儿童只能看到异常动作，读者须从缺失的信息推断家庭变化，既保留悬念，也放大儿童的不安与无助。；B.停表先暗示生活停滞，换电池的行动使人物重新面对时间，物件变化与离家决定互相印证。；C.明暗断续让人物表情时隐时现，配合含混对白，使彼此隐瞒与试探在视觉上被强化。；D.口头否认维持自尊，折返与抚平则泄露其重视；反差使人物的失落较直接说明更含蓄。。讲解时强调：人物判断必须由行动、语言与叙事选择共同支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【预期回答】学生能说出“行动／语言—视角—结构—人物／主题”中的起始动作，并避开“以性格标签替代情节证据”。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行动／语言—视角—结构—人物／主题”，最后说明结论“口头否认维持自尊，折返与抚平则泄露其重视；反差使人物的失落较直接说明更含蓄。”怎样由证据推出。完整解析：人物判断由语言和动作共同支持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Framework、课程及评估指引与公开评核资料｜中国文学卷二小说赏析能力切片·指令核对·原创模考任务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【预期回答】学生能把失分归入“以性格标签替代情节证据”或更精确的个人错因，并写出可执行检查动作。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讲稿】逐项解释“小说赏析”中的专有名词、符号、对象和单位。特别强调：以性格标签替代情节证据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讲稿】用“条件—表示—方法—核验”重建本知识点。示范时逐步引用：行动／语言—视角—结构—人物／主题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讲稿】带学生逐句读取任务，不先求答案。要求指出材料中的有效条件，再按“行动／语言—视角—结构—人物／主题”作答。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讲稿】先展示错误路径，再用解析链复原第一失分点。禁止只说“粗心”；必须落到“以性格标签替代情节证据”或更精确的动作。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中国文学卷二小说赏析能力切片 · 指令核对
指令焦点：先判断题目要求找、解、析、比、评中的哪一种动作。
【原创训练材料｜参数为训练所设】配角只出现两次：第一次替主角说谎，第二次拒绝再替他解释。
配角的结构功能是什么？ 选项为 A.应检视结尾保留了哪些选择、前文铺垫是否足以支持多种结果，以及未决状态怎样延续作品核心冲突。；B.口头否认维持自尊，折返与抚平则泄露其重视；反差使人物的失落较直接说明更含蓄。；C.儿童只能看到异常动作，读者须从缺失的信息推断家庭变化，既保留悬念，也放大儿童的不安与无助。；D.两次态度变化量度了主角行为的后果，并迫使主角由依赖他人掩护转向自行承担。。讲解时强调：人物判断必须由行动、语言与叙事选择共同支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【预期回答】学生能说出“行动／语言—视角—结构—人物／主题”中的起始动作，并避开“以性格标签替代情节证据”。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行动／语言—视角—结构—人物／主题”，最后说明结论“两次态度变化量度了主角行为的后果，并迫使主角由依赖他人掩护转向自行承担。”怎样由证据推出。完整解析：配角分析回扣主角弧线和情节推进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Framework、课程及评估指引与公开评核资料｜中国文学卷二小说赏析能力切片·指令核对·原创模考任务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【预期回答】学生能把失分归入“以性格标签替代情节证据”或更精确的个人错因，并写出可执行检查动作。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讲稿】逐项解释“小说赏析”中的专有名词、符号、对象和单位。特别强调：以性格标签替代情节证据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讲稿】用“条件—表示—方法—核验”重建本知识点。示范时逐步引用：行动／语言—视角—结构—人物／主题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讲稿】带学生逐句读取任务，不先求答案。要求指出材料中的有效条件，再按“行动／语言—视角—结构—人物／主题”作答。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讲稿】先展示错误路径，再用解析链复原第一失分点。禁止只说“粗心”；必须落到“以性格标签替代情节证据”或更精确的动作。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中国文学卷二小说赏析能力切片 · 指令核对
指令焦点：先判断题目要求找、解、析、比、评中的哪一种动作。
【原创训练材料｜参数为训练所设】开篇出现一枚不会走的表，结尾人物在离家前为它换上电池。
这一伏笔怎样在结尾完成？ 选项为 A.停表先暗示生活停滞，换电池的行动使人物重新面对时间，物件变化与离家决定互相印证。；B.明暗断续让人物表情时隐时现，配合含混对白，使彼此隐瞒与试探在视觉上被强化。；C.两次态度变化量度了主角行为的后果，并迫使主角由依赖他人掩护转向自行承担。；D.应检视结尾保留了哪些选择、前文铺垫是否足以支持多种结果，以及未决状态怎样延续作品核心冲突。。讲解时强调：人物判断必须由行动、语言与叙事选择共同支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【预期回答】学生能说出“行动／语言—视角—结构—人物／主题”中的起始动作，并避开“以性格标签替代情节证据”。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行动／语言—视角—结构—人物／主题”，最后说明结论“停表先暗示生活停滞，换电池的行动使人物重新面对时间，物件变化与离家决定互相印证。”怎样由证据推出。完整解析：伏笔分析须解释前后功能，不只指出重复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Framework、课程及评估指引与公开评核资料｜中国文学卷二小说赏析能力切片·指令核对·原创模考任务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【预期回答】学生能把失分归入“以性格标签替代情节证据”或更精确的个人错因，并写出可执行检查动作。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讲稿】逐项解释“小说赏析”中的专有名词、符号、对象和单位。特别强调：以性格标签替代情节证据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讲稿】用“条件—表示—方法—核验”重建本知识点。示范时逐步引用：行动／语言—视角—结构—人物／主题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讲稿】带学生逐句读取任务，不先求答案。要求指出材料中的有效条件，再按“行动／语言—视角—结构—人物／主题”作答。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讲稿】先展示错误路径，再用解析链复原第一失分点。禁止只说“粗心”；必须落到“以性格标签替代情节证据”或更精确的动作。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Framework、课程及评估指引与公开评核资料｜中国文学卷二小说赏析能力切片·推论边界·原创模考任务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df596769984a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6661aa19694286" /><Relationship Type="http://schemas.openxmlformats.org/officeDocument/2006/relationships/slideLayout" Target="/ppt/slideLayouts/slideLayout1.xml" Id="R9eb3cf1ebb4c4e6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b3cf1ebb4c4e6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1d8801e3df430f" /><Relationship Type="http://schemas.openxmlformats.org/officeDocument/2006/relationships/image" Target="/ppt/media/image.png" Id="R3521a96f0eaa402d" /><Relationship Type="http://schemas.openxmlformats.org/officeDocument/2006/relationships/notesSlide" Target="/ppt/notesSlides/notesSlide1.xml" Id="R7fdc31cfb8bc48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8e41159139471c" /><Relationship Type="http://schemas.openxmlformats.org/officeDocument/2006/relationships/image" Target="/ppt/media/image2.png" Id="R14c5b5c7fbb842a1" /><Relationship Type="http://schemas.openxmlformats.org/officeDocument/2006/relationships/notesSlide" Target="/ppt/notesSlides/notesSlide2.xml" Id="Rb5030399f3074b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488507f704ef9" /><Relationship Type="http://schemas.openxmlformats.org/officeDocument/2006/relationships/image" Target="/ppt/media/image3.png" Id="R78b669ce267e4949" /><Relationship Type="http://schemas.openxmlformats.org/officeDocument/2006/relationships/notesSlide" Target="/ppt/notesSlides/notesSlide3.xml" Id="Rb93f07d78eac4b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a4fdc130ad43cf" /><Relationship Type="http://schemas.openxmlformats.org/officeDocument/2006/relationships/image" Target="/ppt/media/image4.png" Id="R30a88a2d34f24c0e" /><Relationship Type="http://schemas.openxmlformats.org/officeDocument/2006/relationships/notesSlide" Target="/ppt/notesSlides/notesSlide4.xml" Id="Rc373d4bd6cd045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5192fbe1649a8" /><Relationship Type="http://schemas.openxmlformats.org/officeDocument/2006/relationships/image" Target="/ppt/media/image5.png" Id="Rb5b12511e22648e5" /><Relationship Type="http://schemas.openxmlformats.org/officeDocument/2006/relationships/notesSlide" Target="/ppt/notesSlides/notesSlide5.xml" Id="R39b46ded252d4b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6ea31575994ae5" /><Relationship Type="http://schemas.openxmlformats.org/officeDocument/2006/relationships/image" Target="/ppt/media/image6.png" Id="R988f1fadd6664bcd" /><Relationship Type="http://schemas.openxmlformats.org/officeDocument/2006/relationships/notesSlide" Target="/ppt/notesSlides/notesSlide6.xml" Id="Ra5a3bcd30c464b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c4639a54a749b1" /><Relationship Type="http://schemas.openxmlformats.org/officeDocument/2006/relationships/image" Target="/ppt/media/image7.png" Id="R7caab4092ddd471e" /><Relationship Type="http://schemas.openxmlformats.org/officeDocument/2006/relationships/notesSlide" Target="/ppt/notesSlides/notesSlide7.xml" Id="R04f4aa28fcf344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9ab32729240e5" /><Relationship Type="http://schemas.openxmlformats.org/officeDocument/2006/relationships/image" Target="/ppt/media/image8.png" Id="R6bd0daa329244409" /><Relationship Type="http://schemas.openxmlformats.org/officeDocument/2006/relationships/notesSlide" Target="/ppt/notesSlides/notesSlide8.xml" Id="R75d139221508473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e2a87e1a0408c" /><Relationship Type="http://schemas.openxmlformats.org/officeDocument/2006/relationships/image" Target="/ppt/media/image9.png" Id="R5d28c469f5d749e9" /><Relationship Type="http://schemas.openxmlformats.org/officeDocument/2006/relationships/notesSlide" Target="/ppt/notesSlides/notesSlide9.xml" Id="R646c4417f8f842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6ae3feb62c4616" /><Relationship Type="http://schemas.openxmlformats.org/officeDocument/2006/relationships/image" Target="/ppt/media/image10.png" Id="R687e4865225e4b17" /><Relationship Type="http://schemas.openxmlformats.org/officeDocument/2006/relationships/notesSlide" Target="/ppt/notesSlides/notesSlide10.xml" Id="Rc76700995cd342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ee77b071534d12" /><Relationship Type="http://schemas.openxmlformats.org/officeDocument/2006/relationships/image" Target="/ppt/media/image11.png" Id="Rbc93a84bb0c84f76" /><Relationship Type="http://schemas.openxmlformats.org/officeDocument/2006/relationships/notesSlide" Target="/ppt/notesSlides/notesSlide11.xml" Id="R6dd4e5a2079c45e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8cb5076f8f4d7b" /><Relationship Type="http://schemas.openxmlformats.org/officeDocument/2006/relationships/image" Target="/ppt/media/image12.png" Id="R3ebad027ec1e4b9f" /><Relationship Type="http://schemas.openxmlformats.org/officeDocument/2006/relationships/notesSlide" Target="/ppt/notesSlides/notesSlide12.xml" Id="R88da6d7b3c2b46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7c71621b914cfe" /><Relationship Type="http://schemas.openxmlformats.org/officeDocument/2006/relationships/image" Target="/ppt/media/image13.png" Id="Rd18c98e4e0b64972" /><Relationship Type="http://schemas.openxmlformats.org/officeDocument/2006/relationships/notesSlide" Target="/ppt/notesSlides/notesSlide13.xml" Id="Rae077778a8b64a6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36a8d253664a31" /><Relationship Type="http://schemas.openxmlformats.org/officeDocument/2006/relationships/image" Target="/ppt/media/image14.png" Id="R4885c76bf48c4baf" /><Relationship Type="http://schemas.openxmlformats.org/officeDocument/2006/relationships/notesSlide" Target="/ppt/notesSlides/notesSlide14.xml" Id="R77d9fd4148bf44e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e70bc2827842f3" /><Relationship Type="http://schemas.openxmlformats.org/officeDocument/2006/relationships/image" Target="/ppt/media/image15.png" Id="Rcc327a204dab4a4b" /><Relationship Type="http://schemas.openxmlformats.org/officeDocument/2006/relationships/notesSlide" Target="/ppt/notesSlides/notesSlide15.xml" Id="R1236ff739510424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ddf8f7ffc14b2b" /><Relationship Type="http://schemas.openxmlformats.org/officeDocument/2006/relationships/image" Target="/ppt/media/image16.png" Id="R3eb9f16e763d4610" /><Relationship Type="http://schemas.openxmlformats.org/officeDocument/2006/relationships/notesSlide" Target="/ppt/notesSlides/notesSlide16.xml" Id="R14250b4b0a67456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9657ba6d7446ce" /><Relationship Type="http://schemas.openxmlformats.org/officeDocument/2006/relationships/image" Target="/ppt/media/image17.png" Id="R1f0fbbaf2ae8420d" /><Relationship Type="http://schemas.openxmlformats.org/officeDocument/2006/relationships/notesSlide" Target="/ppt/notesSlides/notesSlide17.xml" Id="Rc2c30086f91241a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15dbc83100494e" /><Relationship Type="http://schemas.openxmlformats.org/officeDocument/2006/relationships/image" Target="/ppt/media/image18.png" Id="Rcae7bc2e4165412a" /><Relationship Type="http://schemas.openxmlformats.org/officeDocument/2006/relationships/notesSlide" Target="/ppt/notesSlides/notesSlide18.xml" Id="R7cbbfec019b2483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689f7ae8c742dc" /><Relationship Type="http://schemas.openxmlformats.org/officeDocument/2006/relationships/image" Target="/ppt/media/image19.png" Id="R5d52f088059a4df4" /><Relationship Type="http://schemas.openxmlformats.org/officeDocument/2006/relationships/notesSlide" Target="/ppt/notesSlides/notesSlide19.xml" Id="R47c50947d42d496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8f845dc04e466e" /><Relationship Type="http://schemas.openxmlformats.org/officeDocument/2006/relationships/image" Target="/ppt/media/image20.png" Id="R2c81fdf81f2141a3" /><Relationship Type="http://schemas.openxmlformats.org/officeDocument/2006/relationships/notesSlide" Target="/ppt/notesSlides/notesSlide20.xml" Id="R1b198a23fb0d4dc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6cde650a314676" /><Relationship Type="http://schemas.openxmlformats.org/officeDocument/2006/relationships/image" Target="/ppt/media/image21.png" Id="R3d0140726d454827" /><Relationship Type="http://schemas.openxmlformats.org/officeDocument/2006/relationships/notesSlide" Target="/ppt/notesSlides/notesSlide21.xml" Id="R237ef07b4fee446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12d5ae3ed443ea" /><Relationship Type="http://schemas.openxmlformats.org/officeDocument/2006/relationships/image" Target="/ppt/media/image22.png" Id="R63c9ccf9089043d9" /><Relationship Type="http://schemas.openxmlformats.org/officeDocument/2006/relationships/notesSlide" Target="/ppt/notesSlides/notesSlide22.xml" Id="R2d61fa16a8884af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4a4210032f4626" /><Relationship Type="http://schemas.openxmlformats.org/officeDocument/2006/relationships/image" Target="/ppt/media/image23.png" Id="R9e11b91981744927" /><Relationship Type="http://schemas.openxmlformats.org/officeDocument/2006/relationships/notesSlide" Target="/ppt/notesSlides/notesSlide23.xml" Id="R7f6575e0982e45f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5feb192e8e4b92" /><Relationship Type="http://schemas.openxmlformats.org/officeDocument/2006/relationships/image" Target="/ppt/media/image24.png" Id="Rccc1b0b04b564320" /><Relationship Type="http://schemas.openxmlformats.org/officeDocument/2006/relationships/notesSlide" Target="/ppt/notesSlides/notesSlide24.xml" Id="R19efe0873af44b7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c23dd4d8f4e53" /><Relationship Type="http://schemas.openxmlformats.org/officeDocument/2006/relationships/image" Target="/ppt/media/image25.png" Id="Ra8f021a326854ebf" /><Relationship Type="http://schemas.openxmlformats.org/officeDocument/2006/relationships/notesSlide" Target="/ppt/notesSlides/notesSlide25.xml" Id="Rdd2faa79a5ed436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add724dacc4cd7" /><Relationship Type="http://schemas.openxmlformats.org/officeDocument/2006/relationships/image" Target="/ppt/media/image26.png" Id="R1ddf5c5bd7c64701" /><Relationship Type="http://schemas.openxmlformats.org/officeDocument/2006/relationships/notesSlide" Target="/ppt/notesSlides/notesSlide26.xml" Id="R8b05a9e86a3f481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7ecbcc2bf540e1" /><Relationship Type="http://schemas.openxmlformats.org/officeDocument/2006/relationships/image" Target="/ppt/media/image27.png" Id="R94305fab451041af" /><Relationship Type="http://schemas.openxmlformats.org/officeDocument/2006/relationships/notesSlide" Target="/ppt/notesSlides/notesSlide27.xml" Id="R7924abb406834e3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a26c16191d415f" /><Relationship Type="http://schemas.openxmlformats.org/officeDocument/2006/relationships/image" Target="/ppt/media/image28.png" Id="Rbab3a72e5eb44575" /><Relationship Type="http://schemas.openxmlformats.org/officeDocument/2006/relationships/notesSlide" Target="/ppt/notesSlides/notesSlide28.xml" Id="Rd206ed8894e84c4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04f1f0fe084803" /><Relationship Type="http://schemas.openxmlformats.org/officeDocument/2006/relationships/image" Target="/ppt/media/image29.png" Id="R7c8e22d9bffc4bf1" /><Relationship Type="http://schemas.openxmlformats.org/officeDocument/2006/relationships/notesSlide" Target="/ppt/notesSlides/notesSlide29.xml" Id="R9b8558370d9b4cf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31bbdcc57b4518" /><Relationship Type="http://schemas.openxmlformats.org/officeDocument/2006/relationships/image" Target="/ppt/media/image30.png" Id="R27c12951c52547d4" /><Relationship Type="http://schemas.openxmlformats.org/officeDocument/2006/relationships/notesSlide" Target="/ppt/notesSlides/notesSlide30.xml" Id="R1bda3b5263194a8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0C5FCC-1851-4066-BEDA-50C939B5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83FC5D-FB01-4299-BFBC-FB113987B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A38D32-BC01-459C-A11A-66C054C68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BF275D-95A3-4482-B249-B9696E5C2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3E01EA-ED6F-452D-BFC2-A380AAE3F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分析人物、视角、伏笔、场景与叙事节奏。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A0E5E-8CE9-4C88-99DF-AC459C889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288091-77D8-4BC7-A9B1-13CFFC19E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02DEE6-4CD2-49EE-81B2-77C75E7A3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ED408A-8FF1-4087-8D82-27C9F19F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21a96f0eaa40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C578BB-2317-4D50-B81E-B20A09BF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7C0D2E-294C-46D6-AA74-C17B14AA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FCABC1-04CC-4D33-A173-A0A5D367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A9EF61-058F-405B-851C-D11E0C26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DB80E3-8022-412E-B182-67A51435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D81DF3-6FCE-423D-B6B4-59F03C95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845581-3639-4690-BCED-114D43AB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9D7D37-1E14-4344-A927-8A6B2C5D1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1543D4-B4BE-43BA-8A19-B6C135BB0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1171571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38EDCF-E3AB-4D19-A5D8-CEFAA0861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A93BAE-195B-45BE-88D0-6A67D410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c5b5c7fbb842a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87EE7-9F3A-4FC4-8075-3E8BEC2F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404910-747F-4BE0-B7E8-039AE669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16816C-7F10-4983-82D3-EC9BA2A1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2600B1-6BF1-46E2-A1EB-1B872E6EA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95F22F-FBFB-40A0-BB10-3E70975C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598B9C-55CC-42E8-B894-E156FBAF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302E2-33E3-4435-A70A-4F5F3FA8E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CE7889-C192-429C-B1F8-947D7110A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A01AB5-CAEC-41E8-B6F1-F5E4EC342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04CC39-44A3-469E-A872-928F1762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838189-42DC-4ECC-874F-21017FD4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2CF324-9D41-4F5F-A095-897752C68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7F5BFB-772B-467A-908C-006DC552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137FC2-35F5-450A-80FF-9CF55B6F4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7631F5-AC4C-4EA4-B165-415945FEA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B500AA-3445-4CDB-9A52-5E92D601F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EC6884-E738-4147-AC82-F0798A06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成功标准｜人物判断必须由行动、语言与叙事选择共同支持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2385CA-23A2-467E-AC91-CE2B357CF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E660B7-AE2E-48E9-9FE1-5CC41C64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1A8E5D-D9AB-4DDF-A325-5697A95AB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0273494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156E04-6FED-4563-8CA7-A04DE7E75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5A09D4-E284-485A-A5E3-DC0DADF8E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b669ce267e49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BC990F-25E0-4FC8-BC02-825BFB6C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5A5566-64E6-4F21-9C60-44F66950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3FF6E-99B9-4F4E-8C13-1256BF671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45A43C-1203-43BC-B967-CB61420C0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5B758A-7285-4441-AB6F-087B4C58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C79E9D-A635-437E-9F79-F8531D15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边界提醒｜以性格标签替代情节证据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6A3058-C392-43E0-AB7B-1580B24E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B32492-C540-498F-BFB7-A731D206F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999121-FD6F-4EF3-BC21-9D84AE07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分析人物、视角、伏笔、场景与叙事节奏。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6FA428-C9E3-4B8E-B003-94773CDF9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95459A-1BE0-4DAE-BC7D-271327E2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387A3-4AE2-4FDE-A36E-B5A5C579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C35508-9143-4A13-B59D-510A41535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Framework、课程及评估指引与公开评核资料｜中国文学卷二小说赏析能力切片·指令核对·原创模考任务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612B09-F334-4E71-8CF0-779CDAF9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07AA42-295D-47C7-BB3E-B1C24F825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A1D222-E101-40AB-9E8A-B185D748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FFF25B-7099-4CFB-8FE4-D7004261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366914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4DC6A3-3F71-4B1E-BAEF-0B458828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92EBF5-B73D-4997-BA1E-F83BC32B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a88a2d34f24c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462F0-5496-41C3-8FCD-3C23096D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6B5D4-0B3C-4E85-830C-406F934B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B5DF2B-0385-41DA-BB77-E25F64F54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能解释“人物判断必须由行动、语言与叙事选择共同支持”，并识别一个反例或边界。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06CF44-D629-4475-8BE9-18A17079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1BA14-BF26-46EA-88BA-6ACA3C71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DAE39D-03EC-454C-8F90-0D7F7CD9D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【原创训练材料｜参数为训练所设】主人公说自己不在意比赛，却在离场后折返，把弃置的号码布抚平。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怎样理解言行反差？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7A15AE-1F51-43CD-850F-2D5DBFE9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高频错因：以性格标签替代情节证据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097C84-B646-451C-AED6-B949247A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FDB139-24F9-482B-9862-A31960C03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0C58F9-4E00-438E-A20A-FC964C6F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FD771E-873E-4B6E-867E-431197D8D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11B222-E954-4E33-A020-883AF34C8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6DD8D6-361D-46CC-B3AE-5EAE98701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267C0B-85AD-4300-B85D-2978D899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101318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90113B-4F76-4D48-863D-D3766007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F611F-24E6-41CB-AC74-F9B53EF1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b12511e22648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5DE56-A65D-4466-99BB-78D87C42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CA9E5-D52C-4A08-9D21-15478430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81003A-4C9C-486E-A54A-82C2BEBA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439B1E-946F-453D-9895-ED5A43780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F0CC7A-60F1-42FD-9741-840001F5E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4F3B91-BA4E-41FF-8CCA-D960E85C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871839-C973-4162-BA06-BB0D3362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F31236-445E-4042-A69C-D596E7D2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A14EA3-FE69-489C-BEA3-922392D24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655443-F78C-4987-B74A-DD62B1E7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048FEE-23AB-4438-A6C5-46D90982A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人物／主题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2BA417-EA7D-47D7-9F7B-37CECAE7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E51021-066D-4153-A4CF-E1B2E0F32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F7A5F3-655F-4443-BD82-64F123ED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【原创训练材料｜参数为训练所设】主人公说自己不在意比赛，却在离场后折返，把弃置的号码布抚平。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怎样理解言行反差？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1DDB22-6517-45E8-B32F-0E7C6B1DC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D14E08-718C-438D-94E2-899EEF95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287BDE-03D7-40A0-B122-AE208CDD8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正确结论：口头否认维持自尊，折返与抚平则泄露其重视；反差使人物的失落较直接说明更含蓄。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解析：人物判断由语言和动作共同支持。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E0A83A-3A24-48FD-A3D1-018EF3024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D13C4F-585A-4497-A3E4-CAC3394C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CC879B-1AAA-44FF-AEB9-8AEF67BCF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9630D8-766A-4496-899D-04D8EB4B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008676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406DDE-664C-4629-A988-2C84F621A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00A7AF-B407-4196-ADC2-D5216A7C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8f1fadd6664b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F454B-BA80-4605-9A18-4F6CF0EEC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0B66EB-CDF7-4F25-84C5-2DED2D8B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6B70D3-538C-4404-A056-9F58F885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D70B15-6C7C-4366-9C3E-9D3340DD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ED3FC-96A0-4857-9152-295C1271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6A830D-4D40-4719-80C0-928BDF12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E34D96-7EAC-496F-A520-BCB657DA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BE9EF8-4D66-431D-B82F-94CF8C6E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AA52E7-FA95-48D0-A2C7-8848315F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033367-1C7D-4489-AB32-0D324CAD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FB2C63-5BA3-437E-BC5A-B4BE4F41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22C496-1515-4C0D-85FD-F45B775E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D5E9E5-D1A9-4AB3-BBF1-8604D09E7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02A050-E096-4A73-A194-C261FE9E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4E9595-D1BF-4C47-A89F-F95F14D4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BB3858-C469-4CEB-A4AD-F1E30C65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CCD6E5-1633-406B-B829-E89F3058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F03D93-4076-4390-A8B0-CA30C2C28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CF8138-B6EE-4CBE-8F09-E36DC0670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7454547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4E0382-E110-40F9-B760-17374E43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C7D7A3-6101-480D-81C4-3C2F2EE3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aab4092ddd47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B9811-B088-4ACE-A628-8E8BFFB3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15951E-E645-418E-A4FC-D023427AE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909A47-61F4-4D44-95A2-21DE1759D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9C442-8221-4155-B5D9-932F81D4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79E224-9B0C-45DF-9810-16A2165F7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AE7051-022C-44B8-B257-30A0A3CA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0CC7C5-9F83-4A3B-BB1E-3796C8B5E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691AF1-396C-491A-B125-017B27B22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7673B4-913B-4523-B9BE-8F28A815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8264AC-B340-4724-AEBC-74CF28DD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0CFCA9-5A14-4687-95F4-DD3ED77D3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850680-B0F0-4B45-AE32-5570E62C5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0BD414-F0B4-4754-A41C-18C9713D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29194F-5978-4561-A41B-340CCEE95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E4F5BD-86C6-4FAD-B55A-E8FA399E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FF490D-EAB9-4D5A-9C89-8C1A847C3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FDE74E-43CC-452C-9845-A88DBA64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834951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135021-0F99-4531-AFD0-F8216A2A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B609A5-34C1-4676-BC61-B5AE916E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0daa3292444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954C5F-0F76-45F7-93D3-6FE63ABA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099C6E-9228-47E4-B779-063205E2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BCBB9C-662A-4AC8-BD72-C78DB67EC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889F27-9300-4ACB-9C13-1EE45714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中国文学卷二小说赏析能力切片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【原创训练材料｜参数为训练所设】主…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B70E60-B63F-4439-8C94-3C6F4B5EC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9242C2-AC37-416F-902F-C8FDB5D3C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4329DF-D368-4EB6-A27F-3CEE36F8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672923-253D-4C64-B057-D08E0E9E0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882738-7430-4A67-8EF5-932FF0654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98A3EC-E22A-452D-B7C8-15B476D9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88DFB7-4D4B-4AE3-A6B5-43185C7C8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4F76AE-9FA8-4E64-8C1E-5FA57DC4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5E5F65-351F-4EA8-97BC-E3B91BC6D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E2A024-AF86-47E0-A2C1-448C99102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4E6B4C-EDD4-4296-A1F2-79F2D34B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075193-5448-41A4-B04E-372B7E5B7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411E05-4E65-4D0E-9242-8B1FD078D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347888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6F3CA6-0697-4520-B0EB-ACCD0C0F0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F817E6-28BE-48CE-BAA8-89DDECFEC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28c469f5d749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E0729B-B9F4-4E96-97C2-3FDCA8E63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29D28E-478E-4CBF-8564-38FE148A0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34F3DC-7F01-4053-AD51-8945D23D6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EA86EF-4DD5-467F-85C6-C75DF5FB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中国文学卷二小说赏析能力切片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【原创训练材料｜参数为训练所设】高潮场景写停电，所有对白被手电筒光断续照亮。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环境描写如何参与冲突？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036C35-6407-410B-8A4F-6F132CFD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Framework、课程及评估指引与公开评核资料｜中国文学卷二小说赏析能力切片·关键词解释·原创模考…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6A9617-109E-4AAE-BCE6-162268C3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DB9C1-3B7E-416C-96D2-BA51CBB4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422D3A-912A-46A1-B78F-46DA88438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01304B-E333-4E0F-B24B-A9B45FFC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A97F91-08C4-4032-A50D-FE4296434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2402F8-1D05-476C-B6DE-425818A0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052CF6-8A51-4116-B1E7-9411CFEA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8DA3D8-A2FD-474C-B60C-E81B6A25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8A90E9-BD34-450E-8A83-428D36F8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AE6331-1F5E-4744-8085-DEF46192E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CE560A-5684-4BA3-B33F-885637276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92B82F-342C-4386-9881-2C76F7A66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E26591-05C5-49A3-BEC9-924F2D67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4E5B1E-ABA4-40BC-A964-B31F27E6F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7177249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E121B2-CA01-424F-9B29-52C5942BC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CA963A-0AD3-45D9-9037-EA51051D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7e4865225e4b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CEBFC-A38C-4F80-A187-DBDE2820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CC1D1B-30D0-40B6-8C2D-701EB98C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6E4FB-6574-4432-88B5-123F892EB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2152F-9E91-48AD-82B8-C68BE1851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5D5C2-67CD-463C-B4AB-E5DCF049A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中国文学卷二小说赏析能力切片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【原创训练材料｜参数为训练所设】主人公说自己不在意比赛，却在离场后折返，把弃置的号码布抚平。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怎样理解言行反差？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0E0B3D-F0CF-49A1-9A74-D4F6991B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05DCA4-A9D3-4C1E-90B6-A740D1B1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C0D41B-CAFD-48DC-93AC-66DA02CC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AEC456-ADED-4953-A8DA-C5D85AC2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中国文学卷二小说赏析能力切片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【原创训练材料｜参数为训练所设】高潮场景写停电，所有对白被手电筒光断续照亮。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环境描写如何参与冲突？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5A57E2-CBBA-4510-9BCF-0AE2A5CA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F5E256-3FD4-4D42-A43E-2962F6282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863E6E-6430-4E85-9D8C-351AA3315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8A7824-FB0C-4300-9815-4598EEE5D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中国文学卷二小说赏析能力切片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【原创训练材料｜参数为训练所设】故事只通过儿童视角写大人搬家具，却不解释父母争执。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限制视角有何效果？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4037DF-1629-4081-908F-3C99FD71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2A1589-F56C-493B-8EA4-01620ADD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315C2F-E794-4F23-9BFA-4767FDF0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010371-48EE-4300-8214-DDF06441F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98273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1E4323-83B1-4EAB-8C27-0AC0C6AA8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0465CC-326E-4AA3-BA23-07AC2BB7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93a84bb0c84f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5959E3-6E84-4AC2-B60D-25B358E74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FFDF2F-5CD7-4DE8-A4B5-AA4341534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0A99D7-10A1-4F9B-B812-48CC9DBDC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BF9D3F-3461-4A15-9690-C2EC8F3B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5D151-65AF-4438-8B46-97E012B8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7E0ECA-1E3F-45AA-9A2C-B9FE2A7F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FA274F-61CF-412E-9E47-55820B19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466653-6E8C-4CAF-B4F2-1BA7D80C2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正确结论：明暗断续让人物表情时隐时现，配合含混对白，使彼此隐瞒与试探在视觉上被强化。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解析链：场景不是背景装饰，而与叙事信息共同运作。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7B4397-BA0F-4BE1-AA98-B44826B4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516BED-A579-44A5-B78A-35FB4472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20D72B-5FD7-4BC3-9B73-97387513E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9D0F2A-9967-4E41-A551-FD69DC92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4040884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C5F04B-6F18-494F-A23C-F6E503DEC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9B5A2-5F3E-49BF-AEFA-289C1243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bad027ec1e4b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905C5D-1739-4F9D-937A-BDA47416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23407-61EB-435E-8938-029312796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1378E0-0C6B-4DAA-A832-329B7876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E8AE52-A4F1-49CA-9E40-D01BF21F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中国文学卷二小说赏析能力切片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【原创训练材料｜参数为训练所设】故事只通过儿童视角写大人搬家具，却不解释父母争执。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限制视角有何效果？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DBB7B7-FE7D-454C-A2F9-DBFB8138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C2A595-FB81-43A1-8397-49915642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E676D8-539C-4640-AC8F-0E870D94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22DD7C-B748-4BCF-AD1E-3EF585C7D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C1F92C-60C8-470B-940B-88AA536C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3043D8-C785-4956-B035-A5D6681BF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E19815-8143-43DB-B0D1-3E53FA13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6454F0-7AE7-4441-A4AA-72F1A1A61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7CEB92-CB22-4942-B527-F351BC5D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208469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D129C5-D5FC-4799-94B8-706661E8E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84FCE-A26C-44AF-991F-BB2EBC47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8c98e4e0b649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9E7847-8ED4-477B-B7F7-BBEAAB6D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F93379-60E9-4C78-AF49-9835401A5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A7B18-5009-4F89-A664-60383D6F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能独立执行“行动／语言—视角—结构—人物／主题”，并说明每一步理由。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71E188-0A7A-4AE7-BF84-01994AF4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A91946-2D17-40A7-92B8-21B6DFA9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08C5C8-E3C4-439F-9F97-3DCEBE13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【原创训练材料｜参数为训练所设】配角只出现两次：第一次替主角说谎，第二次拒绝再替他解释。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配角的结构功能是什么？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D2BEB4-E82A-4705-9DAE-6D5BC520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高频错因：以性格标签替代情节证据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7A9653-54AE-489C-99F7-85EE03DB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C6150E-AA6F-4345-BC26-960F50103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4B8BBA-85D4-4510-9DCC-C884117E9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E6F3B2-E822-4FA4-B791-588B21B5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C03B9-431C-44E4-84B7-C795AE639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C3EC9F-5848-44B8-89DD-9F942520A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4AF0C8-4C16-4E2B-9372-34336FE5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246136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3613C7-B9ED-4FF1-86D9-7EDE6D71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0FBA4F-BB1C-4ACE-9BB1-7D3CCE3C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85c76bf48c4b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5A1EE1-1ED8-471B-B5C9-203705EBA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46D478-F44C-4987-9244-A617220A3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A7E56-E5F1-46D2-AB1E-3B32975A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50B5F-A921-456A-985E-67FF27554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70353C-A129-4AF3-BB64-D14119A13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0172F7-4DBE-4727-92E5-258D6C75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7E77A0-B981-407C-9A37-0249CFA1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B58F21-F2A7-42F2-B704-AAE1C9A01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612F4C-A078-48E8-A04A-A539CEFE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788472-9AEC-45E6-ADFE-52DC4D20D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914F2C-6DE3-45FE-84E8-5EB30B4B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人物／主题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919D7A-AF6B-4104-99BB-4EB1A67C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D1A2F4-E03A-463A-BAEE-5193E8E0A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149794-8B30-4DFB-8F3E-C4342864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【原创训练材料｜参数为训练所设】配角只出现两次：第一次替主角说谎，第二次拒绝再替他解释。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配角的结构功能是什么？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C8DAB6-8C01-4382-94A9-2282E047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EA52FC-532C-43FD-95B5-00AC903F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1BC6B4-6E77-483A-95C0-572B2E6A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正确结论：两次态度变化量度了主角行为的后果，并迫使主角由依赖他人掩护转向自行承担。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解析：配角分析回扣主角弧线和情节推进。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CD8968-1B09-4E3A-AB64-8F8971FC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E5BB4D-1696-4172-AD11-61AC9C1F8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F76804-B8A6-4129-8235-3E9A250FE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C6E5BF-4BDF-486A-A55C-6D2F430D5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0747232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501BE9-7192-4BF6-A66A-F2DDE258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9498B2-6FC3-46F8-B96B-EA17094D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327a204dab4a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D551CB-B9D4-49CA-B6D5-4DC5C949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057C11-D117-486E-9D0E-6A57B8EC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E19F4-235F-47F4-8F43-773A9D33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45CDA2-EFAD-4475-B4B3-F73BA21F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74D286-7482-4279-9C43-FAEC0C80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416775-0B6B-4091-84D4-28E05412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4692AF-F658-42E6-A930-EE84BA68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95D34B-6B7C-4742-975D-52FC526B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5F8FEB-A91B-4B70-9D73-393AED5D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FA5385-E680-4813-B083-05F6D847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DD6C55-76DE-41A2-B3ED-0C6BB7B0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D4AD58-83A7-4EFF-BE98-80F94A40D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5FAB00-0D30-4297-9F9F-7EBFA5A3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81C315-6612-4778-9536-8150EF2A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246B18-DDB5-4200-BFF6-36CD3B6F1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AA3A52-2C1D-4120-BE64-A2AF6C50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AD01B2-3679-45B6-8EDD-15808C34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6A88E9-FDAF-4F33-BA0C-D06965168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E1A4F6-CDFC-4A84-AAEC-2B42E636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13925614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710276-8951-4208-8819-5BB427760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233BFC-897C-492F-A120-BD0CFCC01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b9f16e763d46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93DA94-CCFE-4280-8852-5B1A0259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9359F9-7365-48D4-8042-3C4DA9C8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7CBA5-6F7E-4159-925E-479F0F80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66765D-AC1C-4DEC-A417-61528DBB1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1C0542-88DA-4B4C-BB8E-E9F175B57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E10D56-323A-4F5D-913D-8684E88F0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8A15E9-0C7F-4CA3-BE6D-93FFFCFB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2B4DC4-F770-429A-8D4F-10942D8B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C9FD4-98CD-4860-84CD-CBF6652B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571B91-32FC-4E77-8C5B-CC6C24E7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78C394-E816-40B9-9A33-D4AEE461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8E9540-1A0B-4810-A73D-D0FB50B8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56B08C-3073-456D-8030-C9B8BF7A8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585DEC-DDC2-487E-9EB8-1CDC1C394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8EE86A-579B-43DE-B7B5-0BF047BA1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A65868-113C-455C-AD98-9AAD8EF8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326BA0-D18B-4654-B509-2B16BFEA1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9952688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9928B2-7910-4672-8F22-C0833BFEC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6177ED-F969-4083-8115-F3B4C4762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0fbbaf2ae842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BA0449-AEAC-438D-B4B2-7A9B53D5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D393B2-C8F5-479D-871B-5FE21EE8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2E84F1-A514-4369-B4D5-C307DF576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2484DB-7BC2-45A9-8155-785C744D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中国文学卷二小说赏析能力切片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ACA6E4-CC16-406F-A6F3-7455B3800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5FDE3-0EE4-4959-BE57-E531E311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1E32D6-4A0F-4CE2-870E-B4D8F468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D013B3-FA58-42FB-A49C-F9A0AD1B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E16AD8-2770-4E8F-B5F5-413A7BEDD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69A53E-FFA4-4519-9EE4-B073E59E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F7C6FE-611C-4661-A629-457DF2E1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4C1DC3-3644-4457-B840-D308BCA6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0487E2-4CD4-4885-91BF-4883C896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B5A3FD-2642-49D2-B5EB-B4454454C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D77199-B931-4AE7-83D7-7A01A87E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DBB3AF-8621-4F1E-BBFE-49C4B65E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FC02A9-50B7-4EA3-9BBF-10CE7417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7818748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EA249C-DB0D-4F51-9D03-876C9A01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B0DD1-E2D4-4B5F-8E49-0C593EF8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e7bc2e416541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DC3F5-5ABE-4683-8FC0-DD99D272E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35C4A-9E93-4C2A-9FBF-35024D811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BEF6CD-9A7A-47BB-A58D-E2FB0DA42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2DF94B-2DEC-4FF4-ACC0-8E0A7226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中国文学卷二小说赏析能力切片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【原创训练材料｜参数为训练所设】故事只通过儿童视角写大人搬家具，却不解释父母争执。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限制视角有何效果？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E3288C-FF39-4A93-B954-EF2E93FF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Framework、课程及评估指引与公开评核资料｜中国文学卷二小说赏析能力切片·关键词解释·原创模考…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99CBBC-B45F-4A04-A7EB-6BFBFFC0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650F69-D792-42E2-B781-96642377E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EBAE28-1349-416B-8D90-85A3663A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954F97-EBE0-4F00-A851-7694CDA4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67F5F9-2488-4459-A064-FD0F3454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1B4378-0039-49F8-BA27-0EC05060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986D8A-B834-4C86-B22F-53AF2CEF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EA3D26-D178-4DFE-A160-25BC8F73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1F76DF-9F4B-4E4E-8528-B4BA9B29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FF3BC9-3C58-43F5-A385-26DF9355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828BD6-7DAA-439F-9FDF-7904C9184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657948-FAF0-430D-9F2F-37AD16CB9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5DE502-D2CD-4767-9606-2EFEA3D7E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A1BA02-04D1-4216-9B20-6FCC4E498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5801871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A66EF0-5046-4E3B-AEC0-3A2DB582E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BBACE4-5A19-467D-A8FE-8097F2DF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52f088059a4d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7AA56A-5E4E-4A07-9AE3-1802D8B6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89328D-426D-4E5D-AF61-43F6E829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0371E1-9453-4415-85BE-FE6E7691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E9C585-EC84-4E3C-B42F-8569607E3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F03FA6-F0F8-498C-94E4-23A84E36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中国文学卷二小说赏析能力切片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【原创训练材料｜参数为训练所设】配角只出现两次：第一次替主角说谎，第二次拒绝再替他解释。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配角的结构功能是什么？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4DDF82-3872-4A8B-A972-BD467DD3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32E91C-BC3E-4A6F-B259-80212882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8D2201-BB1F-450F-9D48-080F8BFC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CFC156-CAF0-491F-9943-6732A95E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中国文学卷二小说赏析能力切片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【原创训练材料｜参数为训练所设】故事只通过儿童视角写大人搬家具，却不解释父母争执。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限制视角有何效果？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3D2D7-9CCB-4AC0-90A8-78184ABB3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765A1E-E2DC-4189-A0E4-4D7330EA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7840D5-5E43-4243-99EC-587B0597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341915-C52A-4419-9CE8-1827D682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中国文学卷二小说赏析能力切片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【原创训练材料｜参数为训练所设】学生断言开放结局表示作者不知道怎样收尾。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怎样以文学分析修正？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C7CF30-ADBC-4985-908C-8FC15471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04FE87-E1DD-4823-80D2-0A3D3CE8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D92FEA-AF58-4D9A-B6A9-53DED3EE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42BE3A-7228-4FD1-A9CB-52A6B415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1165051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6FF2AB-5043-4F4E-8E8D-F95AFC54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532A2-3B0B-4994-BE25-C3AED0B9A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81fdf81f2141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A24E8-5D59-45D2-B53C-BBC1B13F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0A9CF3-44AA-453C-9742-36C34042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188B02-49E2-48DA-9C96-87F85F7AC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BF5A76-8AF8-41EE-B69A-E9B73911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61CB0C-BEDB-4678-9A3E-764832589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C97622-30ED-4E69-B9B1-F3097464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CC5500-33FA-4A70-9A02-2316ACFF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064BC8-C9EF-4AA3-BE5B-F5F86DF1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正确结论：儿童只能看到异常动作，读者须从缺失的信息推断家庭变化，既保留悬念，也放大儿童的不安与无助。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解析链：视角限制影响信息量与情感距离。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27EDC1-02F4-4503-9DB8-9A990BFC8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E7723-B1C7-4EE8-95FD-DF9B2F31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35EAE1-A972-4B86-8F57-2337A4838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8A879C-AB42-4807-8988-A384191A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46384854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EFE670-283B-4285-BCCC-EDDA4AC72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CC297-75E1-43C9-81C9-F540E6B5E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0140726d4548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545D44-56F4-4FCC-9287-9A52E9C01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D612A8-4A50-45BA-8714-42894F4FC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2D3CEC-D874-435F-BF39-FB23C088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CF002D-FF5D-4033-8942-0D61B2245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中国文学卷二小说赏析能力切片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【原创训练材料｜参数为训练所设】学生断言开放结局表示作者不知道怎样收尾。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怎样以文学分析修正？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E844F5-A264-442C-9585-54558124D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0DBADE-A2AE-4BC3-BD3C-AC57B844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8305D3-FE07-4C4C-B315-5B12238B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CC66E9-380E-4C9B-A39C-8B6ED3C1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6B22F-48A4-45EB-9208-7C227349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CBA7ED-7DA8-433B-9291-73EEAC87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C96B98-E132-49B5-8F21-83A29556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B2AC90-7132-4C73-9B18-5997F90C2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348CA-5741-4364-8EDB-AD8B9D9A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54424867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389114-D9CD-4899-85F0-E4BE28E28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0AA21-FD98-46B1-88DB-81C8B19C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9ccf9089043d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53A6C7-EC9C-4672-A64E-7AEDE0E00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BDC849-7C6F-4EA1-853C-38C11E4A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0F87DE-7486-45E0-AD92-739645FE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C6A0BA-3463-4913-BD81-F0B1BA98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96FDEE-D3D0-4841-880B-43638B154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B0C348-C842-4ABF-9D8D-A7E75073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【原创训练材料｜参数为训练所设】开篇出现一枚不会走的表，结尾人物在离家前为它换上电池。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这一伏笔怎样在结尾完成？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8632B0-A2FD-4D72-958D-35047CAA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高频错因：以性格标签替代情节证据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8E1F12-E469-47FB-B391-44758937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15B5D4-A16F-44BE-B5C3-361591B1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3384E-9A8C-4D4C-A4E1-261543E23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98C19-1311-4401-AD09-7CEA836E3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0331F8-16C8-4850-86D6-A051F3AA3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D16D9E-9F2B-450D-9F3B-7ADF8B151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432C2B-6226-4B1D-9745-A49461A7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6480416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420EFC-B278-476C-B764-4739A779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D57CB3-13C0-450B-91E0-CFD57DCFF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11b919817449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80F22F-5B19-409C-AA73-920CDC54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564637-C161-4A96-A0CA-C51D53AD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59BBFE-CBB4-4D36-9A75-4E915BFC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ABF2AE-71C6-4C66-AC32-12FD6F81A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AA01D1-9587-4C73-B460-FD9B25079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D0B243-9402-4A4F-9572-469EB775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99F7A9-2B64-4017-8EC1-F7A2185DF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DDD738-A185-4BE8-B830-DE511DBF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FCDFAB-AD63-464F-86E1-90E4D2D05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EBB659-8952-4724-A794-03F159E1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80DC8D-88D4-4743-BBB8-DF20DEF9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人物／主题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9F2149-974A-4DAA-B8DF-B3DFC9FDA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4D0E96-1254-4B1C-B0FD-DD8BCFF67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DFAC2F-39F7-47E2-A551-7AB48AB0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中国文学卷二小说赏析能力切片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【原创训练材料｜参数为训练所设】开篇出现一枚不会走的表，结尾人物在离家前为它换上电池。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这一伏笔怎样在结尾完成？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C8204E-B9D0-45AC-AFEB-A31A1485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1E3F53-061F-4FB4-8E9D-E9E8F47F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CF7299-770C-431C-ACB1-D91879F9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正确结论：停表先暗示生活停滞，换电池的行动使人物重新面对时间，物件变化与离家决定互相印证。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解析：伏笔分析须解释前后功能，不只指出重复。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2A2690-910E-429B-8C26-7D246F3C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6A2FD7-4B8D-4607-8D7D-46964787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B801AC-4C9B-4B9A-BAB2-3974D710F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B9C073-FD1D-4640-A4A5-4411B9C36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3401704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B692EC-7DCE-4D53-BFDA-C25FFA86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7EEEEF-BE4C-46F4-8505-446C3D13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c1b0b04b5643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F02429-21D4-410F-B413-EECDCB89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FCFB87-42F3-45B4-999C-A376CFF0B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200E9A-BDF1-4335-BF3D-9AFF5C63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02C454-65D8-43A5-8C0F-013A11D7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5772C-8179-4F91-AD85-87A2DE265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A6C7E2-851E-46FA-A4E2-E2460BF43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B2980-95E6-4703-9D4C-47451533C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A07FBD-BCDC-4ABB-B2E6-D638D372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F6B16E-3D89-43DA-BD72-C21F3DB3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08055F-3D4E-43EC-8447-E40E54BCE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D06AF2-18E5-4121-8162-9A2E6BD79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BE5D74-AFE3-4CD8-82D2-8296A1EE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862C4D-CB50-4CC1-9BD4-9D535C7D9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AE3E05-A346-487B-96F6-C2A040B04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298EE5-467C-4CF4-BAA4-BA260E6A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3EC93B-C44C-4EF6-A9F8-BEC29BC1C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6455CE-3E7D-44B6-BD99-687BAD18B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8BF705-9229-4082-94D5-1A28BF57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3B30E0-AD36-4680-AC74-F15EE187C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5794955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194009-D28D-42F1-85AB-14BAA099D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01638B-84AB-40F2-9772-4E33EB3AA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f021a326854e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1E8D70-651D-46D2-AE06-E91DA6811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8F873-AA79-49FF-9BE5-22FE9488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E67DA2-4C35-425E-8E7A-A4EE4500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56067-C8F9-4607-B084-5423E4D8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小说赏析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ADE44-B5FB-4083-87E0-1BC803FF1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022E8D-CBAE-45EA-A5EE-60F9231B5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53539B-E6AB-4F92-AA7B-BED84BD6D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645413-E4F0-40F1-BEC2-6FC09F46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FECF7D-7D61-47B8-88FC-4DDB4933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C493B-2388-4BB8-B275-9DE3379B8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95AD77-7673-45DB-B299-72097B34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140CD7-2A69-4FBB-ADC6-5FD0B6B50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E352F7-A7BB-4172-B732-8778BDC3C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D90A86-52FB-44C6-979D-8E304DA5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778BDE-A4A9-4CA7-9AC2-F8696B01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F369C9-67A1-41A2-844A-2DD3BD66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F2466D-A5E0-4522-8E43-2DFE1C337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96484576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0C6FBF-A457-4721-80F5-1874D617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5FFC47-44F2-4B03-B8B8-F4D66BA24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df5c5bd7c647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6B6E6D-C3BA-4A15-98F9-ACF8F0CD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AE194-0846-497A-B08F-C8A83C76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B8DDAC-5F3E-4A8E-BD81-C242F966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813558-03B6-435B-ACAA-2A70B9F12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中国文学卷二小说赏析能力切片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40153A-FBA1-48FA-AFAD-C12F2F3E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3F458-1FA6-44BD-8BDC-9C7EB1BA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11610C-F468-447D-9DE6-A4A063821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人物判断必须由行动、语言与叙事选择共同支持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F8BAAB-1D53-44CC-87F4-41CF17AE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E1A918-4156-4105-8703-37CB5EAE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645B5F-EE7E-41D1-99B0-B8DAE7D3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行动／语言—视角—结构—人物／主题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DA7107-A936-4532-8B0F-0D52E3CE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2B2D77-98BE-4D70-B543-921D01EA7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50EF06-1B25-4F57-882C-A84E0EBA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检查：以性格标签替代情节证据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EB8C05-8865-4A27-930E-B9EE9B3B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50F668-BA41-4332-9FC0-7CFDDBE2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178761-9665-4D53-AA29-E41B7635B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77E24F-050C-460E-89B4-11FF27C7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0497028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A519DE-4CEE-4156-9721-00B49AF2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B593E-E822-4682-AE1A-2AFE4BD9D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305fab451041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9A3D9F-14AC-4F59-BD6D-24708E07D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44CA5B-A114-439D-AF90-94CED891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DAFA7-E67A-4059-B86A-231737274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74DC34-DCD3-4B17-9B23-C2906C88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中国文学卷二小说赏析能力切片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【原创训练材料｜参数为训练所设】学生断言开放结局表示作者不知道怎样收尾。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怎样以文学分析修正？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F4D30-DE72-403B-93F1-98D8A58A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Framework、课程及评估指引与公开评核资料｜中国文学卷二小说赏析能力切片·关键词解释·原创模考…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815DFB-9416-48B1-857D-C8E9CF02E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E906AE-4D88-4BD0-AF5F-439760C2C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48931-DB02-45C5-A28A-F2B43D410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2D68EE-3881-43DB-B0FA-B77E68A1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C6274A-3326-4A08-8C14-D2BCA26D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1EF00A-0914-4351-BC0A-B535807B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C1082A-7EA8-4EF0-BBB0-3EBD8F01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036D08-98B9-4B61-92F9-79A2BDCB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85913E-9256-48FB-9863-6234F9343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77A002-38E5-4EB5-8A2E-8757BB9A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DF9330-DEBA-493A-9321-1DC60F25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499917-53BD-40B5-9D14-100A4ADB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3F6D34-30AA-413B-9DE6-E866E7218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EE629E-87E7-482B-90A9-39A1253E1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9808136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B5095C-3647-45B5-AD7B-DC8405834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48E88-1AA4-4026-B4C6-94D0B383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b3a72e5eb445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BB4692-E7EB-4448-8E37-8FB0407F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1D3B6-53DD-4155-9014-A6C14DF1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62C23F-856B-491E-B155-2513A2B9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3A5595-A5BD-490C-A605-AE9CFD49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C83735-5816-4B81-93CC-F2755108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中国文学卷二小说赏析能力切片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【原创训练材料｜参数为训练所设】开篇出现一枚不会走的表，结尾人物在离家前为它换上电池。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这一伏笔怎样在结尾完成？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01EB68-D01A-4B71-8162-5C1FA283C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D37097-3E6E-4207-AC94-5AA6B86C0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4B90A8-3AE3-49B8-B98D-2607AC9D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298161-6FA5-4110-B98A-30B33ECF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中国文学卷二小说赏析能力切片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【原创训练材料｜参数为训练所设】学生断言开放结局表示作者不知道怎样收尾。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怎样以文学分析修正？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32B53C-3ACB-488E-B23A-EB8554AA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10CBBB-D3BF-42FB-A0EB-C2A149BE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C5B662-9A3B-4FBD-8C81-8308A21C8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34249C-B1FF-4B84-B704-01D71638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中国文学卷二小说赏析能力切片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【原创训练材料｜参数为训练所设】高潮场景写停电，所有对白被手电筒光断续照亮。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环境描写如何参与冲突？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550699-AC69-434E-AE8E-550F82EF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2FED97-968F-459F-A903-129EFA39E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C2B613-9E16-4EEA-8B78-5F3BD6FD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E853F4-14E8-44DE-BF7E-34A069A7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7813062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891BB2-0E72-4102-A0F6-C40458B16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D4DB0B-4EB0-40AE-A306-F60AFD9D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8e22d9bffc4b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8A26AA-C705-46BB-969B-F9E227ED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D2E47-B9EE-4DA5-8799-92D52662D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7EBFA-DE36-459E-9BDC-265E24F50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82787-A212-4B3A-AA58-870BE5DD2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以性格标签替代情节证据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902E79-C299-49A7-B324-7F8B1F0D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A8CF07-9718-4007-B858-D394786B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5F70EC-2755-42C6-A397-695D00B6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B28CEF-CFF0-42F6-8B62-58BE171B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正确结论：应检视结尾保留了哪些选择、前文铺垫是否足以支持多种结果，以及未决状态怎样延续作品核心冲突。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解析链：开放结局须从结构功能评价，不能猜测作者能力。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90F3A4-28FC-47C9-9EDA-6474D6A5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9BDB1-7149-427E-9902-E786CBD8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1462E7-66C6-4FE4-8CC9-CDD2A1E00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C9ED76-3A86-4774-BD89-19B466B3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1208064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225ED9-9D61-47F3-B92D-E4CC0B776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CB554-6528-422E-938B-1DFF95A1C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c12951c52547d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4D8C51-F46F-40B5-AB4C-192A10BF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BFDDA5-1F92-4615-A8A9-AC12F4D3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7C29FE-B79B-49BE-A5A4-1C87A1B0A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F7096F-4766-4EB2-A1D6-43009A30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中国文学卷二小说赏析能力切片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【原创训练材料｜参数为训练所设】高潮场景写停电，所有对白被手电筒光断续照亮。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环境描写如何参与冲突？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BEFAC8-BD18-4A32-A002-BF7EEF7A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F61CF5-5B73-4295-98EC-843044AD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BC7A3F-4802-4F42-AD5B-199878D78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74168B-731E-4C23-8677-DA52F209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44D163-DCD2-4693-8405-9A80FB08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2DB4B3-57E2-4036-8315-DEB92FC9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46800E-AB8F-4DA8-BF4C-539648347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11135-5C3D-4C49-8134-8C928567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小说赏析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58904D-B587-4A73-9B6D-5201732E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8196460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2026-08-23T18:31:13.2280000Z</dcterms:created>
  <dcterms:modified xsi:type="dcterms:W3CDTF">2026-08-23T18:31:13.2280000Z</dcterms:modified>
</coreProperties>
</file>