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f213d1168c4589" /><Relationship Type="http://schemas.openxmlformats.org/officeDocument/2006/relationships/extended-properties" Target="/docProps/app.xml" Id="R6cacb710af4240f7" /><Relationship Type="http://schemas.openxmlformats.org/officeDocument/2006/relationships/officeDocument" Target="/ppt/presentation.xml" Id="Rbd134b866dd04f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cfaf5bb1ac4296"/>
  </p:sldMasterIdLst>
  <p:notesMasterIdLst>
    <p:notesMasterId xmlns:r="http://schemas.openxmlformats.org/officeDocument/2006/relationships" r:id="Rfbbc488063a84697"/>
  </p:notesMasterIdLst>
  <p:sldIdLst>
    <p:sldId xmlns:r="http://schemas.openxmlformats.org/officeDocument/2006/relationships" id="256" r:id="R571797f79f0a41ad"/>
    <p:sldId xmlns:r="http://schemas.openxmlformats.org/officeDocument/2006/relationships" id="257" r:id="Ra11f62c833c2492d"/>
    <p:sldId xmlns:r="http://schemas.openxmlformats.org/officeDocument/2006/relationships" id="258" r:id="R09e070fb23324d4c"/>
    <p:sldId xmlns:r="http://schemas.openxmlformats.org/officeDocument/2006/relationships" id="259" r:id="R77e1a4304b58438e"/>
    <p:sldId xmlns:r="http://schemas.openxmlformats.org/officeDocument/2006/relationships" id="260" r:id="R46b35afc41ba4e9e"/>
    <p:sldId xmlns:r="http://schemas.openxmlformats.org/officeDocument/2006/relationships" id="261" r:id="R297a6dc15b334f4d"/>
    <p:sldId xmlns:r="http://schemas.openxmlformats.org/officeDocument/2006/relationships" id="262" r:id="R3761b64b9b114749"/>
    <p:sldId xmlns:r="http://schemas.openxmlformats.org/officeDocument/2006/relationships" id="263" r:id="Rdab1aea7f4664c10"/>
    <p:sldId xmlns:r="http://schemas.openxmlformats.org/officeDocument/2006/relationships" id="264" r:id="Rc097f057c157493e"/>
    <p:sldId xmlns:r="http://schemas.openxmlformats.org/officeDocument/2006/relationships" id="265" r:id="R5d0531e146b640de"/>
    <p:sldId xmlns:r="http://schemas.openxmlformats.org/officeDocument/2006/relationships" id="266" r:id="Rac339199445848d3"/>
    <p:sldId xmlns:r="http://schemas.openxmlformats.org/officeDocument/2006/relationships" id="267" r:id="Re5a0d1c5f07b49fe"/>
    <p:sldId xmlns:r="http://schemas.openxmlformats.org/officeDocument/2006/relationships" id="268" r:id="Ra8629ef2c3f04f15"/>
    <p:sldId xmlns:r="http://schemas.openxmlformats.org/officeDocument/2006/relationships" id="269" r:id="R3dae88480f8744f9"/>
    <p:sldId xmlns:r="http://schemas.openxmlformats.org/officeDocument/2006/relationships" id="270" r:id="Rf5708ed4294043d2"/>
    <p:sldId xmlns:r="http://schemas.openxmlformats.org/officeDocument/2006/relationships" id="271" r:id="R57d4741427594138"/>
    <p:sldId xmlns:r="http://schemas.openxmlformats.org/officeDocument/2006/relationships" id="272" r:id="R07791394e3c248d9"/>
    <p:sldId xmlns:r="http://schemas.openxmlformats.org/officeDocument/2006/relationships" id="273" r:id="R9bfc3f92e5534fb4"/>
    <p:sldId xmlns:r="http://schemas.openxmlformats.org/officeDocument/2006/relationships" id="274" r:id="R30052ca2267d481a"/>
    <p:sldId xmlns:r="http://schemas.openxmlformats.org/officeDocument/2006/relationships" id="275" r:id="R341833221f164d03"/>
    <p:sldId xmlns:r="http://schemas.openxmlformats.org/officeDocument/2006/relationships" id="276" r:id="R63ad93965c044781"/>
    <p:sldId xmlns:r="http://schemas.openxmlformats.org/officeDocument/2006/relationships" id="277" r:id="R3fdb2d8d83a94eb6"/>
    <p:sldId xmlns:r="http://schemas.openxmlformats.org/officeDocument/2006/relationships" id="278" r:id="R05e9acedccd64f44"/>
    <p:sldId xmlns:r="http://schemas.openxmlformats.org/officeDocument/2006/relationships" id="279" r:id="Raf9cdb3982344ac0"/>
    <p:sldId xmlns:r="http://schemas.openxmlformats.org/officeDocument/2006/relationships" id="280" r:id="R690b217458cc44b6"/>
    <p:sldId xmlns:r="http://schemas.openxmlformats.org/officeDocument/2006/relationships" id="281" r:id="R3d697a4acdaa40b6"/>
    <p:sldId xmlns:r="http://schemas.openxmlformats.org/officeDocument/2006/relationships" id="282" r:id="R773e70493fdb4cef"/>
    <p:sldId xmlns:r="http://schemas.openxmlformats.org/officeDocument/2006/relationships" id="283" r:id="R24423889d6c44407"/>
    <p:sldId xmlns:r="http://schemas.openxmlformats.org/officeDocument/2006/relationships" id="284" r:id="Rd11a4c3469344a8d"/>
    <p:sldId xmlns:r="http://schemas.openxmlformats.org/officeDocument/2006/relationships" id="285" r:id="Ra5473d15032446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5f7667e5144566" /><Relationship Type="http://schemas.openxmlformats.org/officeDocument/2006/relationships/slideMaster" Target="/ppt/slideMasters/slideMaster1.xml" Id="Rcbcfaf5bb1ac4296" /><Relationship Type="http://schemas.openxmlformats.org/officeDocument/2006/relationships/notesMaster" Target="/ppt/notesMasters/notesMaster1.xml" Id="Rfbbc488063a84697" /><Relationship Type="http://schemas.openxmlformats.org/officeDocument/2006/relationships/presProps" Target="/ppt/presProps.xml" Id="R11a5998da55944f8" /><Relationship Type="http://schemas.openxmlformats.org/officeDocument/2006/relationships/tableStyles" Target="/ppt/tableStyles.xml" Id="R048c6cd73c9c4852" /><Relationship Type="http://schemas.openxmlformats.org/officeDocument/2006/relationships/slide" Target="/ppt/slides/slide1.xml" Id="R571797f79f0a41ad" /><Relationship Type="http://schemas.openxmlformats.org/officeDocument/2006/relationships/slide" Target="/ppt/slides/slide2.xml" Id="Ra11f62c833c2492d" /><Relationship Type="http://schemas.openxmlformats.org/officeDocument/2006/relationships/slide" Target="/ppt/slides/slide3.xml" Id="R09e070fb23324d4c" /><Relationship Type="http://schemas.openxmlformats.org/officeDocument/2006/relationships/slide" Target="/ppt/slides/slide4.xml" Id="R77e1a4304b58438e" /><Relationship Type="http://schemas.openxmlformats.org/officeDocument/2006/relationships/slide" Target="/ppt/slides/slide5.xml" Id="R46b35afc41ba4e9e" /><Relationship Type="http://schemas.openxmlformats.org/officeDocument/2006/relationships/slide" Target="/ppt/slides/slide6.xml" Id="R297a6dc15b334f4d" /><Relationship Type="http://schemas.openxmlformats.org/officeDocument/2006/relationships/slide" Target="/ppt/slides/slide7.xml" Id="R3761b64b9b114749" /><Relationship Type="http://schemas.openxmlformats.org/officeDocument/2006/relationships/slide" Target="/ppt/slides/slide8.xml" Id="Rdab1aea7f4664c10" /><Relationship Type="http://schemas.openxmlformats.org/officeDocument/2006/relationships/slide" Target="/ppt/slides/slide9.xml" Id="Rc097f057c157493e" /><Relationship Type="http://schemas.openxmlformats.org/officeDocument/2006/relationships/slide" Target="/ppt/slides/slide10.xml" Id="R5d0531e146b640de" /><Relationship Type="http://schemas.openxmlformats.org/officeDocument/2006/relationships/slide" Target="/ppt/slides/slide11.xml" Id="Rac339199445848d3" /><Relationship Type="http://schemas.openxmlformats.org/officeDocument/2006/relationships/slide" Target="/ppt/slides/slide12.xml" Id="Re5a0d1c5f07b49fe" /><Relationship Type="http://schemas.openxmlformats.org/officeDocument/2006/relationships/slide" Target="/ppt/slides/slide13.xml" Id="Ra8629ef2c3f04f15" /><Relationship Type="http://schemas.openxmlformats.org/officeDocument/2006/relationships/slide" Target="/ppt/slides/slide14.xml" Id="R3dae88480f8744f9" /><Relationship Type="http://schemas.openxmlformats.org/officeDocument/2006/relationships/slide" Target="/ppt/slides/slide15.xml" Id="Rf5708ed4294043d2" /><Relationship Type="http://schemas.openxmlformats.org/officeDocument/2006/relationships/slide" Target="/ppt/slides/slide16.xml" Id="R57d4741427594138" /><Relationship Type="http://schemas.openxmlformats.org/officeDocument/2006/relationships/slide" Target="/ppt/slides/slide17.xml" Id="R07791394e3c248d9" /><Relationship Type="http://schemas.openxmlformats.org/officeDocument/2006/relationships/slide" Target="/ppt/slides/slide18.xml" Id="R9bfc3f92e5534fb4" /><Relationship Type="http://schemas.openxmlformats.org/officeDocument/2006/relationships/slide" Target="/ppt/slides/slide19.xml" Id="R30052ca2267d481a" /><Relationship Type="http://schemas.openxmlformats.org/officeDocument/2006/relationships/slide" Target="/ppt/slides/slide20.xml" Id="R341833221f164d03" /><Relationship Type="http://schemas.openxmlformats.org/officeDocument/2006/relationships/slide" Target="/ppt/slides/slide21.xml" Id="R63ad93965c044781" /><Relationship Type="http://schemas.openxmlformats.org/officeDocument/2006/relationships/slide" Target="/ppt/slides/slide22.xml" Id="R3fdb2d8d83a94eb6" /><Relationship Type="http://schemas.openxmlformats.org/officeDocument/2006/relationships/slide" Target="/ppt/slides/slide23.xml" Id="R05e9acedccd64f44" /><Relationship Type="http://schemas.openxmlformats.org/officeDocument/2006/relationships/slide" Target="/ppt/slides/slide24.xml" Id="Raf9cdb3982344ac0" /><Relationship Type="http://schemas.openxmlformats.org/officeDocument/2006/relationships/slide" Target="/ppt/slides/slide25.xml" Id="R690b217458cc44b6" /><Relationship Type="http://schemas.openxmlformats.org/officeDocument/2006/relationships/slide" Target="/ppt/slides/slide26.xml" Id="R3d697a4acdaa40b6" /><Relationship Type="http://schemas.openxmlformats.org/officeDocument/2006/relationships/slide" Target="/ppt/slides/slide27.xml" Id="R773e70493fdb4cef" /><Relationship Type="http://schemas.openxmlformats.org/officeDocument/2006/relationships/slide" Target="/ppt/slides/slide28.xml" Id="R24423889d6c44407" /><Relationship Type="http://schemas.openxmlformats.org/officeDocument/2006/relationships/slide" Target="/ppt/slides/slide29.xml" Id="Rd11a4c3469344a8d" /><Relationship Type="http://schemas.openxmlformats.org/officeDocument/2006/relationships/slide" Target="/ppt/slides/slide30.xml" Id="Ra5473d15032446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925864b13c49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d1a30bde15c4970" /><Relationship Type="http://schemas.openxmlformats.org/officeDocument/2006/relationships/notesMaster" Target="/ppt/notesMasters/notesMaster1.xml" Id="Rc37401ab52c748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be91aa46844354" /><Relationship Type="http://schemas.openxmlformats.org/officeDocument/2006/relationships/notesMaster" Target="/ppt/notesMasters/notesMaster1.xml" Id="R76a7f2c646594a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94f2b545274184" /><Relationship Type="http://schemas.openxmlformats.org/officeDocument/2006/relationships/notesMaster" Target="/ppt/notesMasters/notesMaster1.xml" Id="Rd0cc072eb99f41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97739f389f4684" /><Relationship Type="http://schemas.openxmlformats.org/officeDocument/2006/relationships/notesMaster" Target="/ppt/notesMasters/notesMaster1.xml" Id="R47d2c2f275734a3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841a5123f74b8d" /><Relationship Type="http://schemas.openxmlformats.org/officeDocument/2006/relationships/notesMaster" Target="/ppt/notesMasters/notesMaster1.xml" Id="R687275865aff498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9692893d7d4b7a" /><Relationship Type="http://schemas.openxmlformats.org/officeDocument/2006/relationships/notesMaster" Target="/ppt/notesMasters/notesMaster1.xml" Id="R56ba908326f044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3e6621663d4c7f" /><Relationship Type="http://schemas.openxmlformats.org/officeDocument/2006/relationships/notesMaster" Target="/ppt/notesMasters/notesMaster1.xml" Id="R991c09a1322247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45b6443e474023" /><Relationship Type="http://schemas.openxmlformats.org/officeDocument/2006/relationships/notesMaster" Target="/ppt/notesMasters/notesMaster1.xml" Id="R26614420918342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aebbbe818449bb" /><Relationship Type="http://schemas.openxmlformats.org/officeDocument/2006/relationships/notesMaster" Target="/ppt/notesMasters/notesMaster1.xml" Id="Rae9330fb86964a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e7974f8cdb446e5" /><Relationship Type="http://schemas.openxmlformats.org/officeDocument/2006/relationships/notesMaster" Target="/ppt/notesMasters/notesMaster1.xml" Id="R548d637bde2f458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c8d688f4954562" /><Relationship Type="http://schemas.openxmlformats.org/officeDocument/2006/relationships/notesMaster" Target="/ppt/notesMasters/notesMaster1.xml" Id="R8af204a8adf04c6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476f35a916c4dfd" /><Relationship Type="http://schemas.openxmlformats.org/officeDocument/2006/relationships/notesMaster" Target="/ppt/notesMasters/notesMaster1.xml" Id="Rb65459ca8f0149d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7f954aff7ca4925" /><Relationship Type="http://schemas.openxmlformats.org/officeDocument/2006/relationships/notesMaster" Target="/ppt/notesMasters/notesMaster1.xml" Id="R68726e0c02a641a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5895761ec084804" /><Relationship Type="http://schemas.openxmlformats.org/officeDocument/2006/relationships/notesMaster" Target="/ppt/notesMasters/notesMaster1.xml" Id="Rdcccd61573f04c0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54f21bfe8444f9a" /><Relationship Type="http://schemas.openxmlformats.org/officeDocument/2006/relationships/notesMaster" Target="/ppt/notesMasters/notesMaster1.xml" Id="R541602e0e19b42c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3d5543fdef4f48" /><Relationship Type="http://schemas.openxmlformats.org/officeDocument/2006/relationships/notesMaster" Target="/ppt/notesMasters/notesMaster1.xml" Id="Rf6e97169a0104ca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61dd89237164bf3" /><Relationship Type="http://schemas.openxmlformats.org/officeDocument/2006/relationships/notesMaster" Target="/ppt/notesMasters/notesMaster1.xml" Id="Rc35c4382b9af4d7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a9ddaa24218487a" /><Relationship Type="http://schemas.openxmlformats.org/officeDocument/2006/relationships/notesMaster" Target="/ppt/notesMasters/notesMaster1.xml" Id="R8880751f9a4d40f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54b6f6733cd4d69" /><Relationship Type="http://schemas.openxmlformats.org/officeDocument/2006/relationships/notesMaster" Target="/ppt/notesMasters/notesMaster1.xml" Id="R0b52c831ba9041b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70240518af04a6d" /><Relationship Type="http://schemas.openxmlformats.org/officeDocument/2006/relationships/notesMaster" Target="/ppt/notesMasters/notesMaster1.xml" Id="R1161f6aa7bb84c4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426acfc725b4952" /><Relationship Type="http://schemas.openxmlformats.org/officeDocument/2006/relationships/notesMaster" Target="/ppt/notesMasters/notesMaster1.xml" Id="R78be0d49506f405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d982f56fd5d455c" /><Relationship Type="http://schemas.openxmlformats.org/officeDocument/2006/relationships/notesMaster" Target="/ppt/notesMasters/notesMaster1.xml" Id="R499df8162021408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4d22d3db5eb457f" /><Relationship Type="http://schemas.openxmlformats.org/officeDocument/2006/relationships/notesMaster" Target="/ppt/notesMasters/notesMaster1.xml" Id="R3d844f4ddfec4c1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0d9cf78282a4dc7" /><Relationship Type="http://schemas.openxmlformats.org/officeDocument/2006/relationships/notesMaster" Target="/ppt/notesMasters/notesMaster1.xml" Id="Rcaa9bf154ae648c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b2db096726f4c97" /><Relationship Type="http://schemas.openxmlformats.org/officeDocument/2006/relationships/notesMaster" Target="/ppt/notesMasters/notesMaster1.xml" Id="Rb696136d84a0450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149be2cb68d4869" /><Relationship Type="http://schemas.openxmlformats.org/officeDocument/2006/relationships/notesMaster" Target="/ppt/notesMasters/notesMaster1.xml" Id="R842d31c992164c8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8b496cf789747d5" /><Relationship Type="http://schemas.openxmlformats.org/officeDocument/2006/relationships/notesMaster" Target="/ppt/notesMasters/notesMaster1.xml" Id="R434faf93c9874f6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841fcec6c90412f" /><Relationship Type="http://schemas.openxmlformats.org/officeDocument/2006/relationships/notesMaster" Target="/ppt/notesMasters/notesMaster1.xml" Id="R7686ae09c411419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f2869ce24cf41e8" /><Relationship Type="http://schemas.openxmlformats.org/officeDocument/2006/relationships/notesMaster" Target="/ppt/notesMasters/notesMaster1.xml" Id="Raf10c06497d548c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2587708f86440b2" /><Relationship Type="http://schemas.openxmlformats.org/officeDocument/2006/relationships/notesMaster" Target="/ppt/notesMasters/notesMaster1.xml" Id="R014a905dff3641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的“文学术语与表达”学习单元。本套课件共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讲稿】明确告诉学生：本单元只训练“文学术语与表达”。先解释知识范围，再用一句话建立核心判断，最后示范标准方法。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【互动提问】请用自己的话复述“术语只有解释文本运作时才有价值”，并举一个会触发“以术语数量冒充深度”的错误例子。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中国文学卷二文学术语运用能力切片 · 指令核对
指令焦点：先判断题目要求找、解、析、比、评中的哪一种动作。
【原创训练材料｜参数为训练所设】叙述在结尾才交代开篇“陌生人”其实是成年后的主人公。
哪个术语最能描述信息安排，并须怎样解释？ 选项为 A.还须说明走廊被赋予“吞下”动作，使声音消失带有不可追回感，并强化人物离开后的空寂。；B.可称为延宕揭示；身份信息被保留到结尾，迫使读者重读开篇并重新理解叙述距离。；C.前处细节须在后文获得回应并帮助解释事件；若只是重复出现而无前后因果或预示功能，不能仅凭重复称伏笔。；D.先判断两组感觉如何相互限定，再说明冷暖张力是在分开人物、连接记忆，还是制造语气反差。。讲解时强调：术语只有解释文本运作时才有价值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【预期回答】学生能说出“认细节—选术语—说运作—析效果”中的起始动作，并避开“以术语数量冒充深度”。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认细节—选术语—说运作—析效果”，最后说明结论“可称为延宕揭示；身份信息被保留到结尾，迫使读者重读开篇并重新理解叙述距离。”怎样由证据推出。完整解析：术语后必须说明信息何时被隐藏、何时改变理解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Framework、课程及评估指引与公开评核资料｜中国文学卷二文学术语运用能力切片·指令核对·原创模考任务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【预期回答】学生能把失分归入“以术语数量冒充深度”或更精确的个人错因，并写出可执行检查动作。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讲稿】逐项解释“文学术语与表达”中的专有名词、符号、对象和单位。特别强调：以术语数量冒充深度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讲稿】用“条件—表示—方法—核验”重建本知识点。示范时逐步引用：认细节—选术语—说运作—析效果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讲稿】带学生逐句读取任务，不先求答案。要求指出材料中的有效条件，再按“认细节—选术语—说运作—析效果”作答。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讲稿】先展示错误路径，再用解析链复原第一失分点。禁止只说“粗心”；必须落到“以术语数量冒充深度”或更精确的动作。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中国文学卷二文学术语运用能力切片 · 指令核对
指令焦点：先判断题目要求找、解、析、比、评中的哪一种动作。
【原创训练材料｜参数为训练所设】戏剧人物说“请坐”，却把唯一椅子移走。
哪个概念最有解释力？ 选项为 A.只保留能由短引文证明且能解释人物、情感或结构变化的术语；其余改写为具体语言观察。；B.言语与动作形成反讽及潜台词；表面礼貌被行动否定，实际传达排拒。；C.可称为延宕揭示；身份信息被保留到结尾，迫使读者重读开篇并重新理解叙述距离。；D.还须说明走廊被赋予“吞下”动作，使声音消失带有不可追回感，并强化人物离开后的空寂。。讲解时强调：术语只有解释文本运作时才有价值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【预期回答】学生能说出“认细节—选术语—说运作—析效果”中的起始动作，并避开“以术语数量冒充深度”。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认细节—选术语—说运作—析效果”，最后说明结论“言语与动作形成反讽及潜台词；表面礼貌被行动否定，实际传达排拒。”怎样由证据推出。完整解析：可使用多个术语，但须指出它们解释的是同一舞台张力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Framework、课程及评估指引与公开评核资料｜中国文学卷二文学术语运用能力切片·指令核对·原创模考任务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【预期回答】学生能把失分归入“以术语数量冒充深度”或更精确的个人错因，并写出可执行检查动作。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讲稿】逐项解释“文学术语与表达”中的专有名词、符号、对象和单位。特别强调：以术语数量冒充深度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讲稿】用“条件—表示—方法—核验”重建本知识点。示范时逐步引用：认细节—选术语—说运作—析效果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讲稿】带学生逐句读取任务，不先求答案。要求指出材料中的有效条件，再按“认细节—选术语—说运作—析效果”作答。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讲稿】先展示错误路径，再用解析链复原第一失分点。禁止只说“粗心”；必须落到“以术语数量冒充深度”或更精确的动作。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中国文学卷二文学术语运用能力切片 · 指令核对
指令焦点：先判断题目要求找、解、析、比、评中的哪一种动作。
【原创训练材料｜参数为训练所设】故事中一个次要动作在后文解释主要事件。
何时可称为伏笔？ 选项为 A.先判断两组感觉如何相互限定，再说明冷暖张力是在分开人物、连接记忆，还是制造语气反差。；B.言语与动作形成反讽及潜台词；表面礼貌被行动否定，实际传达排拒。；C.前处细节须在后文获得回应并帮助解释事件；若只是重复出现而无前后因果或预示功能，不能仅凭重复称伏笔。；D.只保留能由短引文证明且能解释人物、情感或结构变化的术语；其余改写为具体语言观察。。讲解时强调：术语只有解释文本运作时才有价值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【预期回答】学生能说出“认细节—选术语—说运作—析效果”中的起始动作，并避开“以术语数量冒充深度”。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认细节—选术语—说运作—析效果”，最后说明结论“前处细节须在后文获得回应并帮助解释事件；若只是重复出现而无前后因果或预示功能，不能仅凭重复称伏笔。”怎样由证据推出。完整解析：术语有可核查的结构条件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Framework、课程及评估指引与公开评核资料｜中国文学卷二文学术语运用能力切片·指令核对·原创模考任务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【预期回答】学生能把失分归入“以术语数量冒充深度”或更精确的个人错因，并写出可执行检查动作。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讲稿】逐项解释“文学术语与表达”中的专有名词、符号、对象和单位。特别强调：以术语数量冒充深度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讲稿】用“条件—表示—方法—核验”重建本知识点。示范时逐步引用：认细节—选术语—说运作—析效果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讲稿】带学生逐句读取任务，不先求答案。要求指出材料中的有效条件，再按“认细节—选术语—说运作—析效果”作答。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讲稿】先展示错误路径，再用解析链复原第一失分点。禁止只说“粗心”；必须落到“以术语数量冒充深度”或更精确的动作。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Framework、课程及评估指引与公开评核资料｜中国文学卷二文学术语运用能力切片·推论边界·原创模考任务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4d7b96b60e460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820575084c41b0" /><Relationship Type="http://schemas.openxmlformats.org/officeDocument/2006/relationships/slideLayout" Target="/ppt/slideLayouts/slideLayout1.xml" Id="Raf6720a1e3c84b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6720a1e3c84b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b044d65db4455" /><Relationship Type="http://schemas.openxmlformats.org/officeDocument/2006/relationships/image" Target="/ppt/media/image.png" Id="R7c2e687bcd354788" /><Relationship Type="http://schemas.openxmlformats.org/officeDocument/2006/relationships/notesSlide" Target="/ppt/notesSlides/notesSlide1.xml" Id="R60c43dce11dd49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36555319a4f77" /><Relationship Type="http://schemas.openxmlformats.org/officeDocument/2006/relationships/image" Target="/ppt/media/image2.png" Id="Rd9d0cbf4266a4a5c" /><Relationship Type="http://schemas.openxmlformats.org/officeDocument/2006/relationships/notesSlide" Target="/ppt/notesSlides/notesSlide2.xml" Id="R33f12b4859b143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fdd6aec3b9420d" /><Relationship Type="http://schemas.openxmlformats.org/officeDocument/2006/relationships/image" Target="/ppt/media/image3.png" Id="R313fb5c9cb054e55" /><Relationship Type="http://schemas.openxmlformats.org/officeDocument/2006/relationships/notesSlide" Target="/ppt/notesSlides/notesSlide3.xml" Id="Rf3c3f0dd8c8a4f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3be4c5db6d4f02" /><Relationship Type="http://schemas.openxmlformats.org/officeDocument/2006/relationships/image" Target="/ppt/media/image4.png" Id="Rf585753b19fc4cf1" /><Relationship Type="http://schemas.openxmlformats.org/officeDocument/2006/relationships/notesSlide" Target="/ppt/notesSlides/notesSlide4.xml" Id="Ref3a6abb117545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2c2de0ee1489e" /><Relationship Type="http://schemas.openxmlformats.org/officeDocument/2006/relationships/image" Target="/ppt/media/image5.png" Id="Rb1aeb799d96549da" /><Relationship Type="http://schemas.openxmlformats.org/officeDocument/2006/relationships/notesSlide" Target="/ppt/notesSlides/notesSlide5.xml" Id="Ra7fcf2bf6b3c45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e71d8cf9545df" /><Relationship Type="http://schemas.openxmlformats.org/officeDocument/2006/relationships/image" Target="/ppt/media/image6.png" Id="R82b9f79cdeea45ba" /><Relationship Type="http://schemas.openxmlformats.org/officeDocument/2006/relationships/notesSlide" Target="/ppt/notesSlides/notesSlide6.xml" Id="R2ab51f90c5664b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9bd581ee6a4380" /><Relationship Type="http://schemas.openxmlformats.org/officeDocument/2006/relationships/image" Target="/ppt/media/image7.png" Id="R60f489e4ea6b4dba" /><Relationship Type="http://schemas.openxmlformats.org/officeDocument/2006/relationships/notesSlide" Target="/ppt/notesSlides/notesSlide7.xml" Id="R98c97552bb274f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f5ae138144d09" /><Relationship Type="http://schemas.openxmlformats.org/officeDocument/2006/relationships/image" Target="/ppt/media/image8.png" Id="R9fea5b241ce34256" /><Relationship Type="http://schemas.openxmlformats.org/officeDocument/2006/relationships/notesSlide" Target="/ppt/notesSlides/notesSlide8.xml" Id="R0a1b4f4876ad4c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a3fa5d61ff469a" /><Relationship Type="http://schemas.openxmlformats.org/officeDocument/2006/relationships/image" Target="/ppt/media/image9.png" Id="Rd6707e09e79c4841" /><Relationship Type="http://schemas.openxmlformats.org/officeDocument/2006/relationships/notesSlide" Target="/ppt/notesSlides/notesSlide9.xml" Id="R4112d23c2a2047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1f7207f1574106" /><Relationship Type="http://schemas.openxmlformats.org/officeDocument/2006/relationships/image" Target="/ppt/media/image10.png" Id="Rf9f7cdc28c5f4159" /><Relationship Type="http://schemas.openxmlformats.org/officeDocument/2006/relationships/notesSlide" Target="/ppt/notesSlides/notesSlide10.xml" Id="R21ecd358bd6843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6461134d34497" /><Relationship Type="http://schemas.openxmlformats.org/officeDocument/2006/relationships/image" Target="/ppt/media/image11.png" Id="Rec02bf3088894a71" /><Relationship Type="http://schemas.openxmlformats.org/officeDocument/2006/relationships/notesSlide" Target="/ppt/notesSlides/notesSlide11.xml" Id="R57c37a7cbfdd419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bbca78bda2433f" /><Relationship Type="http://schemas.openxmlformats.org/officeDocument/2006/relationships/image" Target="/ppt/media/image12.png" Id="Racdfdf3be53e41cc" /><Relationship Type="http://schemas.openxmlformats.org/officeDocument/2006/relationships/notesSlide" Target="/ppt/notesSlides/notesSlide12.xml" Id="R003f17f07df64ae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107ef4e0d47fb" /><Relationship Type="http://schemas.openxmlformats.org/officeDocument/2006/relationships/image" Target="/ppt/media/image13.png" Id="R6b5ae727ac6140cc" /><Relationship Type="http://schemas.openxmlformats.org/officeDocument/2006/relationships/notesSlide" Target="/ppt/notesSlides/notesSlide13.xml" Id="R7c75f16688e34e9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4fca0369ea4fae" /><Relationship Type="http://schemas.openxmlformats.org/officeDocument/2006/relationships/image" Target="/ppt/media/image14.png" Id="R3c792373aab34531" /><Relationship Type="http://schemas.openxmlformats.org/officeDocument/2006/relationships/notesSlide" Target="/ppt/notesSlides/notesSlide14.xml" Id="R8686211aead64ef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dada42d55a4d7a" /><Relationship Type="http://schemas.openxmlformats.org/officeDocument/2006/relationships/image" Target="/ppt/media/image15.png" Id="Rc4394876661f4a8e" /><Relationship Type="http://schemas.openxmlformats.org/officeDocument/2006/relationships/notesSlide" Target="/ppt/notesSlides/notesSlide15.xml" Id="R4c133c803a2f414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d73e17807463a" /><Relationship Type="http://schemas.openxmlformats.org/officeDocument/2006/relationships/image" Target="/ppt/media/image16.png" Id="R3accd10384c3419c" /><Relationship Type="http://schemas.openxmlformats.org/officeDocument/2006/relationships/notesSlide" Target="/ppt/notesSlides/notesSlide16.xml" Id="R6e465a0074c4432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2d66504be74056" /><Relationship Type="http://schemas.openxmlformats.org/officeDocument/2006/relationships/image" Target="/ppt/media/image17.png" Id="Rb5a49832f0994673" /><Relationship Type="http://schemas.openxmlformats.org/officeDocument/2006/relationships/notesSlide" Target="/ppt/notesSlides/notesSlide17.xml" Id="Rfcdd37bf6e794d4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89a953fb374ad9" /><Relationship Type="http://schemas.openxmlformats.org/officeDocument/2006/relationships/image" Target="/ppt/media/image18.png" Id="R55442fb551894874" /><Relationship Type="http://schemas.openxmlformats.org/officeDocument/2006/relationships/notesSlide" Target="/ppt/notesSlides/notesSlide18.xml" Id="R03e27f46be67432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0296649dd4f07" /><Relationship Type="http://schemas.openxmlformats.org/officeDocument/2006/relationships/image" Target="/ppt/media/image19.png" Id="Ra9e22cfaa5df4045" /><Relationship Type="http://schemas.openxmlformats.org/officeDocument/2006/relationships/notesSlide" Target="/ppt/notesSlides/notesSlide19.xml" Id="R69d8c0a6941b4f5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69cd161ff42de" /><Relationship Type="http://schemas.openxmlformats.org/officeDocument/2006/relationships/image" Target="/ppt/media/image20.png" Id="R82ac5b4709f74f51" /><Relationship Type="http://schemas.openxmlformats.org/officeDocument/2006/relationships/notesSlide" Target="/ppt/notesSlides/notesSlide20.xml" Id="Rc43c2244c6fa4a6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ccbfdff5934baf" /><Relationship Type="http://schemas.openxmlformats.org/officeDocument/2006/relationships/image" Target="/ppt/media/image21.png" Id="R2f3bf744c4e74cc0" /><Relationship Type="http://schemas.openxmlformats.org/officeDocument/2006/relationships/notesSlide" Target="/ppt/notesSlides/notesSlide21.xml" Id="R84bd0f810d784ef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4ecbfa2ca4678" /><Relationship Type="http://schemas.openxmlformats.org/officeDocument/2006/relationships/image" Target="/ppt/media/image22.png" Id="R7af5d7077e26420b" /><Relationship Type="http://schemas.openxmlformats.org/officeDocument/2006/relationships/notesSlide" Target="/ppt/notesSlides/notesSlide22.xml" Id="R26aae0c86d624e4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de79be1224a9d" /><Relationship Type="http://schemas.openxmlformats.org/officeDocument/2006/relationships/image" Target="/ppt/media/image23.png" Id="Rf3276fe9a9394ce5" /><Relationship Type="http://schemas.openxmlformats.org/officeDocument/2006/relationships/notesSlide" Target="/ppt/notesSlides/notesSlide23.xml" Id="R83c4e4cd19d84fe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5df7cbc814240" /><Relationship Type="http://schemas.openxmlformats.org/officeDocument/2006/relationships/image" Target="/ppt/media/image24.png" Id="R41c39540e69843b3" /><Relationship Type="http://schemas.openxmlformats.org/officeDocument/2006/relationships/notesSlide" Target="/ppt/notesSlides/notesSlide24.xml" Id="R398a75f37d9e400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55a30c80b24f4e" /><Relationship Type="http://schemas.openxmlformats.org/officeDocument/2006/relationships/image" Target="/ppt/media/image25.png" Id="R0c25b321fa874dd6" /><Relationship Type="http://schemas.openxmlformats.org/officeDocument/2006/relationships/notesSlide" Target="/ppt/notesSlides/notesSlide25.xml" Id="R3b5c44c93cc1448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a02f8d57e4b8c" /><Relationship Type="http://schemas.openxmlformats.org/officeDocument/2006/relationships/image" Target="/ppt/media/image26.png" Id="Rffdbadfc66e346ec" /><Relationship Type="http://schemas.openxmlformats.org/officeDocument/2006/relationships/notesSlide" Target="/ppt/notesSlides/notesSlide26.xml" Id="R3f469bd954af40e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3604a91344f08" /><Relationship Type="http://schemas.openxmlformats.org/officeDocument/2006/relationships/image" Target="/ppt/media/image27.png" Id="Rc389579b301a4842" /><Relationship Type="http://schemas.openxmlformats.org/officeDocument/2006/relationships/notesSlide" Target="/ppt/notesSlides/notesSlide27.xml" Id="R814cbc4dba714ac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65629269e4726" /><Relationship Type="http://schemas.openxmlformats.org/officeDocument/2006/relationships/image" Target="/ppt/media/image28.png" Id="Rfc1a227e51a64011" /><Relationship Type="http://schemas.openxmlformats.org/officeDocument/2006/relationships/notesSlide" Target="/ppt/notesSlides/notesSlide28.xml" Id="Rcd7dd4464f074f1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1d602866647ba" /><Relationship Type="http://schemas.openxmlformats.org/officeDocument/2006/relationships/image" Target="/ppt/media/image29.png" Id="Rb4cb3a2383d64240" /><Relationship Type="http://schemas.openxmlformats.org/officeDocument/2006/relationships/notesSlide" Target="/ppt/notesSlides/notesSlide29.xml" Id="R74e3bef75f3b4f5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65b27ff37d46c0" /><Relationship Type="http://schemas.openxmlformats.org/officeDocument/2006/relationships/image" Target="/ppt/media/image30.png" Id="Rae40bf681da847f1" /><Relationship Type="http://schemas.openxmlformats.org/officeDocument/2006/relationships/notesSlide" Target="/ppt/notesSlides/notesSlide30.xml" Id="Rb33f90cf7d424f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D6C8D4-3CA3-421D-AF43-8D4802822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F8AD83-714F-40AB-B25B-001320FC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96684D-EFBE-4CF2-8DCA-04A8921B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DBD03D-AE46-4797-AA61-394310248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049899-3E20-4B1E-BABA-F26D9024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准确运用叙事、诗学、修辞与结构术语。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A517E0-DF49-462D-9AB0-9A3CA915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BC1E3-ABCB-40BF-BE89-43A05FD5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2BE28-C8B3-4ADC-AD8F-DE3D3679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64F8E-F93D-4E79-923A-6802261F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2e687bcd3547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454EE-20FA-412C-8913-2A561E525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BC2791-EEC9-45A2-A7B2-AC8E25D8C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A50516-0027-49EA-BB6A-D8FA2D4C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253143-FAD8-4689-B3AE-F51DACCFC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7E55A5-29B3-4881-AE75-063B1BFE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D46802-1B66-4D91-B1D8-663578AE9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001792-2495-48AF-9EA2-38E28654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A45636-A16C-4C81-9F20-930AC473C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A4A2E3-4F9D-4EFE-86FB-17992F77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116182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4E39FB-E4AC-4CD8-AD91-4D54F131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1ACD3-9D5F-4BCE-A3F0-C71933F0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d0cbf4266a4a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39178-8EA4-48B1-BFC5-5DCADF94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821DB-4D46-4B45-B752-1123B6A5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06E57D-68FD-4B17-8EDE-2AFF0EA85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592788-E996-49C3-9E02-3A45FC3B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771602-1CD9-4C01-BA35-564AF1A2D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B6F111-0A57-4833-91A9-22F126B21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A9469-377C-4728-A58E-367D55C6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33E156-D6DA-43E7-A44C-6B0D5982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CA8A6F-70A7-4C1E-9DAA-390563CC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D3784-CF63-4CCD-B2FD-47B0840F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49948-BDD5-4F6C-A55F-EE2ECC9E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D0AF59-93C9-4253-98A8-6C2D2EA6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73979-5C78-443F-9C5E-EBE3CEAF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35886D-1C92-46AB-B87E-E443C041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F4BD9D-3BDA-4E04-8177-7858132E9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D91A89-6B66-48C6-A284-D23EE8C2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E27DA5-A5E2-47E0-B8AB-2411197B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成功标准｜术语只有解释文本运作时才有价值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D6CF11-4359-4AF3-ADC6-AAFD4482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F0C982-232F-4E69-821F-7C2E3209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759310-CDFD-4B1F-ABCC-F5815698F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994926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9232D3-E20C-4047-9A65-727E170C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69ED3E-FFBC-4121-978B-2487EB4A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3fb5c9cb054e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3E3DF6-CC10-4DB8-8846-969116D7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4E0FD4-EC3F-4DC1-AE10-239532B1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E8BF69-28CC-41A8-A197-A110B10F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6FC78-E334-4A5F-9291-6A3BA6AC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89429D-CD4E-4FF7-841B-99A387CF0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A5099C-52D3-4698-B9D9-DF60501D5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边界提醒｜以术语数量冒充深度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835333-BA3D-40D0-87CC-275CA10B5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AC14B6-8994-439D-8CD8-FE140D96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495586-117B-412B-92CD-24010B18D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准确运用叙事、诗学、修辞与结构术语。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0FC2FA-6900-4ACC-89A3-7560CEA8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0663BE-9581-4CD1-AE3A-E059D9AB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A8F541-9FA3-4C81-867E-D8040AEBF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B90BFC-6B55-41AB-B1E8-E904DFE8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Framework、课程及评估指引与公开评核资料｜中国文学卷二文学术语运用能力切片·指令核对·原创模考任务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E44C59-8BA6-4DC9-A17A-959C00472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8881E7-D6C7-4660-B134-61E80502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A5AC4B-5C89-41C0-A9E2-27FF89F9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F761F0-6387-4CF7-9DA5-CDADB67D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509693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A5A6D1-CFD1-4E5D-9AFC-A3308C0F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A5682-FB93-4BC5-B589-EAEE93D25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85753b19fc4c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7EA37-146F-4C5A-A50E-C8D360B05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DA306-662B-4758-9853-79A2A840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1CFCA4-D3FB-4EEF-BDCF-91751FB1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能解释“术语只有解释文本运作时才有价值”，并识别一个反例或边界。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C9FD2B-2B47-40E5-8D4A-E35329831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F9226F-0EA8-4734-BB34-6A91E6C47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BCF340-160D-4975-90B7-98485DDB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【原创训练材料｜参数为训练所设】叙述在结尾才交代开篇“陌生人”其实是成年后的主人公。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哪个术语最能描述信息安排，并须怎样解释？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D49170-96C9-48E7-9AD6-1D061CB5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高频错因：以术语数量冒充深度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6A8E1-0F87-4F0C-8D86-C01FE5D0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35030-70B2-4BF7-A4B7-C6C8894E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98E20F-D7B9-4756-A9FF-0004881E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A6336C-A7D9-4DCD-9628-A251A185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5A6F01-E2ED-49CF-A17A-DA8F3CBAF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FC8917-596B-43D2-8CB5-6B234484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F4DC96-DB37-4F14-B7F1-C822EE62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240278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5D45DA-7491-48A3-8274-ABFE494DD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ADE1AA-3AA9-42CD-8FD1-B2B4DFFB4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aeb799d96549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B1CF1C-CD01-4C13-8AFB-C61B8031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40B119-9FA9-43B7-8390-BAA69A61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F049F5-F9E8-438D-A33B-0434048B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33BA27-C49E-4879-83C1-F3503C59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B7CA1D-AD5F-4E19-B455-A575C5C4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09E3D9-9EF9-48DE-ACCD-510BD4E1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2FB25B-787B-40BA-94F5-361CA8F93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选术语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8965CB-3330-4D44-BBE7-2B032163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1E965-75CF-4871-B219-E9CCE850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说运作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548ADC-4BDA-4C36-92CB-6BFEAB5F1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8D76B2-0425-4B5B-8D97-309EACC3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析效果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AF1F91-EA11-4C12-A9A3-65E7893C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987096-DB9A-440A-A8E6-9BED013B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9B41D1-A95F-4D00-AE8C-69A70ACB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【原创训练材料｜参数为训练所设】叙述在结尾才交代开篇“陌生人”其实是成年后的主人公。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哪个术语最能描述信息安排，并须怎样解释？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F7E50F-32C4-4037-8F9D-FD06266A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B67CD7-DCF4-4877-AC89-A843D486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2B1042-1342-4E01-AB6C-00E9ECCF3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正确结论：可称为延宕揭示；身份信息被保留到结尾，迫使读者重读开篇并重新理解叙述距离。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解析：术语后必须说明信息何时被隐藏、何时改变理解。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B1FF70-6B5B-402F-9810-41368EE6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0BCE82-119A-46E7-AFAC-32012050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F1C5CD-BBD9-469D-B395-BE887E3A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447B4E-B24D-4DFC-BD29-381168F08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126735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6460BD-2F21-4C99-9ED5-B99512E4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34547B-93FA-4E6A-8930-2D058B78A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b9f79cdeea45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36472E-1F92-4FE5-A4AD-FB91A717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08A9FF-510B-4C5D-B72D-3EB6C59B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26A07-8BF9-4C23-BAA0-C9EA98A9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F4DC4C-BDFC-4A6A-8324-99FA623A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1C510-8966-4A2B-BC74-E50BC08C6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D0DE50-DE13-4D0B-A5CE-84D039EC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C88433-E962-4D4C-AAF3-694703373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ED3EB1-6FA8-4189-B550-C2718686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2BB67-EFFA-4666-8DC3-C91EEAD6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B5308C-4C1B-4E99-81DF-2F399CA7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03D094-3A11-4B7E-A644-FC679CA4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AD47F4-7ECF-49D2-B181-7D6361A6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8EFB8B-24F8-4B2F-9311-C839BBE7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95ED08-A9C5-424D-B0C9-B0560085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EC5ECF-241B-4C1A-8D60-6DD09168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565369-771F-4F24-8BC7-B98380674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C6BBD5-E5E0-4234-BF9A-FA43D4B4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B079CB-23F2-4BE2-B02C-F4CC1558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2715FA-CCA8-41F5-A207-7CBAD789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18207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2539FE-492D-4426-91ED-FBF9FCE60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2FBD5-2388-4930-A1D0-BB0823A6E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489e4ea6b4d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68E89D-9DF3-4A28-9331-C56BDDFD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1BEB84-73C0-406B-A94F-9CD7DF090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FC8987-E93A-400B-9629-FD2AD37DE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763360-CDDF-4491-808F-8686FE37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B65882-07F2-4352-AF1D-65D98B52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80AB1B-33A4-48FE-84BC-9BCBBE22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8FD40A-726D-4797-BEF5-50953E47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63985-FBF4-4052-989D-270991ED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B5091D-E99B-43A6-A897-60DA72F6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318F98-8EDF-460A-AA2A-04977846F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7FFF75-FAA2-4DF4-94ED-56655BCA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C02356-5A06-43D2-B04D-B7AF0D41A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FE1B1D-9588-497F-8B85-03CA3B36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34368E-A602-4DF0-8822-3963AF76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7DF8D9-5ACD-4016-A2AC-EC92E6DB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2EC5F6-84DF-4BDE-8AF2-29EB3F25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4EE314-D0AF-46A8-821B-9D2E6AAA4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767818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0AB74B-C2A5-4C42-9597-2D0EDF666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89671-C070-460C-B3B8-F48B58EDC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ea5b241ce342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99AEB5-8889-491C-9D0A-E9BAAC7E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0FAA29-1639-4E99-9AFA-F2B7F54D6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582223-0F4B-4EB4-8D73-CEDEB0878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AD78EB-D2C8-43DA-A571-0802604B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中国文学卷二文学术语运用能力切片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50828E-D276-4557-A057-D34B24DF9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0A75A-E246-48AB-AA74-B1E22881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1D004-8F91-4D40-9AD1-B8946117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B49659-2214-4484-B1C4-FB5EF7F6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55933F-33CE-469D-A6E9-2C9A9DFE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3E2783-FCCD-4FD5-AD93-7E7B8793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08DF11-B4F6-4DC5-B508-4EA51D73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4F2DC4-A9EE-4DA2-AD66-58048CB67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2FA822-4433-4BF8-80FE-1AE78122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4E57D-CE27-405D-B73A-02F71C8A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321328-0706-45AF-92D9-04BA3F9C3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94CD0A-D176-4F25-B251-E92597A5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F10694-36E7-4B57-95A9-7498C43D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662695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1D7529-67B0-4976-9F2D-3284FA97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7BAA26-02AE-47AE-90AE-DA8E6ABC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707e09e79c48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3BF17-2CAA-4E25-929B-8A5378D9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B2332B-9837-48AE-8F1E-B917EB2F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EE7DAD-D551-4216-942F-C7FC78A1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B980B-2DAB-4756-B3CB-36345758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【原创训练材料｜参数为训练所设】诗句中“冷灯”“暖雨”并置。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怎样避免机械称为对比？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B96E2-2816-4AE3-A10A-D691567BD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Framework、课程及评估指引与公开评核资料｜中国文学卷二文学术语运用能力切片·关键词解释·原创…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AB108-A62C-46BC-890C-743C6D6F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12AA9-EF4C-481B-952E-7027D699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8185DF-E6B7-4422-8EA2-0D1DE1051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FF0D2A-4B79-400A-8315-96BEE1D6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F0D2AF-9077-438B-BB48-6AFABFEC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04549B-D28E-45C8-9BC4-35104D56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C235B-6528-4147-A514-0B498FB8B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165A1F-B59D-42D1-AEE3-4AF3B84B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93579B-5C70-4C97-9CA9-CCB545D7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7B9F9F-58EB-4C76-81E3-4520F9B0C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C0CF9E-FAED-462A-8D6A-DA39493B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0FE89F-9777-49DB-B8E3-6B8687F7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30AE58-8083-4021-8282-D26F4448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8B1E9D-1040-43E3-9812-640E6172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61878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C1DF64-EF19-4A4A-8D8C-AF08E37F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D6541-CB51-4132-835D-5CEC9CE5D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f7cdc28c5f41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DA4494-F6C4-4FE7-AD1F-D51DE054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3340C-8EDA-4C0D-AB06-3ED5CE4FB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E0044B-A1C9-4369-A3EE-A4A3C286B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CCE4F5-012B-491C-858B-3E745251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9747DD-CFB3-46B7-B6EA-56973D8E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中国文学卷二文学术语运用能力切片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【原创训练材料｜参数为训练所设】叙述在结尾才交代开篇“陌生人”其实是成年后的主人公。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哪个术语最能描述信息安排…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5F8880-AB0A-4871-A419-8AAEEEFB9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8697BA-A65D-4D74-9D8E-4477FB68F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A31070-3FA6-43D5-A3F9-4F7920C1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3EF76-0F6A-4367-A436-F49182C2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【原创训练材料｜参数为训练所设】诗句中“冷灯”“暖雨”并置。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怎样避免机械称为对比？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D90990-19ED-4B0A-ADD6-85DFA0AF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E2B71D-1A97-499B-82C4-9463ABBE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D9EC88-5308-4771-89FD-DACCE850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530E4C-860E-4CB7-ADA0-706132D8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中国文学卷二文学术语运用能力切片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【原创训练材料｜参数为训练所设】“走廊吞下最后一声脚步”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把它只标为拟人为什么不够？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8592E5-BF6A-403D-9931-92CF520A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64C83D-CF00-46B0-8E38-BA9AEA9D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1CBD7A-5C7A-4BC9-97D9-AEDE7CB5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046E26-64B4-4484-8344-94EE7573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6563696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1FC5CC-D07C-431C-83FD-844246E7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1DE2F-F3C0-4CFC-BEAB-8F48D5C28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02bf3088894a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5D3FA4-D976-404A-AEF0-E70396F5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F0AE84-2FDA-4E6E-8BAA-96A065C5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2216A8-34C0-4571-9C58-71CE3C1E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144DE7-ADBA-4FAD-AABB-E6A3A9C5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34F537-0C68-4182-9731-D21273A01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B9DF70-9A6A-473B-BE23-F16473E8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252A9E-502B-43A0-B0AA-A86BBBE8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EF241E-905F-4EC2-9B18-0E2BD916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正确结论：先判断两组感觉如何相互限定，再说明冷暖张力是在分开人物、连接记忆，还是制造语气反差。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解析链：对比分析必须说清比较项和结果。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9CCA30-AB51-490E-B3E4-8B66203C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125C6A-F07D-4103-8F8C-1037522E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0F5F8F-8E7D-4260-BADD-1E57E2E4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B1C2B6-46EB-4FD6-A3C9-AF0671B5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8036604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CF9CA6-78C4-437C-B1ED-997B9CAA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E786FC-1504-49C3-92A9-6BF3C0660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dfdf3be53e41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44718-E285-4C88-8E61-05A2DD60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7724CE-65FF-4D37-86A4-F52FF7CD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84E54B-3255-4A81-A4CF-13643CE1A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BB772-D364-45E8-A424-0FD54E18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中国文学卷二文学术语运用能力切片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【原创训练材料｜参数为训练所设】“走廊吞下最后一声脚步”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把它只标为拟人为什么不够？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3F84C8-14DD-48D0-BC08-5AAB0503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1B1077-A66F-41BA-87F4-621FB3A9F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2408BA-6DF0-4052-B9EE-E72F3208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104521-3666-434B-B6F0-8CFCC763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E1D882-EFE4-44CA-95D9-A0637CCA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FD51A-DF25-4431-AA05-325E2144C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16FCA1-DF76-4BEC-BE73-E6108744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94913D-5E25-46BF-BCFA-4A3441F9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6CEF75-436D-4433-98A4-FDFBCEFC3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1509392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A104A3-0CDA-459D-9052-7401CA2F9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3A58F-EDFA-4556-BF02-1D73BA5D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5ae727ac6140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4E49AC-C598-4503-AEEB-9DF7EFB1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62E07-5CD2-4E75-B018-7858C1FB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4A8F0D-F68D-4116-AE88-2C35BA2F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能独立执行“认细节—选术语—说运作—析效果”，并说明每一步理由。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71F0F9-BBD7-42A9-B11C-A6541653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AEC22E-4B6C-43E6-9629-0E8C9F65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12055-8229-4BB8-A671-8C5A75BD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【原创训练材料｜参数为训练所设】戏剧人物说“请坐”，却把唯一椅子移走。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哪个概念最有解释力？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479271-E7C9-476E-9DB9-E504A2B2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高频错因：以术语数量冒充深度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D0EA6E-D9A8-46BC-AEBC-239646A7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B6AECC-3E9F-43FD-A615-20456D5C3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27CEA7-0575-42B1-B537-197E0FA8B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97F1EB-FBD2-42ED-BD47-98B2CC2F3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39E3DF-CF16-4731-83DC-2A389C49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D23D0D-9522-4AB5-A8FB-7AFBA729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A3F7C-8084-4A2D-A0B8-B6E70BED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7845191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2AE080-C837-4D88-BB9B-A9B1F422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2F948-5AE9-4CA8-99E3-2DEE27E6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792373aab345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9EA465-F7FA-409B-B27B-E67FD911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1B5E61-02D9-4679-899F-0F9856397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5613EE-6BC5-4A76-9043-3E832254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0CA061-0D31-4A54-A6AB-87CD5BE9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2BA66-0E45-44B5-9026-AFB4A5BD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50488F-7ACE-43C0-B9C3-9EC074EF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EF003-25EA-474B-80C3-808FA9EE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选术语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FDADF2-D1D2-4B9A-9B06-1BF07BFE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1BB3E1-F7C2-42C3-A054-ADE469B0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说运作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2F4494-DF93-4E2F-BF45-AEDA315F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471F06-AF0F-4D3B-8D9B-7A8DCBFD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析效果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84EFF1-5086-4B4A-92EB-35A6DF42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A64497-56D5-455C-B2A1-92473591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DE5E65-44DD-4893-84F7-D50203B8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01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【原创训练材料｜参数为训练所设】戏剧人物说“请坐”，却把唯一椅子移走。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哪个概念最有解释力？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8E0C59-4739-4A42-A1D0-74C957D6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649C20-3840-4B42-BC01-22EF5950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AD55C0-DC60-4531-88D9-5C8DEBF1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正确结论：言语与动作形成反讽及潜台词；表面礼貌被行动否定，实际传达排拒。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解析：可使用多个术语，但须指出它们解释的是同一舞台张力。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B2061C-D5B5-4D0C-897A-4B86BC6F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22C8E3-6824-4F69-A4B9-6639838D2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FDB2D2-2A11-4D60-84EC-ECE76709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06075E-479D-4862-8D0F-8A5F8F8C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79028430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6CB426-36AF-4C1E-8A12-ED4E3A86C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809BA-3AC1-4CF1-BAE6-71E7693D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394876661f4a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A8C569-F7B1-47E5-B361-EF58B76C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8F4E38-41A6-4ABD-A2A1-0F5C05DE7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0E1D68-BF38-48CE-86B4-1A5BD3DA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317629-8B4C-4889-9B39-4219504D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DE80BC-7F18-4B08-9DD1-9D18753A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03E39-866A-4D9C-AFC4-D2677A7F4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6D84B-59BF-41FE-8EAB-27C073AD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6169D4-A6D4-4200-B8DF-727DDE41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292B93-9B1F-467C-8D54-B24771626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40BFEA-0C9F-4B64-B5E0-A875B86C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2D8FD5-C1D0-4947-ACE8-96C9B4A2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D63380-DE2B-4C3E-8338-E3845CB12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38DA14-107B-4882-A209-766A2B64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0ACA0-DCD5-48E1-88FC-AA8EA2AB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41B19B-F942-4E3D-A100-4ED55C70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420B32-03BF-41C5-A368-C817CAEB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79FBB1-687D-41F9-94A5-8FA1529E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D7E77D-7C41-4997-B60B-35233E744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A4E096-FA33-4E57-BB40-E7C25AC93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623648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F13653-8C20-4E14-9A28-38D4692B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70F58-CFCA-4194-816B-F263A555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cd10384c341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768AB-1989-4749-9832-129E19122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CC32E5-25AA-4A6C-B2F6-185EBDE8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89DDDB-379B-4115-8866-0D25E19FA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82A882-0265-4591-8335-65D69872D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E299BE-E4DD-4FE3-BE96-1738548E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E1A6EC-6E35-422B-873C-30B75AD9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F34F93-DD50-428D-9252-630F7F2D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D47C1D-7E41-4AFD-BF0A-407A4C36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3D793-E6AE-4DF8-A62A-B338256A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A93190-6C58-4241-BB1D-5FD20352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11254F-E650-498D-8280-9B4982BE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A8CDFA-C5DF-46F4-A468-D7194FE85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184ACE-9A9C-453E-9DCA-918C6E24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F5FC25-E0D8-4D6E-B359-81589F78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496E38-4657-447E-9979-C50AAE82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BA64B2-B131-44AE-8434-0C1125860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5289E0-0E66-4C3A-9569-18424680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94863204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616612-7C24-4789-B26D-43E0646DD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A3D35-DA8F-4103-BD6B-06BB12580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a49832f09946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7B7BC-482B-482F-A4C8-B89C0514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29BF6-5059-4B68-8567-A24C74F1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A23795-C06E-46E8-ACDF-8192CFB0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9905F9-B9F2-46BE-9138-FC960AB71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中国文学卷二文学术语运用能力切片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8ECCDC-C277-4EA4-96D7-42753CCA7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2A4590-74B4-4680-8B03-A1FDA751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72373-29BA-4C6E-8CD6-09B367AD6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4B134C-0AC4-4587-9934-5A6B5904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3E1CDC-8201-41F0-9E96-635FB4E9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F7E1A4-5D31-486A-BFD3-F5F14644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ACA98D-8EEE-4A08-8AD1-72E63C3C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0293C6-2853-4231-A1C3-3E8D9C8B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DF7263-0F63-406B-9AF5-28EB0806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079FA0-0D37-4DC2-BA57-A48A0F38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B13108-CFA7-4A07-A60B-EB2062DE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3C9720-52D3-4EB4-968C-83C4B64C4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61D987-422A-459D-931F-DF9DFFA5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5025477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C1ED6B-874A-4FA4-9587-CEDF39C9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EF382F-11B2-450D-9E79-CAE6859F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442fb5518948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55394-E16D-4E70-9B04-1C71170A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8828A-3E44-445E-A7BE-42A31D1BD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10F62-6ABB-4295-998D-3983E6F1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C2C87C-EA2A-4F76-BA27-38908873F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【原创训练材料｜参数为训练所设】“走廊吞下最后一声脚步”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把它只标为拟人为什么不够？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E673C8-BD7C-4F67-9B02-854475D8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Framework、课程及评估指引与公开评核资料｜中国文学卷二文学术语运用能力切片·关键词解释·原创…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2969B-EC06-45D5-A999-AFEB6AD9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669F00-1988-493A-9652-C049434B4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636F45-E6B4-437F-8A3D-327285BB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95D31E-772A-4721-908E-003AA2D4F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3DFF5B-76F5-41A2-8DAC-4682BE78D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0BA00B-ACB6-45B4-AAD8-85C25A8F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506733-DDCE-4A70-80E5-05F366CC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5F33FD-25B3-43E7-AE02-620A23A6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ABDAA2-D2A9-4867-8388-03EF80744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6A0118-C6C1-4E51-AC26-97259620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18AB74-7505-489E-BA3C-46679798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B12F9F-ED31-4B61-8E1C-2B84D3DE7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83B377-AE84-4DB8-91EF-354FAEF6C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1254BD-33E9-44BB-BC5C-1B0A5545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3123618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C6943B-CC06-47E9-ACA9-2A17B0A5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8069B-B8D2-4FF2-A6F8-5E84B8F7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e22cfaa5df40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C1F0FD-5810-47A1-AAEC-1BB99A6F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0C45DB-735F-44FB-BAB3-30B9C4E7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BE9D17-673E-4318-97C5-E4AF8AA3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5A06F-1EAD-44FB-9671-CABF72078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CDE694-8EAA-49E8-9D0E-27176BE9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中国文学卷二文学术语运用能力切片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【原创训练材料｜参数为训练所设】戏剧人物说“请坐”，却把唯一椅子移走。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哪个概念最有解释力？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90D7DB-F9BB-4430-AED8-9DFDBBE9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26505B-C30C-47B0-A638-12B9DF565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3D4600-84C9-422B-AD58-69EF1D2D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228367-C644-4768-99E1-70DB1726F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【原创训练材料｜参数为训练所设】“走廊吞下最后一声脚步”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把它只标为拟人为什么不够？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D6CC14-25F2-4394-8267-AB68AD4A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2D1340-7751-4C8D-97D9-066B3ABF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32A991-2F8D-44E6-8176-A4DEDD4C3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7E27C8-E508-4C0D-AD15-80B0C6EA4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中国文学卷二文学术语运用能力切片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【原创训练材料｜参数为训练所设】学生一段列出象征、借代、对偶、反衬四项。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最有效的删改原则是什么？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30098C-4B88-4031-953B-60AD49B5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876E9-B9FF-40F4-9B62-4162D992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49A8A7-473D-42BB-BB73-21B71FBEE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661B86-C91C-4006-B574-46E4006E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9073967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A16D2-817C-4C58-ADF0-2DB66D0E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F6CD2D-141F-40A3-9A03-29353EF9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ac5b4709f74f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B327B-CD77-4460-B962-8DD82D64A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D7402F-9422-48D2-BC91-E14BFB0A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5F9BC-916F-4918-B3E5-1E8215A10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E46A7-232C-42FB-8400-C92841EE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D94397-F6A3-46E0-A8BF-85D9F504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1C76B-4FEE-465A-A6C9-DC17651C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33EA7-649B-4B3B-AE5B-AB55B074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FDE2F6-E0AD-4052-9EF4-F793505CE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正确结论：还须说明走廊被赋予“吞下”动作，使声音消失带有不可追回感，并强化人物离开后的空寂。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解析链：术语价值来自具体运作和效果。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65784-2FD3-44FD-AB0C-1B064DB6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AA69F5-B20C-47A7-B99C-C616C7E6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EC30DF-6B92-4EFC-8CA9-CB0B1883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D865FE-6570-4257-8697-EF2C3B56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1562877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B8265C-DF06-48EC-8A4B-D92F2DB8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915E4F-238F-410F-97FC-F0DA16E9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3bf744c4e74c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C8A80-375E-4779-9244-72ECC3879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015D93-46B0-4EDE-AB7E-3A9B2B91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13C804-4A93-4A07-8956-85569D26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09580-EA38-4AE1-9375-168662A96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中国文学卷二文学术语运用能力切片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【原创训练材料｜参数为训练所设】学生一段列出象征、借代、对偶、反衬四项。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最有效的删改原则是什么？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256C2A-C65C-4E1F-B58E-8694AA342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D31637-57F2-46BC-BA48-F94F60DA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28814-7C3F-472E-A19E-A2938B0B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B580E7-8A2E-4442-A021-03A6E851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2AF2C-8925-47C3-AB98-AEE2ECEF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BAFB9-F10D-4FF2-BB81-E764C8C9F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C66CB-33BE-4731-92BE-E2798A6C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962FC4-F3B7-4495-B903-70493937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4676A5-BA57-4693-9E24-1C40CABC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96051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03F9E5-620B-4DEF-84B2-C0DDAD04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6CA908-650A-4099-9E53-79ABEF39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f5d7077e2642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C3E4B-62A2-4D0B-94D6-22F1C63BC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42DA0D-4C29-4239-9255-DE77CDD3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9F0A9-CDBA-431E-AB75-B477E0B3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4D9B6-82D7-4DEF-9E99-0DB0DC590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28E7C3-EB2B-47A7-B3CA-E4935625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F35450-D35B-4AB7-91E7-8186B90B2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7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【原创训练材料｜参数为训练所设】故事中一个次要动作在后文解释主要事件。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何时可称为伏笔？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2C0AD1-6107-4C84-8A8F-41D59921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高频错因：以术语数量冒充深度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1EB875-AADF-44E8-93F8-71061BFE0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2C65D9-91D3-4519-B154-3B26CDEF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3DD2E-5654-4C8A-8A26-8FDAAEBC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963CD8-FA4F-4115-811D-C60A37500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7576E3-9107-4D8E-B12C-832B1996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590581-C837-4CF7-90C4-35CEB674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D54FC1-0569-4011-BE1E-EA3A65A3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5884877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428C3F-A1D4-4707-80B2-69FC28AB1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A2A8A-0CC9-456E-8AD5-36767C55E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276fe9a9394c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6B114A-37BE-44A6-B16E-6342C90AE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7C02B0-9AAA-468A-BFF4-D965BF58C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EA57BC-456E-4EAB-823F-9E7A9058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63E680-3F2A-4994-B779-5F1496B3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D758F-82FA-4E30-8AA1-933A4A61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1528C8-3C6D-4031-ADAD-85061AEED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A7CA80-6987-4FB7-8D38-CD469410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选术语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39092E-6F07-4E50-8EBB-788EDE389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1C359-75FD-4A46-80F7-9C305F52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说运作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7FF0DD-C0B1-4C4A-B013-08AA2A2E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30CAC-AFEA-41BD-A178-CA16D8207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析效果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B77E0D-23C6-4E79-9749-F65E35D2B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84AB45-354E-40BF-ADED-52275D39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3740C5-EBF9-4AA3-8824-F2F8205E4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01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【原创训练材料｜参数为训练所设】故事中一个次要动作在后文解释主要事件。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何时可称为伏笔？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1BBB50-0E7C-417E-8E1E-6F62EFF0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47D032-9363-45F0-ADF7-FA367B35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511211-6874-45AD-A9A8-9E767604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正确结论：前处细节须在后文获得回应并帮助解释事件；若只是重复出现而无前后因果或预示功能，不能仅凭重复称伏笔。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解析：术语有可核查的结构条件。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954EC5-4B5F-4E94-8496-E05E40076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37A33E-B987-4FB1-AF1D-BBC71445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C2BD94-A278-489B-A56E-18A921A5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24B58E-1068-433C-8054-C1A7A1B4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9767415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157ADA-8586-4F3B-A6C0-4BD0F5A0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3F914-D168-4DD0-AF70-C3EA641C4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c39540e69843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01DB4-78BA-4126-B646-A3C82898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99B56-2484-4E50-9A07-F71902CA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5D45A2-4622-428B-B635-B571BD9B2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D2D53F-7B40-430E-8125-FCF43481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62E941-5F11-4192-8748-BAA5DAF2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C5DC1B-9D85-44A3-8E3F-94CAE74D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FD1F63-9F81-4225-A567-6DB8D129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039163-8954-43BF-A54F-7F14969C0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744CA6-A1AF-4DE1-B23F-D1F4FFA8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C89E8B-8904-44C3-A587-5080BCB1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0008D1-699C-493C-AC3E-CB02E85EF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ED21C6-99C8-4002-9632-F50D93A93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82056D-7215-4275-8F23-F6DC5AD4F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9372F9-0C70-45CA-9758-69633BC7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97D7F7-D659-46B7-81BF-7B5DAEB3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B74EC3-CA53-4A93-83ED-8EC559E6F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23C619-2114-4774-A901-D64D04F8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013E50-BB9E-467C-92A7-C1AEAF61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0F368E-DD51-4E85-BA21-41406BA3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7305903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9D1FAD-613B-4E9C-8A4B-5F573689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01C093-444F-4AE5-A2D5-553141537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5b321fa874d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53830-187A-4B53-957C-8416A1BC7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3260C-F39E-48BA-85C0-582762F1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09382-73F4-4801-8862-FC27730A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918E4-706B-45CC-AE8F-B7C94EB5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37DFA3-E8FE-463E-A260-D4F67C0B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FE7259-51B2-4FE2-AC43-8C7504BEF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6C2F7-B87F-43A9-A286-5A155E1D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78EB03-5F2C-4194-9C0D-BD45F258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EB5E6D-0931-4843-A66C-042A4663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C84D3D-54BF-4B61-9ADE-C775F05B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A44AB7-2CE4-4D7F-B481-72A14FD71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568C0-CB91-4338-9648-8504800DB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E7BA74-D1F2-409D-8584-BDC1B735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9369E9-EDFB-424A-8B29-998653607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7E39CB-FFC4-4DA9-B596-0456AB3E2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F54F48-929A-43E7-8870-1B19C44E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F04481-26EF-4337-8E90-B5FC7457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9563946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96295E-212C-4324-BA7E-18DAD323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4FFD72-7F16-4134-91D2-B551B6BA9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dbadfc66e346e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E51800-E125-426F-A6BF-3A6715F7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7411D0-906B-4B0B-B49D-33172690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279A1E-096C-4605-AAF8-C0209F25D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34642-C8ED-4860-BD52-43190881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中国文学卷二文学术语运用能力切片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888AE0-4869-489B-80C7-94528563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6E00DF-5D54-4C5A-AD91-9B1220931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AE0777-EB7C-48A0-9466-0C2210AB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089626-38E9-4BB1-9914-FA3737147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74FD1-7E42-4470-8C80-49731BE9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065A3E-6EC0-4940-BAFA-D21518292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08EC4A-8B77-4C7E-AF42-5A9925962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AC4CB5-F297-4FF6-95C5-BDA5832B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DF5D88-E11B-49FA-A17F-FD188E52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8D8990-E560-4D87-A27B-044E50CB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4371F4-4EF1-424D-A302-0EBEBF15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63EE06-23A7-47AA-A351-3C610B2BF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6861D4-BBF8-4D63-A52F-7E777ECD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919830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195068-D9E9-43D8-A36D-944F83A6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4EEE65-FC33-4A00-8E64-BAF81715D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9579b301a48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DBF2FF-7D5D-4C37-B744-79D61A1D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2ADA43-72C8-442D-AFD6-A88DCBF8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79D14-DA5B-45F5-85C3-83A6569B5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C4B93-9618-47C4-B044-AA886B55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【原创训练材料｜参数为训练所设】学生一段列出象征、借代、对偶、反衬四项。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最有效的删改原则是什么？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7046A1-3C64-4F34-BF6D-F3918475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Framework、课程及评估指引与公开评核资料｜中国文学卷二文学术语运用能力切片·关键词解释·原创…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F6D021-4D0F-4D29-A07C-399EA3B6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5260EE-390E-41EF-B94D-A1816FD5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49737F-63D0-4836-AA4C-C38F5E31B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7279B3-FB88-4618-AEFC-9A76DC906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000E9-FF3A-4BF2-8D86-0211066B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989518-5829-4D92-8CB6-982FFC847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AF908E-1E34-43C0-9E23-2C27AEF0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CA8574-6CE1-41DF-AA31-5CCC6A8F2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A5C66B-22E2-4768-A9A3-A807D6D6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C22C2C-4340-478D-8AC0-619E5976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74AD21-E1FA-443C-88B8-CA6DC7103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C41E74-EC07-481B-8FD1-1EA937FC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FA125A-60BC-4173-826C-472CDA3B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CCB402-5AD2-4DA3-857A-6F97F599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6337509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F9D057-CF83-4343-BCD4-DDE21785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36F531-92C7-4615-B306-A225F22F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1a227e51a640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BE86F5-19DD-406A-B2C1-5AAB53541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9A52C-524F-4F30-88DE-9A3807BE0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D4A1C8-C8C7-45F7-8D55-8B9F1B80D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687E0C-DFB4-4FA0-966C-4DFE8972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B9C445-6893-4CD0-8D4A-9DD1CC1B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中国文学卷二文学术语运用能力切片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【原创训练材料｜参数为训练所设】故事中一个次要动作在后文解释主要事件。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何时可称为伏笔？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ACFC8A-35CE-42AD-ADE0-F41EC7CE2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FD8D16-D3CD-4FC9-B0E6-A8888149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1B957A-8067-456D-AEF9-FEF54FD6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C7C17F-0C5B-4DD5-977F-0BB94267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【原创训练材料｜参数为训练所设】学生一段列出象征、借代、对偶、反衬四项。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最有效的删改原则是什么？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C34D3-E712-4385-9798-52C576CD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7C621A-1C6A-4D0E-8ED2-94DA875D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F511F8-50AB-4987-8B9C-B295F47F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487F20-C153-45B2-9CBA-9EAB31EAA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中国文学卷二文学术语运用能力切片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【原创训练材料｜参数为训练所设】诗句中“冷灯”“暖雨”并置。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怎样避免机械称为对比？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D3EE23-A1CA-4E78-90E1-F64929CC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8B0452-418E-44B4-8219-AC008F0F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62D4E9-149B-4D6E-AF3D-B0FA4D406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709BAF-B975-4C4A-B41A-CE7B7246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4093437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741E48-9FD4-4B7D-BEA5-4900738EB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62BAED-873E-4A93-ABAE-02BECE2D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b3a2383d642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F8F77B-D2B8-4433-B1AA-67952323C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0B7257-8C5F-4AD1-869C-038F07CD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163A3-5772-40C4-8992-75887102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9D0673-7F03-4FF2-9EDA-6D5C31B2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D48C85-E0F3-47B4-8D2C-4E25B439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5F8AD7-49B1-476D-8B01-2BED30F76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D0FD70-39D5-4F3A-94B1-01B7C217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102433-CC3E-4C41-AA9B-614B8EB1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正确结论：只保留能由短引文证明且能解释人物、情感或结构变化的术语；其余改写为具体语言观察。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解析链：术语数量不等于赏析深度。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E39718-2D4E-478F-B071-7C20F275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AB9998-066F-4FBC-A3EE-74E4EAEA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4DCAF2-21B9-4E66-A3C3-CC1A8BE3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1E9DC2-5FCF-4B31-B95E-085FF8A1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5089306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89E00C-1B8B-4FA7-961A-D0D58559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FBC136-530E-4B1F-863D-1BCC9283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40bf681da847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B82626-6FBB-4BAB-9C05-35994B57D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669803-BC3E-43B7-AE5B-F4EAFDD3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6E90A4-259D-4A3D-87F1-B2E9A81D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430267-D5DC-4DEA-AF4D-6DF0B6856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中国文学卷二文学术语运用能力切片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【原创训练材料｜参数为训练所设】诗句中“冷灯”“暖雨”并置。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怎样避免机械称为对比？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D67635-A543-4EF0-8A5E-D18FD165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B0CA74-DDF9-4556-B230-1B398088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5EE2ED-A4B4-455C-8A4C-C8E0B306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B1F721-B71C-4B1F-A651-8E6B2ECF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684272-89E3-4D6A-A483-C3631E89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6C440C-B43D-4212-89C2-A27112C3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37D30-4363-4A99-8EA2-0E64E181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6FD59A-BFA1-4111-8C3A-5A4C8260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文学术语与表达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1FCFC5-18C5-4980-96A2-7D148626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381585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2026-08-23T18:31:23.8470000Z</dcterms:created>
  <dcterms:modified xsi:type="dcterms:W3CDTF">2026-08-23T18:31:23.8470000Z</dcterms:modified>
</coreProperties>
</file>