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4daf0202404a97" /><Relationship Type="http://schemas.openxmlformats.org/officeDocument/2006/relationships/extended-properties" Target="/docProps/app.xml" Id="R9b3d5089d2054776" /><Relationship Type="http://schemas.openxmlformats.org/officeDocument/2006/relationships/officeDocument" Target="/ppt/presentation.xml" Id="R96f503f2f23847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896393119d4a46"/>
  </p:sldMasterIdLst>
  <p:notesMasterIdLst>
    <p:notesMasterId xmlns:r="http://schemas.openxmlformats.org/officeDocument/2006/relationships" r:id="R09e38b25fb434af5"/>
  </p:notesMasterIdLst>
  <p:sldIdLst>
    <p:sldId xmlns:r="http://schemas.openxmlformats.org/officeDocument/2006/relationships" id="256" r:id="Ra86c8d7067be4a2a"/>
    <p:sldId xmlns:r="http://schemas.openxmlformats.org/officeDocument/2006/relationships" id="257" r:id="R133a9d3f16aa4818"/>
    <p:sldId xmlns:r="http://schemas.openxmlformats.org/officeDocument/2006/relationships" id="258" r:id="Rf253fbb8233340f5"/>
    <p:sldId xmlns:r="http://schemas.openxmlformats.org/officeDocument/2006/relationships" id="259" r:id="Re6ea5ce1ce9a4af8"/>
    <p:sldId xmlns:r="http://schemas.openxmlformats.org/officeDocument/2006/relationships" id="260" r:id="R156b760957bd4f10"/>
    <p:sldId xmlns:r="http://schemas.openxmlformats.org/officeDocument/2006/relationships" id="261" r:id="R725855c6620a4dd9"/>
    <p:sldId xmlns:r="http://schemas.openxmlformats.org/officeDocument/2006/relationships" id="262" r:id="Rdd2611faeeb540c2"/>
    <p:sldId xmlns:r="http://schemas.openxmlformats.org/officeDocument/2006/relationships" id="263" r:id="R34e55d3baacb4dac"/>
    <p:sldId xmlns:r="http://schemas.openxmlformats.org/officeDocument/2006/relationships" id="264" r:id="Ra9469808c25d4ab9"/>
    <p:sldId xmlns:r="http://schemas.openxmlformats.org/officeDocument/2006/relationships" id="265" r:id="Rc8bc93dae2eb40bd"/>
    <p:sldId xmlns:r="http://schemas.openxmlformats.org/officeDocument/2006/relationships" id="266" r:id="Rf991e1ea76814f81"/>
    <p:sldId xmlns:r="http://schemas.openxmlformats.org/officeDocument/2006/relationships" id="267" r:id="Rd80b769753b940b2"/>
    <p:sldId xmlns:r="http://schemas.openxmlformats.org/officeDocument/2006/relationships" id="268" r:id="Rf84614cc4a184524"/>
    <p:sldId xmlns:r="http://schemas.openxmlformats.org/officeDocument/2006/relationships" id="269" r:id="Rb119d59c091440b9"/>
    <p:sldId xmlns:r="http://schemas.openxmlformats.org/officeDocument/2006/relationships" id="270" r:id="Rb8cc1401dfc941c9"/>
    <p:sldId xmlns:r="http://schemas.openxmlformats.org/officeDocument/2006/relationships" id="271" r:id="R828d6d5fd01c49b3"/>
    <p:sldId xmlns:r="http://schemas.openxmlformats.org/officeDocument/2006/relationships" id="272" r:id="R690bbd15a2b64cff"/>
    <p:sldId xmlns:r="http://schemas.openxmlformats.org/officeDocument/2006/relationships" id="273" r:id="Raefcf6c24c8c44dd"/>
    <p:sldId xmlns:r="http://schemas.openxmlformats.org/officeDocument/2006/relationships" id="274" r:id="R9c3ebff886b54f77"/>
    <p:sldId xmlns:r="http://schemas.openxmlformats.org/officeDocument/2006/relationships" id="275" r:id="Rbd7064cf28a24ad0"/>
    <p:sldId xmlns:r="http://schemas.openxmlformats.org/officeDocument/2006/relationships" id="276" r:id="R3e58f7f34c7c45b8"/>
    <p:sldId xmlns:r="http://schemas.openxmlformats.org/officeDocument/2006/relationships" id="277" r:id="R0b304f712b5a4110"/>
    <p:sldId xmlns:r="http://schemas.openxmlformats.org/officeDocument/2006/relationships" id="278" r:id="Ra32f55b6b8114cd8"/>
    <p:sldId xmlns:r="http://schemas.openxmlformats.org/officeDocument/2006/relationships" id="279" r:id="Rfa710a49f093410b"/>
    <p:sldId xmlns:r="http://schemas.openxmlformats.org/officeDocument/2006/relationships" id="280" r:id="R147ddab3f79249f2"/>
    <p:sldId xmlns:r="http://schemas.openxmlformats.org/officeDocument/2006/relationships" id="281" r:id="R4830bb16ec9741e0"/>
    <p:sldId xmlns:r="http://schemas.openxmlformats.org/officeDocument/2006/relationships" id="282" r:id="R03838dd31cc646f7"/>
    <p:sldId xmlns:r="http://schemas.openxmlformats.org/officeDocument/2006/relationships" id="283" r:id="Rca85c34af2a74f2b"/>
    <p:sldId xmlns:r="http://schemas.openxmlformats.org/officeDocument/2006/relationships" id="284" r:id="R7665a36c741b4a42"/>
    <p:sldId xmlns:r="http://schemas.openxmlformats.org/officeDocument/2006/relationships" id="285" r:id="R0197fe6e5c2745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49b12dbcea4c26" /><Relationship Type="http://schemas.openxmlformats.org/officeDocument/2006/relationships/slideMaster" Target="/ppt/slideMasters/slideMaster1.xml" Id="R3c896393119d4a46" /><Relationship Type="http://schemas.openxmlformats.org/officeDocument/2006/relationships/notesMaster" Target="/ppt/notesMasters/notesMaster1.xml" Id="R09e38b25fb434af5" /><Relationship Type="http://schemas.openxmlformats.org/officeDocument/2006/relationships/presProps" Target="/ppt/presProps.xml" Id="R3394d08fb04141a0" /><Relationship Type="http://schemas.openxmlformats.org/officeDocument/2006/relationships/tableStyles" Target="/ppt/tableStyles.xml" Id="Rd1f36ff56a234d9b" /><Relationship Type="http://schemas.openxmlformats.org/officeDocument/2006/relationships/slide" Target="/ppt/slides/slide1.xml" Id="Ra86c8d7067be4a2a" /><Relationship Type="http://schemas.openxmlformats.org/officeDocument/2006/relationships/slide" Target="/ppt/slides/slide2.xml" Id="R133a9d3f16aa4818" /><Relationship Type="http://schemas.openxmlformats.org/officeDocument/2006/relationships/slide" Target="/ppt/slides/slide3.xml" Id="Rf253fbb8233340f5" /><Relationship Type="http://schemas.openxmlformats.org/officeDocument/2006/relationships/slide" Target="/ppt/slides/slide4.xml" Id="Re6ea5ce1ce9a4af8" /><Relationship Type="http://schemas.openxmlformats.org/officeDocument/2006/relationships/slide" Target="/ppt/slides/slide5.xml" Id="R156b760957bd4f10" /><Relationship Type="http://schemas.openxmlformats.org/officeDocument/2006/relationships/slide" Target="/ppt/slides/slide6.xml" Id="R725855c6620a4dd9" /><Relationship Type="http://schemas.openxmlformats.org/officeDocument/2006/relationships/slide" Target="/ppt/slides/slide7.xml" Id="Rdd2611faeeb540c2" /><Relationship Type="http://schemas.openxmlformats.org/officeDocument/2006/relationships/slide" Target="/ppt/slides/slide8.xml" Id="R34e55d3baacb4dac" /><Relationship Type="http://schemas.openxmlformats.org/officeDocument/2006/relationships/slide" Target="/ppt/slides/slide9.xml" Id="Ra9469808c25d4ab9" /><Relationship Type="http://schemas.openxmlformats.org/officeDocument/2006/relationships/slide" Target="/ppt/slides/slide10.xml" Id="Rc8bc93dae2eb40bd" /><Relationship Type="http://schemas.openxmlformats.org/officeDocument/2006/relationships/slide" Target="/ppt/slides/slide11.xml" Id="Rf991e1ea76814f81" /><Relationship Type="http://schemas.openxmlformats.org/officeDocument/2006/relationships/slide" Target="/ppt/slides/slide12.xml" Id="Rd80b769753b940b2" /><Relationship Type="http://schemas.openxmlformats.org/officeDocument/2006/relationships/slide" Target="/ppt/slides/slide13.xml" Id="Rf84614cc4a184524" /><Relationship Type="http://schemas.openxmlformats.org/officeDocument/2006/relationships/slide" Target="/ppt/slides/slide14.xml" Id="Rb119d59c091440b9" /><Relationship Type="http://schemas.openxmlformats.org/officeDocument/2006/relationships/slide" Target="/ppt/slides/slide15.xml" Id="Rb8cc1401dfc941c9" /><Relationship Type="http://schemas.openxmlformats.org/officeDocument/2006/relationships/slide" Target="/ppt/slides/slide16.xml" Id="R828d6d5fd01c49b3" /><Relationship Type="http://schemas.openxmlformats.org/officeDocument/2006/relationships/slide" Target="/ppt/slides/slide17.xml" Id="R690bbd15a2b64cff" /><Relationship Type="http://schemas.openxmlformats.org/officeDocument/2006/relationships/slide" Target="/ppt/slides/slide18.xml" Id="Raefcf6c24c8c44dd" /><Relationship Type="http://schemas.openxmlformats.org/officeDocument/2006/relationships/slide" Target="/ppt/slides/slide19.xml" Id="R9c3ebff886b54f77" /><Relationship Type="http://schemas.openxmlformats.org/officeDocument/2006/relationships/slide" Target="/ppt/slides/slide20.xml" Id="Rbd7064cf28a24ad0" /><Relationship Type="http://schemas.openxmlformats.org/officeDocument/2006/relationships/slide" Target="/ppt/slides/slide21.xml" Id="R3e58f7f34c7c45b8" /><Relationship Type="http://schemas.openxmlformats.org/officeDocument/2006/relationships/slide" Target="/ppt/slides/slide22.xml" Id="R0b304f712b5a4110" /><Relationship Type="http://schemas.openxmlformats.org/officeDocument/2006/relationships/slide" Target="/ppt/slides/slide23.xml" Id="Ra32f55b6b8114cd8" /><Relationship Type="http://schemas.openxmlformats.org/officeDocument/2006/relationships/slide" Target="/ppt/slides/slide24.xml" Id="Rfa710a49f093410b" /><Relationship Type="http://schemas.openxmlformats.org/officeDocument/2006/relationships/slide" Target="/ppt/slides/slide25.xml" Id="R147ddab3f79249f2" /><Relationship Type="http://schemas.openxmlformats.org/officeDocument/2006/relationships/slide" Target="/ppt/slides/slide26.xml" Id="R4830bb16ec9741e0" /><Relationship Type="http://schemas.openxmlformats.org/officeDocument/2006/relationships/slide" Target="/ppt/slides/slide27.xml" Id="R03838dd31cc646f7" /><Relationship Type="http://schemas.openxmlformats.org/officeDocument/2006/relationships/slide" Target="/ppt/slides/slide28.xml" Id="Rca85c34af2a74f2b" /><Relationship Type="http://schemas.openxmlformats.org/officeDocument/2006/relationships/slide" Target="/ppt/slides/slide29.xml" Id="R7665a36c741b4a42" /><Relationship Type="http://schemas.openxmlformats.org/officeDocument/2006/relationships/slide" Target="/ppt/slides/slide30.xml" Id="R0197fe6e5c2745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0b83437a6046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1764fbef6248dd" /><Relationship Type="http://schemas.openxmlformats.org/officeDocument/2006/relationships/notesMaster" Target="/ppt/notesMasters/notesMaster1.xml" Id="R216d309331514d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28035adbc649d5" /><Relationship Type="http://schemas.openxmlformats.org/officeDocument/2006/relationships/notesMaster" Target="/ppt/notesMasters/notesMaster1.xml" Id="R1bad411f05e946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49d62f6af047a9" /><Relationship Type="http://schemas.openxmlformats.org/officeDocument/2006/relationships/notesMaster" Target="/ppt/notesMasters/notesMaster1.xml" Id="R2dfe5867b7544b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a5a575294f46a2" /><Relationship Type="http://schemas.openxmlformats.org/officeDocument/2006/relationships/notesMaster" Target="/ppt/notesMasters/notesMaster1.xml" Id="R068383a16d5d47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90db3f89544146" /><Relationship Type="http://schemas.openxmlformats.org/officeDocument/2006/relationships/notesMaster" Target="/ppt/notesMasters/notesMaster1.xml" Id="Rc0638a1285934a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f50bda7a4147f3" /><Relationship Type="http://schemas.openxmlformats.org/officeDocument/2006/relationships/notesMaster" Target="/ppt/notesMasters/notesMaster1.xml" Id="R9785e90f04974d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3a4bda8792416a" /><Relationship Type="http://schemas.openxmlformats.org/officeDocument/2006/relationships/notesMaster" Target="/ppt/notesMasters/notesMaster1.xml" Id="Rde16c56abe3743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b3faafc7f34b90" /><Relationship Type="http://schemas.openxmlformats.org/officeDocument/2006/relationships/notesMaster" Target="/ppt/notesMasters/notesMaster1.xml" Id="R731873a5e0ce46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630f024a21406e" /><Relationship Type="http://schemas.openxmlformats.org/officeDocument/2006/relationships/notesMaster" Target="/ppt/notesMasters/notesMaster1.xml" Id="Rf8b63b5fa6ba41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a0772b052449c7" /><Relationship Type="http://schemas.openxmlformats.org/officeDocument/2006/relationships/notesMaster" Target="/ppt/notesMasters/notesMaster1.xml" Id="R1d982ece3a1549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e56ede6b7964263" /><Relationship Type="http://schemas.openxmlformats.org/officeDocument/2006/relationships/notesMaster" Target="/ppt/notesMasters/notesMaster1.xml" Id="Rf2a9aa5a585943c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125984fcff846e5" /><Relationship Type="http://schemas.openxmlformats.org/officeDocument/2006/relationships/notesMaster" Target="/ppt/notesMasters/notesMaster1.xml" Id="R79bde0c3c7bc47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bce3d73edac45ba" /><Relationship Type="http://schemas.openxmlformats.org/officeDocument/2006/relationships/notesMaster" Target="/ppt/notesMasters/notesMaster1.xml" Id="R1e6501c7db2c441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28adb54f6f94e6b" /><Relationship Type="http://schemas.openxmlformats.org/officeDocument/2006/relationships/notesMaster" Target="/ppt/notesMasters/notesMaster1.xml" Id="Ra81f8917b93345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5a8f3296c134aae" /><Relationship Type="http://schemas.openxmlformats.org/officeDocument/2006/relationships/notesMaster" Target="/ppt/notesMasters/notesMaster1.xml" Id="R839e816f9e7a44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dae5dd5b8d34631" /><Relationship Type="http://schemas.openxmlformats.org/officeDocument/2006/relationships/notesMaster" Target="/ppt/notesMasters/notesMaster1.xml" Id="Rd207fc7b71d1438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d68d05fa773457d" /><Relationship Type="http://schemas.openxmlformats.org/officeDocument/2006/relationships/notesMaster" Target="/ppt/notesMasters/notesMaster1.xml" Id="R45a7db39a3d6460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da39de3ec9b405c" /><Relationship Type="http://schemas.openxmlformats.org/officeDocument/2006/relationships/notesMaster" Target="/ppt/notesMasters/notesMaster1.xml" Id="Rb7a037823b6d452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cfd54f0324436d" /><Relationship Type="http://schemas.openxmlformats.org/officeDocument/2006/relationships/notesMaster" Target="/ppt/notesMasters/notesMaster1.xml" Id="Ra053a5fac2b644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701e4950eaf42eb" /><Relationship Type="http://schemas.openxmlformats.org/officeDocument/2006/relationships/notesMaster" Target="/ppt/notesMasters/notesMaster1.xml" Id="R67b77e34a1ce468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3af4f37fbdb4aa3" /><Relationship Type="http://schemas.openxmlformats.org/officeDocument/2006/relationships/notesMaster" Target="/ppt/notesMasters/notesMaster1.xml" Id="Rfd580e158fcc43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40d14879e9b4c20" /><Relationship Type="http://schemas.openxmlformats.org/officeDocument/2006/relationships/notesMaster" Target="/ppt/notesMasters/notesMaster1.xml" Id="Rb16f5db4d5e7406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0ac9228f7944d8" /><Relationship Type="http://schemas.openxmlformats.org/officeDocument/2006/relationships/notesMaster" Target="/ppt/notesMasters/notesMaster1.xml" Id="R885d4db0a8094fb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bc7fc362e1c4d3d" /><Relationship Type="http://schemas.openxmlformats.org/officeDocument/2006/relationships/notesMaster" Target="/ppt/notesMasters/notesMaster1.xml" Id="R382beaee42d34ae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b202100df0c4066" /><Relationship Type="http://schemas.openxmlformats.org/officeDocument/2006/relationships/notesMaster" Target="/ppt/notesMasters/notesMaster1.xml" Id="R816e6025c09b416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ed50cbaa1354629" /><Relationship Type="http://schemas.openxmlformats.org/officeDocument/2006/relationships/notesMaster" Target="/ppt/notesMasters/notesMaster1.xml" Id="Red5b3bb79a8246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ab31cd0a0cc4de4" /><Relationship Type="http://schemas.openxmlformats.org/officeDocument/2006/relationships/notesMaster" Target="/ppt/notesMasters/notesMaster1.xml" Id="Rfcd7ec46f0d94e8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0ccdd9686804a38" /><Relationship Type="http://schemas.openxmlformats.org/officeDocument/2006/relationships/notesMaster" Target="/ppt/notesMasters/notesMaster1.xml" Id="Ree36c5feea81448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1701f405d2248d6" /><Relationship Type="http://schemas.openxmlformats.org/officeDocument/2006/relationships/notesMaster" Target="/ppt/notesMasters/notesMaster1.xml" Id="R7ab10f8b866d419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07b218a872c40e6" /><Relationship Type="http://schemas.openxmlformats.org/officeDocument/2006/relationships/notesMaster" Target="/ppt/notesMasters/notesMaster1.xml" Id="Rddd02b8f977544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的“诗歌赏析”学习单元。本套课件共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讲稿】明确告诉学生：本单元只训练“诗歌赏析”。先解释知识范围，再用一句话建立核心判断，最后示范标准方法。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【互动提问】请用自己的话复述“术语必须说明如何改变情感或阅读经验”，并举一个会触发“堆砌修辞名称而不解释效果”的错误例子。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中国文学卷二诗歌赏析能力切片 · 指令核对
指令焦点：先判断题目要求找、解、析、比、评中的哪一种动作。
【原创训练材料｜参数为训练所设】雨把站牌洗得更亮／末班车驶过／父亲仍把伞举向空位
“空位”怎样参与情感表达？ 选项为 A.“惊醒”把细小劳动写成清晨的第一声动静，也以蜗牛的尺度放慢节奏，突出环境幽静。；B.长句积累期待，骤短的末行造成停顿与落空，使未实现的会面成为情绪焦点。；C.空位把等待具体化；父亲仍举伞的动作让缺席者仿佛在场，形成克制而持续的牵挂。；D.潮声与灯影被赋予相反劝告，把去留冲突外化；“折进船票”则把两种声音收束到人物选择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空位把等待具体化；父亲仍举伞的动作让缺席者仿佛在场，形成克制而持续的牵挂。”怎样由证据推出。完整解析：意象、动作与情感必须连在一起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Framework、课程及评估指引与公开评核资料｜中国文学卷二诗歌赏析能力切片·指令核对·原创模考任务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中国文学卷二诗歌赏析能力切片 · 指令核对
指令焦点：先判断题目要求找、解、析、比、评中的哪一种动作。
【原创训练材料｜参数为训练所设】同一首诗先写“我们”，后写“你们”，结尾只剩“我”。
人称变化最可能产生什么效果？ 选项为 A.先引用月亮与何种动作、地点或语气同现，再判断它在本诗中是否承载思乡；物象意义由语境形成，并非固定答案。；B.空位把等待具体化；父亲仍举伞的动作让缺席者仿佛在场，形成克制而持续的牵挂。；C.群体逐步分离为对望双方，最终收窄到孤立个体，使离散过程直接体现在称谓结构中。；D.“惊醒”把细小劳动写成清晨的第一声动静，也以蜗牛的尺度放慢节奏，突出环境幽静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群体逐步分离为对望双方，最终收窄到孤立个体，使离散过程直接体现在称谓结构中。”怎样由证据推出。完整解析：人称不是标签，而是情感关系的变化轨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Framework、课程及评估指引与公开评核资料｜中国文学卷二诗歌赏析能力切片·指令核对·原创模考任务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中国文学卷二诗歌赏析能力切片 · 指令核对
指令焦点：先判断题目要求找、解、析、比、评中的哪一种动作。
【原创训练材料｜参数为训练所设】前三行连续使用长句，末行只有“门没有开”。
句式变化怎样收束诗歌？ 选项为 A.潮声与灯影被赋予相反劝告，把去留冲突外化；“折进船票”则把两种声音收束到人物选择。；B.长句积累期待，骤短的末行造成停顿与落空，使未实现的会面成为情绪焦点。；C.群体逐步分离为对望双方，最终收窄到孤立个体，使离散过程直接体现在称谓结构中。；D.先引用月亮与何种动作、地点或语气同现，再判断它在本诗中是否承载思乡；物象意义由语境形成，并非固定答案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长句积累期待，骤短的末行造成停顿与落空，使未实现的会面成为情绪焦点。”怎样由证据推出。完整解析：结构判断由句长和情势变化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Framework、课程及评估指引与公开评核资料｜中国文学卷二诗歌赏析能力切片·指令核对·原创模考任务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Framework、课程及评估指引与公开评核资料｜中国文学卷二诗歌赏析能力切片·推论边界·原创模考任务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c3df526ef94d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16f061e0e04579" /><Relationship Type="http://schemas.openxmlformats.org/officeDocument/2006/relationships/slideLayout" Target="/ppt/slideLayouts/slideLayout1.xml" Id="R0399ef1b564b44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99ef1b564b44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7b87d1f38e4326" /><Relationship Type="http://schemas.openxmlformats.org/officeDocument/2006/relationships/image" Target="/ppt/media/image.png" Id="Rdcc12ba241f84caf" /><Relationship Type="http://schemas.openxmlformats.org/officeDocument/2006/relationships/notesSlide" Target="/ppt/notesSlides/notesSlide1.xml" Id="Rd92cb6c01fff4a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3267c6c124b2e" /><Relationship Type="http://schemas.openxmlformats.org/officeDocument/2006/relationships/image" Target="/ppt/media/image2.png" Id="R9835dbaa9c084dee" /><Relationship Type="http://schemas.openxmlformats.org/officeDocument/2006/relationships/notesSlide" Target="/ppt/notesSlides/notesSlide2.xml" Id="R48aeae6fc3ab4c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3fc929d30b4892" /><Relationship Type="http://schemas.openxmlformats.org/officeDocument/2006/relationships/image" Target="/ppt/media/image3.png" Id="R2b77bf1374674f44" /><Relationship Type="http://schemas.openxmlformats.org/officeDocument/2006/relationships/notesSlide" Target="/ppt/notesSlides/notesSlide3.xml" Id="Rc85965b6a80e47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e1f488570469e" /><Relationship Type="http://schemas.openxmlformats.org/officeDocument/2006/relationships/image" Target="/ppt/media/image4.png" Id="Rdff0c60f8ccf455a" /><Relationship Type="http://schemas.openxmlformats.org/officeDocument/2006/relationships/notesSlide" Target="/ppt/notesSlides/notesSlide4.xml" Id="R7ad59f99d0fe4e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bde1003734c45" /><Relationship Type="http://schemas.openxmlformats.org/officeDocument/2006/relationships/image" Target="/ppt/media/image5.png" Id="R8ba9442b7c984e61" /><Relationship Type="http://schemas.openxmlformats.org/officeDocument/2006/relationships/notesSlide" Target="/ppt/notesSlides/notesSlide5.xml" Id="Rc016f4a4acee4d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6dbb233854460" /><Relationship Type="http://schemas.openxmlformats.org/officeDocument/2006/relationships/image" Target="/ppt/media/image6.png" Id="R9173db9bb7e94158" /><Relationship Type="http://schemas.openxmlformats.org/officeDocument/2006/relationships/notesSlide" Target="/ppt/notesSlides/notesSlide6.xml" Id="R4d76901eec734a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e21d498ba462d" /><Relationship Type="http://schemas.openxmlformats.org/officeDocument/2006/relationships/image" Target="/ppt/media/image7.png" Id="R7af416b5bd6b4c32" /><Relationship Type="http://schemas.openxmlformats.org/officeDocument/2006/relationships/notesSlide" Target="/ppt/notesSlides/notesSlide7.xml" Id="Rcefbc7988cfb46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686dbf69c4fd6" /><Relationship Type="http://schemas.openxmlformats.org/officeDocument/2006/relationships/image" Target="/ppt/media/image8.png" Id="R45e276b9669944c4" /><Relationship Type="http://schemas.openxmlformats.org/officeDocument/2006/relationships/notesSlide" Target="/ppt/notesSlides/notesSlide8.xml" Id="Rabb9b8dc014d41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6be0a0a1e4095" /><Relationship Type="http://schemas.openxmlformats.org/officeDocument/2006/relationships/image" Target="/ppt/media/image9.png" Id="R09b68a0ce2a941c3" /><Relationship Type="http://schemas.openxmlformats.org/officeDocument/2006/relationships/notesSlide" Target="/ppt/notesSlides/notesSlide9.xml" Id="R81f5c2ae5f714d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53fc052ef4231" /><Relationship Type="http://schemas.openxmlformats.org/officeDocument/2006/relationships/image" Target="/ppt/media/image10.png" Id="Ra5764e1c1dc34367" /><Relationship Type="http://schemas.openxmlformats.org/officeDocument/2006/relationships/notesSlide" Target="/ppt/notesSlides/notesSlide10.xml" Id="Rd995a2c7bedc46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95e455bce4c70" /><Relationship Type="http://schemas.openxmlformats.org/officeDocument/2006/relationships/image" Target="/ppt/media/image11.png" Id="R9a22cf88ca6c4865" /><Relationship Type="http://schemas.openxmlformats.org/officeDocument/2006/relationships/notesSlide" Target="/ppt/notesSlides/notesSlide11.xml" Id="Ra751acd613334c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c7a9cd78d401b" /><Relationship Type="http://schemas.openxmlformats.org/officeDocument/2006/relationships/image" Target="/ppt/media/image12.png" Id="R21f54e3239d549f7" /><Relationship Type="http://schemas.openxmlformats.org/officeDocument/2006/relationships/notesSlide" Target="/ppt/notesSlides/notesSlide12.xml" Id="R1599707f491e48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85425a4054965" /><Relationship Type="http://schemas.openxmlformats.org/officeDocument/2006/relationships/image" Target="/ppt/media/image13.png" Id="R2ab83a6884bd4ce4" /><Relationship Type="http://schemas.openxmlformats.org/officeDocument/2006/relationships/notesSlide" Target="/ppt/notesSlides/notesSlide13.xml" Id="R998aff25e6494cb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9e35a81294f76" /><Relationship Type="http://schemas.openxmlformats.org/officeDocument/2006/relationships/image" Target="/ppt/media/image14.png" Id="Rb141a2fee9064701" /><Relationship Type="http://schemas.openxmlformats.org/officeDocument/2006/relationships/notesSlide" Target="/ppt/notesSlides/notesSlide14.xml" Id="Rcd0e3dd723cf4de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af9177f684da3" /><Relationship Type="http://schemas.openxmlformats.org/officeDocument/2006/relationships/image" Target="/ppt/media/image15.png" Id="R7ace8bb826ba4052" /><Relationship Type="http://schemas.openxmlformats.org/officeDocument/2006/relationships/notesSlide" Target="/ppt/notesSlides/notesSlide15.xml" Id="R9ea1c52eb0f6402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a4098b7b143f2" /><Relationship Type="http://schemas.openxmlformats.org/officeDocument/2006/relationships/image" Target="/ppt/media/image16.png" Id="R8a4b8cfcb4ad4554" /><Relationship Type="http://schemas.openxmlformats.org/officeDocument/2006/relationships/notesSlide" Target="/ppt/notesSlides/notesSlide16.xml" Id="Rffb162d7d27a48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a210342564bcc" /><Relationship Type="http://schemas.openxmlformats.org/officeDocument/2006/relationships/image" Target="/ppt/media/image17.png" Id="R283e704a3b414ede" /><Relationship Type="http://schemas.openxmlformats.org/officeDocument/2006/relationships/notesSlide" Target="/ppt/notesSlides/notesSlide17.xml" Id="R3ac48ae9ca114c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5afdfd1db4008" /><Relationship Type="http://schemas.openxmlformats.org/officeDocument/2006/relationships/image" Target="/ppt/media/image18.png" Id="R1f4303bbbd03434a" /><Relationship Type="http://schemas.openxmlformats.org/officeDocument/2006/relationships/notesSlide" Target="/ppt/notesSlides/notesSlide18.xml" Id="R82134fa40e1a492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6341dc762446e" /><Relationship Type="http://schemas.openxmlformats.org/officeDocument/2006/relationships/image" Target="/ppt/media/image19.png" Id="Rd2b13beb67cc435c" /><Relationship Type="http://schemas.openxmlformats.org/officeDocument/2006/relationships/notesSlide" Target="/ppt/notesSlides/notesSlide19.xml" Id="Rc175b758695a4f9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bb5ae3e134038" /><Relationship Type="http://schemas.openxmlformats.org/officeDocument/2006/relationships/image" Target="/ppt/media/image20.png" Id="R42b59fc4a6b844fb" /><Relationship Type="http://schemas.openxmlformats.org/officeDocument/2006/relationships/notesSlide" Target="/ppt/notesSlides/notesSlide20.xml" Id="Ra171d38fddae488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fd9d64a6a4e36" /><Relationship Type="http://schemas.openxmlformats.org/officeDocument/2006/relationships/image" Target="/ppt/media/image21.png" Id="R0c6f112cbdc44642" /><Relationship Type="http://schemas.openxmlformats.org/officeDocument/2006/relationships/notesSlide" Target="/ppt/notesSlides/notesSlide21.xml" Id="R11ded4cf806d414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b418fc48a468b" /><Relationship Type="http://schemas.openxmlformats.org/officeDocument/2006/relationships/image" Target="/ppt/media/image22.png" Id="R46cdd75fffc84baf" /><Relationship Type="http://schemas.openxmlformats.org/officeDocument/2006/relationships/notesSlide" Target="/ppt/notesSlides/notesSlide22.xml" Id="R67f5622d5aa544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74e92d58c467b" /><Relationship Type="http://schemas.openxmlformats.org/officeDocument/2006/relationships/image" Target="/ppt/media/image23.png" Id="R8a580871ceff4eda" /><Relationship Type="http://schemas.openxmlformats.org/officeDocument/2006/relationships/notesSlide" Target="/ppt/notesSlides/notesSlide23.xml" Id="Rf9b82c6054224f5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2b85b77db4a4f" /><Relationship Type="http://schemas.openxmlformats.org/officeDocument/2006/relationships/image" Target="/ppt/media/image24.png" Id="R3685b5810c0746b1" /><Relationship Type="http://schemas.openxmlformats.org/officeDocument/2006/relationships/notesSlide" Target="/ppt/notesSlides/notesSlide24.xml" Id="R62e6d51a494046a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b6c99d08e469e" /><Relationship Type="http://schemas.openxmlformats.org/officeDocument/2006/relationships/image" Target="/ppt/media/image25.png" Id="R246c5fab3227424e" /><Relationship Type="http://schemas.openxmlformats.org/officeDocument/2006/relationships/notesSlide" Target="/ppt/notesSlides/notesSlide25.xml" Id="Rdc32ac32585b494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dc980f9e948ee" /><Relationship Type="http://schemas.openxmlformats.org/officeDocument/2006/relationships/image" Target="/ppt/media/image26.png" Id="R53af48b6c111444e" /><Relationship Type="http://schemas.openxmlformats.org/officeDocument/2006/relationships/notesSlide" Target="/ppt/notesSlides/notesSlide26.xml" Id="R85061731e752478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02415393341af" /><Relationship Type="http://schemas.openxmlformats.org/officeDocument/2006/relationships/image" Target="/ppt/media/image27.png" Id="Rc2b562d33cb54c3c" /><Relationship Type="http://schemas.openxmlformats.org/officeDocument/2006/relationships/notesSlide" Target="/ppt/notesSlides/notesSlide27.xml" Id="R48ef33918ee842e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0900862ce4daa" /><Relationship Type="http://schemas.openxmlformats.org/officeDocument/2006/relationships/image" Target="/ppt/media/image28.png" Id="Rdef72df7bc6b498c" /><Relationship Type="http://schemas.openxmlformats.org/officeDocument/2006/relationships/notesSlide" Target="/ppt/notesSlides/notesSlide28.xml" Id="R6cee44eaf831413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e47ee018c4343" /><Relationship Type="http://schemas.openxmlformats.org/officeDocument/2006/relationships/image" Target="/ppt/media/image29.png" Id="R0596f92207b14ae7" /><Relationship Type="http://schemas.openxmlformats.org/officeDocument/2006/relationships/notesSlide" Target="/ppt/notesSlides/notesSlide29.xml" Id="R650a1d619d6e4b5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0543c5985415a" /><Relationship Type="http://schemas.openxmlformats.org/officeDocument/2006/relationships/image" Target="/ppt/media/image30.png" Id="Ref4b03b761a7425d" /><Relationship Type="http://schemas.openxmlformats.org/officeDocument/2006/relationships/notesSlide" Target="/ppt/notesSlides/notesSlide30.xml" Id="Rc863824a3d7c41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562045-7817-4A05-A468-7B7EEA88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69B5E-220E-4317-A7EB-3AA42450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44E7B-8945-45FF-A930-55BD93B5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5B167-9F05-42F1-B5F1-7BA74D22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BF610-97D8-474E-8D0F-7494A425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分析意象、声律、语气、炼字与结构推进。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D58EA-850F-4429-B816-E96B2301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BAB89B-E7D3-4B7F-8F83-8BC23A34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E13EC-159D-437C-9382-C2D8840E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0426E-812B-4861-9ADF-A6F591C80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12ba241f84c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98571E-7C88-4C9F-AA97-F6ED5914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41CF02-0FB9-447D-814C-D44D2A93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FB47C-702F-416D-A35E-95BC4B53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18DB5-8D99-43B8-9A2F-633D870C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403712-22D9-4101-A8AE-737A660F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F3E3D5-F937-4091-A3ED-8748DD5A4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AAD55-B301-4791-9387-3AA57E14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74FE5C-4961-4794-A005-D78AB558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3E516-2F03-497B-AAF4-9D89AB3A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935596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75BABA-5439-4BA5-88AF-A5816912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119F3-9772-401E-8465-25FCED6D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5dbaa9c084d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64E86-4AB6-40FE-95F9-9144BBAD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5052C-9DAC-4A93-B5AC-99FF4D95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F3989-A43C-4687-ABEA-4FBF7638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B415C-BAEB-46D9-9446-FAF2C29A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9D2280-BF32-4896-97CF-70B50B75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7DE76-E124-412C-B8AB-22631425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FF277-04E3-47C9-A9F4-8DFDCD18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5924E3-BE01-4CFA-BECA-7A40AF98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86C8D5-0C0C-4BBF-81C4-C9227B0D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AEFF7-4A92-4AD1-928B-B052C89E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8DB11-79D6-4AB7-AFF9-89C33ECF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E4CFEF-C762-4B1C-9CB1-EA45B8D3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DED5C7-18B3-4547-936F-8329E76B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B9675-48F9-4559-8982-BA8AE77E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363A4A-EB1E-40BC-A539-738DB88A5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A5795-4558-43FE-9B6C-18554FD9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99622-17BF-4E79-B9D7-CFF59582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成功标准｜术语必须说明如何改变情感或阅读经验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5B4AD6-A58E-4E27-AE89-EA588B32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CAA44A-CF77-4B33-B7B6-41417709F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82D632-419D-4CEF-9877-3DD4BBDF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679366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4929F2-BD9D-46BE-9F9D-A2512708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9C1BC-EB7D-4A8B-BCE7-1FB556CA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7bf1374674f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27758-EB52-4D5C-BA96-626485A1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0FCC4-9D60-45B6-A028-CD87B034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4143A-615F-466F-A8A3-8F9CEEA08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91127-2435-4FF4-AA66-8DD6A135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3819C-31D6-4EA6-9995-6E87DCE7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DDEDB-2062-4A45-B871-42298312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边界提醒｜堆砌修辞名称而不解释效果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85B6E7-0D5F-4853-8CD3-EBC4D27C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35DD68-1360-484B-93C4-9CB06E76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6AE543-D0B1-4CB9-AD68-0E6A0B02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分析意象、声律、语气、炼字与结构推进。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2BB64-136C-4D03-8E5A-F7F2C60A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C73BD-99B2-4AC8-9B3F-F0798BBC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7FD6EA-AA63-4E15-97F9-FC6667D7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72928C-A02C-4B7A-B1A5-00D706DB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Framework、课程及评估指引与公开评核资料｜中国文学卷二诗歌赏析能力切片·指令核对·原创模考任务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AB5B0-958B-4930-84EF-4AA2D7D9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DEF569-F478-46B5-92A9-3DCBC8B3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12F426-D417-48A0-8F7F-F619A4CF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ED8073-5190-4CAD-A193-2566F425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379005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41B77-79A6-41E1-BF29-59EF0D04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ED3E9-EA5E-4396-B8CF-1AD075FB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0c60f8ccf45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F10DB-5881-4DEA-991F-E8D8BC26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4BD68-D8D0-4BAB-8E8B-A2EF9BA3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93F94-B872-4682-86B4-0C686B2A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能解释“术语必须说明如何改变情感或阅读经验”，并识别一个反例或边界。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CBD74-B372-4B03-8A06-D0269D28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BE443-CB52-49B4-BC50-3761A197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EA7F2F-412E-4845-ABB7-009A465E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FCB83-038C-46FA-B5AC-42383C8E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C86C4F-7A03-4FFA-B82C-6762648E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6A3DEC-403E-4402-A073-9E3880EF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1E3D1-885A-409D-987A-C256FB31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86CDA-1C7E-45AA-B40F-D3BCAC7E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FDD24A-B3BF-4C52-AA45-49C3A8D6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F6986-77B4-4D0D-A9CD-3CDF151B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B39BBF-EE12-4EE8-ACD2-9512AB97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12026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2993A5-E57F-4DCE-8317-7A941AA8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2E64C-B5DB-4311-8597-D34668C1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9442b7c984e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C59F7-488B-4F8E-A9CE-E2733DFF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F848A-4BD1-44C6-B291-8A1A0603A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2C1C7-AFA6-4681-811F-CBB5B30D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F0C09C-5049-41A8-A31C-2CB40ED5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A37C3-B4C1-4A27-A5E7-B07452FA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500BB-99E2-4398-9C06-B6A9DB26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7557B3-E4D3-41E9-85B7-8FDFE91F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28644-9D36-479F-A6C0-8B14A0B9B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751D0-DAA6-4D2D-9B63-18D4A53A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9C0FC2-B959-476F-8A76-809E1888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117C9-7F08-4A5E-8CD4-2C8464EC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34CA40-B1B1-402C-9ECB-D4F36A85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5EE20-15A9-4671-AE3D-4043F6A1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6E0BD-985A-404E-906F-F469EE1F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3BCCE4-7107-4F1A-92EA-794C10A3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EB51F7-B8E9-48B4-A2B3-81703B73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81A6B5-45F7-47E7-8944-D81582B9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正确结论：空位把等待具体化；父亲仍举伞的动作让缺席者仿佛在场，形成克制而持续的牵挂。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解析：意象、动作与情感必须连在一起。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12EF1-EEE9-4E6D-8F63-3D95DAC7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06ECE-60E7-4A3F-B5A7-7CF85D10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307399-4250-487A-9907-B7EB03A0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C330EC-0214-49C4-848F-B5BE0438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648085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053D6-73D9-4B58-9C38-BE69BAB3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5B7A98-6D46-44DE-BB70-FA99EA5E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3db9bb7e941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34DD9-BC91-4864-8DD1-417125ED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C587D-B42F-4252-B226-563DACB3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8C747C-9BF7-4FB9-87F3-9B65DB9D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0B722-6BC2-4DF3-A0E5-A4C4D592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82AFD-DB11-48CB-9E9D-8EBD6AFD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E281C-219A-463F-B5A9-BAD6BCC02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4A93E-A437-4DF1-A7C7-12A28F74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77F367-D08F-429C-AA5F-B209BA86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CCA47-865B-4032-9AA8-2D2643C0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AD637-EBBB-420B-AB09-F9C7D23A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A8EF2-A36C-4D0E-9E68-AA5A9040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F69CF3-7CB1-480E-A2C3-8D2B8CB9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2D979-8D19-4948-81E1-34AA5ADC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D6EB7E-27FE-49CA-9DF3-5D8DE0B2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3C0D16-6C26-4763-B401-06F9D483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6A2B9-0D3B-4A94-A127-C0334873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59140D-28FA-4606-B7C2-448B66DE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962714-1009-4474-9EDE-1CB35A05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A015F2-B484-44FD-9CC4-DEBBB6A5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95019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7872A-F509-42C1-8E50-A48A3E14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78A84-FCBE-4F78-B174-60FB5123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416b5bd6b4c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680F8-C2D1-4BE5-8034-356D89BA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63F4A-06B6-467B-83AE-D2880A45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277DF2-D8D6-4902-ABBF-F9287FAF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AAB6E7-A4C4-4B77-AE3A-04771072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FBA36-81E9-4D42-BC6D-989FBCF7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ACA5C-AEE1-42E6-BAF0-411167B0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924ADA-A372-4D2E-A01C-0E0018B6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53445-397C-4072-8D5B-2839B0B4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1F3CDD-15B4-4544-803E-854D2711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802903-451D-4379-972D-0F55A04C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744632-975D-4D18-A733-35C696B5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2C3BC-B246-41D5-830C-78C72173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2C72B0-DDF7-44A2-9AD1-547F3EBB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3E6C3-7462-4226-8569-A375DA03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5F1063-BAFF-4470-9D8A-1565E910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7E2B4-BBF0-4E88-98F4-D398C728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B5DD11-8636-4F1A-B482-B0F36FC2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723387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B2837D-3526-4A1E-90A5-B5BECC4A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A2F9F-871C-452F-8A1C-D2B6F3B2D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e276b9669944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F4200-886B-427B-A304-36793206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76F64-B257-4F0B-9553-1F138A68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DBD43-B327-4DC9-92DF-8F01E4E0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C3BD8-DDAF-4BBB-B07D-EEADE2C1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9E5F0B-8475-4808-849B-498D8701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A2E3FB-E253-4743-B2BF-7F6C2326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E721E1-6443-4B24-886E-9D140230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C45F8A-592E-4861-9ED1-950012BA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FA5E03-2F1A-4603-8FE8-91C4FF26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7A7DA-68D4-43D8-8034-B906186A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70E8DB-CC73-4F4B-A241-912384B21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18401-8D6B-47F4-A9DB-2A96EEC4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02E0F-C2DC-488D-A9F0-CCB2CCAA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E7F2A-AB45-494D-8925-212D0ECE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714A0E-CEA4-4F0E-BEEA-16D08FBE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55255-E98D-4173-8B23-A90F77EB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97D91B-B811-4BA5-9BCD-00D769F0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46252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CACA30-13CF-482C-853A-9036D7833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FAD95-0DE7-4DB5-BFDE-814BBA01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68a0ce2a941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3A820-BA5A-4378-BB52-09634BA1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F5D4B-8223-480E-8543-3ACD16C3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E1C4A-9828-4AA8-8044-CC575F61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A9DCA-994C-4E7A-BE7E-76D4BC1E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7A574-C4D0-4D0F-93C1-AB66A404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Framework、课程及评估指引与公开评核资料｜中国文学卷二诗歌赏析能力切片·关键词解释·原创模考…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F0215-2590-4DFF-B457-7C7D555F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782965-C16C-44A0-B7EF-600D7D2E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5F876-0621-47E3-BC8C-07E2B632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EB2F7-1EED-4A5B-ACCF-9797C092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3247C-567B-4697-9C68-8E9F3018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D6859-E2EB-4B16-ABE4-D2879BDB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6ED9E4-B59B-4BBA-9587-A155F691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0207CC-B22E-404D-9601-3A87914B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387093-338D-4DB5-BDC0-B3DB661C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EEA88D-BF4E-4A56-85D2-68698867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3D5689-3B79-44BA-997A-6D4A0A76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84810-9F76-44FF-B6D0-A6770CE8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87BE2-E969-4B64-8191-2D46F5E7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5CA54-F61F-4148-AF4C-BC34BE24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533539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C183F-FA8D-483D-9D71-0744408F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63156-28FD-44F5-B496-74EB175A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64e1c1dc343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C5BB1-0907-424D-84F0-2C7BCB1A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8BE59-A027-494B-8AD9-3D1D2B84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0DEDF0-9043-4CC9-95E5-8716BF29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3C2E7-B1E3-425E-A1A7-647DC1B0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8E264-6471-45DB-8075-00CAE883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CF0F9-57A8-4B2F-8EA9-804F7A6B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E8A75-299B-409E-81E9-FE157051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2FF6D-D1BD-4903-9A22-C5B6617F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8A971B-A75F-4D85-9F12-4CC20CE6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BCC8C-16F4-4C7F-A1CD-3FF67AA0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AECE87-82BD-444E-85BD-9FCD3AC6B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1CC7C-0061-46F5-85D8-E7F89BD8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813D00-7AFF-4FAF-B9C0-E9FEAF47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C57305-5D35-42EF-80CA-DE297CF1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0E2BA-82C2-4C60-ADB0-E023ED5F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F5F36C-3774-4438-8631-D976C8E3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69A3E-E277-48FC-B2BB-6E718E5A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448597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5CFF1A-140F-4792-9092-26D1AA1B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004618-AC6B-46F8-AF5A-56F8B420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22cf88ca6c48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42853-9534-49B6-8FD7-B885155D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6C918-E98A-4FAA-829A-108A54FD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017324-B504-41A2-82F9-7D8AF0CF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97C14A-6381-4D72-A6EF-2BF301B0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0F4C82-70FE-4276-AF3C-82B2F15C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E9233-5F7F-4D3C-941C-0D619BA8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BAF9A6-C602-4C4E-ADFA-2B51C10F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B22C6-30CF-4BF5-AEC0-BE90E2C5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正确结论：潮声与灯影被赋予相反劝告，把去留冲突外化；“折进船票”则把两种声音收束到人物选择。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解析链：修辞服务心理冲突和结构推进。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1A00B-E19B-4FBF-98C9-C4A19E7BC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1C616-838E-458E-BA0D-68E857E7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35681-49D3-4328-9CF1-BED5358D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20C5D-D8FF-42A4-9EA2-DEE6AC5E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872735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F2B360-10A2-4608-AE81-4EE54C5D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5E50A-3412-4133-A1E1-9C607FFE1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54e3239d549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442CC-59F9-4F03-B916-C8AFA335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D2D02-D533-4347-B54D-4B7D189B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7B733B-8B80-4BBC-B7FC-A552B3A9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6E62B-2491-4D4D-93EB-9354C4B5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164CE-1BD7-4904-83FD-137FC0DF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85496-AB16-4486-867B-F359041A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C7F63-C926-4703-824B-6859024D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CE67BD-6C84-4B15-83B2-2E00D2DD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3D3EA2-14C5-411E-BFA6-F7664180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C6B9CC-9680-4214-87B3-CC164EBD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215BD8-C92F-4FC4-B53E-B5648EA4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1696B-F9FB-4A8A-86DC-D9B5D161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A6753-8526-4BA8-9984-9F1626DE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945868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06380-1391-4EE1-8C34-BB3F3437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63E61-602F-436A-A16C-8435B79F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83a6884bd4c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4E665-41F7-403F-92B0-CD2DDDD55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89B247-6848-4F13-B21C-832D0405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273DC-8CC9-4880-9D44-061FFCF1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能独立执行“意象—语言—节奏—情感—全诗”，并说明每一步理由。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078242-16FE-4CC8-AE01-E51484D6B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8F4F4D-A727-4352-A73E-7659A887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A6F0DF-CAA3-465D-A76D-D005A794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60B832-6272-498C-8FAC-DB121639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3399C6-2135-4C37-A4EE-4F24DB0E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D5379-F9E4-4E79-8B39-B5FC2118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3DCDD-AD1D-40D5-96A3-2688F3B6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A975D-8638-4E76-937B-D87A814A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C3A95B-FBF3-4F07-AFB6-E582E324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7A5F66-834F-4D5B-B504-CE4E949A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D1D945-DCE3-4B5E-9E87-CEDA186B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656335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C9E162-07E6-4E0F-AE5E-D0F6C307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70F01-F68E-4286-99B2-753D7CC6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1a2fee90647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E990A-636E-478E-9AF3-C50BA4A0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268C8-CC2A-49A8-84E7-63EC1B24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CAC39-2B6C-42F1-8B36-D7D8103D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929EE-BDB1-4451-A90B-7FD76260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7D794-C9DC-40D2-94FE-23C2DF41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3D4BF-B031-4202-AE51-83F9C6701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028FC-7300-4A6E-9E2C-D67CE181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E02F1-520D-4CE6-8164-14C7B65A9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54655-9A44-4C7F-A9BA-0AD6BA99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9A1DF0-F006-4CD5-8847-D6CDDB3D4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21C889-40C4-4CAA-ACB1-89426F940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231D53-769A-43A9-A2B2-20B4D200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F9D160-CB34-4DA0-80B9-B1CD5105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A00F5-A644-4206-96DE-E2BCF969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149E8-252C-4D56-AA1D-B350736C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EBD995-7193-4C44-BAA6-34E2F2147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04E0BF-8EE3-4935-B271-7F7B55B4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正确结论：群体逐步分离为对望双方，最终收窄到孤立个体，使离散过程直接体现在称谓结构中。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解析：人称不是标签，而是情感关系的变化轨迹。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8DEEEA-92C3-4436-8A2D-0E5B8AC1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E02C25-E08B-4C5F-970D-548BE256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4F338C-C19A-410F-AA58-ED49523F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EDAE2A-9041-4B53-AD37-5047C2E7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009692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3DEF2F-1391-4E76-945E-6F8DBF02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CE98B-62B3-488F-8E10-A06ED4F6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ce8bb826ba40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5A46D3-72D5-4253-AF86-8625A6693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81880F-9AD5-4989-BE6A-FD3EB879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EC9EB-1799-4675-A99C-6399ACEA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9904A-896F-42C5-9EF0-874655BF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D9174-39FB-480D-88FE-FFFD2A71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38A19A-3B7E-470F-8DBE-8DA48BF4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B34EB-54F2-4D37-97C0-B090A648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FF9457-793D-4F67-956B-F9DB06F8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5E26F8-E15C-4432-82C7-FE12402EA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4E07A0-B6B8-4845-B70A-BEE0E3B8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741F4-B9DD-4D25-A0BA-5C15E9C4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D71AD2-4F5E-4E09-AEE3-827B8B2F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447BC8-DEA0-4FDF-8AEC-D213210A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EF355-0212-4B7F-8406-0041A7AA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E5DC13-A87F-4DA7-BA9B-27C56675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767CB1-F6D0-41A9-BBC7-43BBE22D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3CC43-4A18-4869-8E1D-A8474AF6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9A5C36-ED93-4941-8665-6D2F802C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13080A-93C6-4754-83E6-0289ED8E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108045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BBB1E-AD4F-4EEF-BBB8-36A75DEB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A45F04-167D-4801-B084-C27D8994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4b8cfcb4ad45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13086-0F8F-4AD7-BFEC-CDAAF7B8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9B7B7-E5DF-4852-A23F-BBE81084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916E2-7EB5-4F1E-BADC-ED99E71B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3F6C2-F8AF-44F6-9BFC-FE071638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1196C-57F0-4294-9F85-3E69B491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8BB92-6D56-41CB-AF75-67C81C2C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98DF20-0145-4168-89D4-E1E30387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981C9-E184-4A3D-A990-85CBAC22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BFE9F-21DC-43E5-8A9B-7FB2CDE12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2930C7-4F40-4E3C-B32D-E7C1BB7D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7DD934-E906-4AEE-B1EF-D6C79FF7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E6931D-96CA-496F-9D2A-65DC8FC7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A4248-E07A-4AC8-88BF-1BB60A90D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1B697F-856F-45A6-A935-535F3FD6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BCD04B-8876-4C36-8F72-39CEE284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5840DF-8666-4B0F-898F-F8016A55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443BA7-02A9-4EA3-AE8A-BD813C10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932209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80C5D5-856C-4230-A826-C33B5162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A4992C-1869-459C-A923-B49FA6BE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3e704a3b414e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7B8EE-3421-427C-AC7A-CE945B39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E8500-2CC1-4585-B6DE-D4A41093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D73E4-D332-42F1-B95F-ACA722C3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75283-0F22-4C67-B2FE-44F2A90E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33239D-1A85-43B5-86CE-2670C52D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39397-7562-4E61-8881-83B5C1CE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F6853D-EBC0-438B-8C76-088817C3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0F53A-0521-47C0-9A9F-C0270E5D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24ACF-7E66-4FF4-8655-74EC57BB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DE510-E101-440A-AABB-1C6B6A96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4A0A9-9B82-47C7-B33F-041E4EAF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46C145-2D66-4FDF-83EB-CC20C1D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AD529A-2763-4705-8846-EDD5085F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D748DE-6854-4436-853A-1B521D1F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154721-DB97-448B-B7D6-C4464DD6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307D9-B87B-4F34-9536-CE715B9A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590EF-1A4C-4C25-B021-B5468EB9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06882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E4189B-9B51-4658-8EFE-3F42B1C5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DDE17-AA43-4E1E-859B-1FD373EF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4303bbbd0343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452FD-79AC-474E-8463-C6E3D29C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E48FC6-0D1A-4B38-AF9D-09D6B1AF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516B0C-F572-4306-B122-80D9DEB9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5DCE15-3AA0-4EAF-B268-ED2E9F8A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9587E2-E5FF-47EF-8FFC-83D41172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Framework、课程及评估指引与公开评核资料｜中国文学卷二诗歌赏析能力切片·关键词解释·原创模考…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2162F2-04F4-4326-874D-20B29266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21E8A-BC9E-479C-8BE5-B5408FD8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7E1D7-4C1C-468E-845F-005EC870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D8E484-436D-4C4E-8B05-99A9F48D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E80B46-17A1-4EF7-8C27-7B085457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BD664-77DC-4FF8-B3E1-DCA7784E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B83E8C-C536-447D-AFA3-74C4DE4F2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CBF2F-E4EA-4A9E-8FD8-AC7FF1A2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F2080-5624-4407-98ED-F6EFCA19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58702-5BAB-45CA-A2CC-9F3A0BCE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C380DC-802C-4448-999B-DBAEF2B5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697ACB-9988-4DB3-8E62-9E97BBA9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67BBA5-3265-4350-A200-2171E812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EBB5C5-EC0D-43D6-94EB-25722225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534214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D9B7C4-FABD-437C-9192-B317E24B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75D67D-EDAE-4AE6-B5D7-1D2B2D6A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13beb67cc43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512B1-3559-46C7-BB02-04384F5F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63DA8-7390-4033-88C2-6A928F632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F3214-85B2-47D0-9356-34BC90B7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75613B-4204-428F-85A0-C7474808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EBDDB-A4D4-49D8-99DB-B319BC76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7AC410-B1D0-4D96-B0D8-4D0E2DF9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13AA1D-9112-4E24-8E69-4092D3A79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76E23-995C-4E2E-A7C3-CE616C11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A8FC1-882D-4D03-9CB8-1E0F4677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243F0-1ED0-4FCE-8BA9-A7DA1FB6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BCECE-5824-46AE-B196-729A52FC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F37C5-633D-4505-8A9D-738DE30D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AEAEBC-0967-4872-87F9-B719D4E3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D2E8C-56CE-433C-8151-A2E1556A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05D62-8FBB-4DC4-B8BA-01335EA2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E52D75-A406-4507-88E9-FBE68AA9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751E55-396F-4EE1-A534-BE140B75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3166670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CD755C-EF3A-4D64-B365-9180D31A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FDD89-31BB-4B9C-BD19-62A2DA56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59fc4a6b844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A18C0-E509-468A-97F9-19B093B64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79A03B-2135-4646-9375-A9C54C0F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90118-428C-4152-A400-DE8FA9F1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09F72-0B13-4800-9466-CDBF5B34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FC1F15-F416-4CB7-AD89-F1F86BE5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D6E04-364F-42A3-8E88-6326CC45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B0EFF-F65F-493A-AAED-FEC5BE6F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84776-1EF6-40AA-9AA2-B7359C95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正确结论：“惊醒”把细小劳动写成清晨的第一声动静，也以蜗牛的尺度放慢节奏，突出环境幽静。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解析链：炼字分析说明画面、节奏和氛围。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AB5238-2B97-4199-AAE6-F7D8DDE0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B2226F-EF5C-42B2-99F9-879786E3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BD74D-9405-4D4B-8F19-E2F13844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634D75-5C75-4FF1-A3D5-FFA366B8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758868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46E1CC-5AFF-411F-8DFC-5D3E402F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491D0-72C9-4B76-A1A8-A1CD4C54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f112cbdc446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FB5F9-8B5A-4CAD-9238-E15AC06A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A11A1-4398-4D89-87C7-B90AB008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0BADE-D27A-4F6B-A9B0-6EE188B3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EE35F-A531-4713-8A28-A6D5310A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A4B51D-0045-4D77-9DA2-486AF023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F0D999-42F0-4031-9F8C-A393D9E8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B9D6C-E313-4805-89FE-E8D6C8F7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36181E-BC34-4EB3-A2A6-11070E24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81797C-36E1-4960-B07A-8D6A01B8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5F1389-E8C0-434B-B541-8BD04F4A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0FFE1-4350-4A45-B848-C2BB2032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1913F-431C-4278-B359-C4A5E739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84784-EA04-4B80-ADA3-4FD7EC4F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4265744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791783-F834-406B-8830-A8AD1BBF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8BC627-D00D-43C3-9057-DDFD0737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cdd75fffc84b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5493D-DF75-432E-A5CF-C10D8C71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FBF62-1376-437C-9524-C96F1535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0A2DB-5905-4B11-85F2-2E7BA773F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66084-6811-4553-8727-5162DE26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DFFFD-2F5A-425B-A099-E30E711D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5CE4EC-7CE5-4E7B-B7D3-058A2491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01148-FFBE-4767-9994-9B2B626F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740760-34FE-4678-BD36-48AFCC9D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3A3E52-BED1-4D35-A288-8D0D383F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C953C2-8809-464C-855A-045C1EAC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1F154-0B20-45F8-AE98-FB41C7D7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1436C6-6F56-49E5-BC3C-0C253192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B012CB-73EF-4976-A899-1CB92642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B3A075-CD28-4EAF-9585-0EC0F2CF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7100773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F83047-DB56-4403-87A1-7CE6B464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C5E55B-18BD-4812-A634-5B08A34F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80871ceff4e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99E5C-29EF-4515-A585-06EA90EF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7D0E6-EEA4-4406-8B43-93CFF312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F6EA8-7DA7-498B-A062-58EB9DC9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F3675-FE39-4813-9035-8BE5E09E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BA3B7-DB6A-4B10-B5DC-4E654DE7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7E5A27-87D3-4237-B981-09C4A68D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8DEC8-FD59-49EB-86D8-08FBAC37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354CEA-B43E-4F92-BB99-58AB8B7F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98F7FD-44CB-494F-9B77-0411F3C2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8C51A2-8C73-4C4B-B5A5-FF842BD8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5CFC56-43A3-4C9E-A5C2-114A661F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3AF0A-2E5A-4A6B-A49C-5980BC0A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51F140-3B75-425F-8ECC-8BBD3426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B78CF2-27D3-4040-8730-A9882B20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AAC04F-9102-4F70-A3F0-0A324B78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83F80B-0BEA-48CC-82CD-195F2A06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574EF2-B5DA-4FE0-B9EC-E352F478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正确结论：长句积累期待，骤短的末行造成停顿与落空，使未实现的会面成为情绪焦点。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解析：结构判断由句长和情势变化共同支持。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92ECE9-B38A-4FBA-9C9F-3DBF6892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CF3CF2-5446-4043-A25C-EAC3469A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576098-5A3C-447B-9F44-1D9C2506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D10472-5E5E-4CCE-AE2D-0FB0398F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954352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5D9708-E5F0-4B98-A575-4CC077C7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FFAE03-A19E-4B7C-8B54-17F5B72E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85b5810c0746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1935A-F2E4-420A-A34F-D402F5BC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E8512-2165-495E-9B8D-2E9C5722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0E656-27A1-4630-95A1-7E64077D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3DDCA-E4C1-44DE-AA2D-38DAB059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86A83-0002-4B0C-8EE1-B0CCC740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46A808-DE7A-4806-B4C9-A5EF3B9E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496F3-ED3F-4858-AE46-3D8D7639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94E74-D3DA-4FCD-A599-D4C8A25A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BA6A4-820E-4D94-BF47-45C2B8FD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03C953-C31F-4AA1-94AA-E4FB552F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F7E54-51B6-4866-A413-350087F7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50CD3-1C4F-4FDC-807D-7BBA43D0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F15EA-92A0-4430-B0EF-63D1EF33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1885C6-7198-4C3D-B7B0-BA1FC917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0B2B34-CF32-47A3-976A-0782DA02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2677B4-0A51-4669-AB44-A4201E20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39FB9A-80A7-40F1-8C5D-4BBA8AFD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8D122-3665-4D6E-9578-DF1081A8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E56D3-BB1E-4B63-A2D2-567AAB06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106639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086870-B112-4BDF-9640-83851CE0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A88213-CD9C-4104-A0D3-9F099F71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c5fab322742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89065-C4C0-40F9-9D51-492C2749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9C762-3B99-4366-988B-EECBEC21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AB6C53-6A39-4C0B-BD8D-9C96987F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337F2-BDAC-4C65-B82C-8EA6F6DD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1F4B3C-DE2D-4FC0-A8F4-44C437D9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88DD1-5BC3-4445-B3C0-2975AA5F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8D05F-8386-4D7E-A613-D73A0CDB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95DBC-A9CA-421E-A9C6-3AC2F980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62E34-5A87-41FF-8357-4C8149D1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8F51F-B06E-43F5-9EF4-65ADB679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50679B-1862-43F2-8639-06808F40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BE79B-9EEF-45DC-A36E-0AA208984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A903BC-7968-4AFC-8AE3-AF9CD0EA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64B512-3151-42A0-8BEC-6F43B61E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68D2D-339D-43F5-882A-5157DC53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F9EE6B-2730-4BA1-A972-210175FF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F77B92-B2D2-4EC7-A1B9-DEF3C635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8319084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0A8D0C-A991-406D-BDCA-4565EC38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4495E-705C-43B6-A4BE-1ED6FE5F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f48b6c11144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AC4B2-4795-49CB-A887-5EE45A96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60429-4538-40BD-B480-F47A1E1E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5F4DE-CBA0-4C9E-9549-18184ABA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E03273-3BD4-434A-9A34-BDB8B5D0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6273D-CC84-4481-AFDA-F180A796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EEDC97-8323-47E3-A824-4D4AB998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8C8615-E661-4E15-A1BD-A7BB11B02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6A57D-92F2-42A1-B108-1B93CD84B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7A45C-BD7D-4F0B-8546-6FC1768C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4DE92-8520-4DE5-920E-14F78133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68BE4-F578-4DEB-9B3F-15E5F831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7E1264-BB74-4795-8CBE-DE2A6157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2DDBD-AC85-40CC-813F-6ECCA7DA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3D4A6-3714-45F2-AFF8-C82DCC56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1A2BC-F1D8-4CBC-BE99-E112D4FF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4EEBE-776E-47D7-89CA-B82942AD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8092B5-BC1C-4A46-9193-3CDBF7CE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732277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0AADAC-931C-49BF-BFD4-28A9E35D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3A40F1-6FE2-4ABF-8BA8-EB4B006E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562d33cb54c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57195-3F81-4A4B-A410-04DA4C8D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FCF0F9-294E-47C1-A925-C62B02D1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121E05-7BCD-4A59-9FE1-6BB83A0E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1BC51-07D0-4207-9472-D38D9250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1758C-1C8C-48E2-933E-7B95316D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Framework、课程及评估指引与公开评核资料｜中国文学卷二诗歌赏析能力切片·关键词解释·原创模考…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771189-8E86-428C-8B35-509B3025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B6EE5-99D0-46F8-AA55-9F61231B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A900AA-6AB3-46B0-A804-80202EBD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3B57ED-AE14-4155-8F4B-F0CD93BD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3B2A6B-9477-4726-8937-54CE89BC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68719-EE82-4D75-A0B6-4DEF3BC5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D54AB-2F98-40C4-B6A5-34A1601F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AB86F0-BCA0-4A96-B3E2-B6FEF9B2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75573E-0744-438F-9E47-2A4935A5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C566F-5FF2-476C-B2D9-30CDE22F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98949C-4C1E-46FB-B5D2-A5CF5B59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306E83-6DA1-4467-916D-81D250BC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EEC34A-B4E0-49FD-910E-84A80D6F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34AF2A-5F21-4D6A-A648-6D64C42D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438888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D124A-970B-4D5E-88EF-583C1456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3E5C2F-DD03-44D7-8012-1C0F3877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72df7bc6b49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C269D8-DA63-4C40-9B08-08665AD3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9364A-E939-472A-949D-D6483823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D12E1-B6F2-4F0B-98F3-660E4977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E2A8E-AA1D-4874-8423-F9017A85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77BD5-F28F-470C-A027-266877FE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0FE4F-DE4B-4C08-9224-C5E7AC22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96368-DD1C-4065-9705-7B74723C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37C36-C6D2-40EF-AE7C-2DC931E7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A9307-E54A-42CD-ACAA-A6C67950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EC9C6-7DAB-426B-A647-FB8D2C0C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8308D-C0B0-4475-9C93-F3CA3B02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066C0D-7D69-4D32-9A78-26D7FD4B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12C11-6EBA-416F-B54C-A0DD1B0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17E159-A515-42FF-B5B3-3498A7D6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5ACB06-DFA7-4003-A689-D8E9E487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51FE91-F710-4022-BD2C-6AD92DD3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19B3BB-F018-4485-B9F3-97E4802C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8850606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886498-3213-4199-B085-A5AB7526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A67B6-C893-4621-933B-55C440A5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6f92207b14a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FF1A1-1D12-4738-9AEB-B3FF9DD1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8F472-63FF-482E-BE71-231BCCF8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2DF53-9987-4BBD-B471-F22A2F44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CC3BC2-0F54-4361-953E-6E3B1A98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A34D2B-1459-439F-BE56-42A7FC62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0C2E1B-2DDE-48FF-AB79-907586E8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81AFB9-FECF-4297-95F5-B6A1F6E6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F83E1C-4B25-494F-B061-F3A34D661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正确结论：先引用月亮与何种动作、地点或语气同现，再判断它在本诗中是否承载思乡；物象意义由语境形成，并非固定答案。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解析链：防止用文化联想跳过文本证据。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5BA50-B79F-46D8-943B-CE3D704C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1C4C8-347F-46EB-A9C6-72CC0FE7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069BD3-8A4D-45C8-9788-D90115FA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6E71CE-1409-4BED-814B-9AF93DEC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1959874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20727-69A9-4A68-9D50-C63477928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B768B-2F00-47A8-A52A-C624D3B3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b03b761a742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859B25-4EED-4C74-898A-5031CDCB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16BDB1-E991-4BF7-951C-237FD381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67F15F-6E4F-48ED-AA93-7BD56C90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D302BD-276E-495F-80A9-D7715862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81A27-C9C5-455C-A782-1122C154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8C05C-60E1-4512-9FED-01D997FC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D2F559-E352-4DCD-8C8B-5B2654DF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CE676-0B64-498B-B2EE-E20B3D20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035481-1ACC-4CAA-A032-6F7A8C46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7F5ECD-1765-4CBC-9047-57430997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07C3B-4401-414D-90D5-2B2858F7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4463B4-CFED-43D1-A2BD-A382042F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8FABF-B775-47D6-AA31-B999BFCC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18927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2026-08-23T18:31:05.7370000Z</dcterms:created>
  <dcterms:modified xsi:type="dcterms:W3CDTF">2026-08-23T18:31:05.7370000Z</dcterms:modified>
</coreProperties>
</file>