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39d2d0c5394826" /><Relationship Type="http://schemas.openxmlformats.org/officeDocument/2006/relationships/extended-properties" Target="/docProps/app.xml" Id="R93a2dbee07a64fe0" /><Relationship Type="http://schemas.openxmlformats.org/officeDocument/2006/relationships/officeDocument" Target="/ppt/presentation.xml" Id="R0c6067e8a2ec4a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7fe47214c244d2"/>
  </p:sldMasterIdLst>
  <p:notesMasterIdLst>
    <p:notesMasterId xmlns:r="http://schemas.openxmlformats.org/officeDocument/2006/relationships" r:id="R7890c7d82ad34db1"/>
  </p:notesMasterIdLst>
  <p:sldIdLst>
    <p:sldId xmlns:r="http://schemas.openxmlformats.org/officeDocument/2006/relationships" id="256" r:id="R91ff154a156e4986"/>
    <p:sldId xmlns:r="http://schemas.openxmlformats.org/officeDocument/2006/relationships" id="257" r:id="R9d52587458f2431a"/>
    <p:sldId xmlns:r="http://schemas.openxmlformats.org/officeDocument/2006/relationships" id="258" r:id="R00e1df75f2cf44a1"/>
    <p:sldId xmlns:r="http://schemas.openxmlformats.org/officeDocument/2006/relationships" id="259" r:id="R235415ac96f24fb6"/>
    <p:sldId xmlns:r="http://schemas.openxmlformats.org/officeDocument/2006/relationships" id="260" r:id="Rb62ebed088b549d9"/>
    <p:sldId xmlns:r="http://schemas.openxmlformats.org/officeDocument/2006/relationships" id="261" r:id="R0e333f9def8142af"/>
    <p:sldId xmlns:r="http://schemas.openxmlformats.org/officeDocument/2006/relationships" id="262" r:id="Re0638192d6594995"/>
    <p:sldId xmlns:r="http://schemas.openxmlformats.org/officeDocument/2006/relationships" id="263" r:id="R06e6d917e97941ee"/>
    <p:sldId xmlns:r="http://schemas.openxmlformats.org/officeDocument/2006/relationships" id="264" r:id="Rbcaeda7d10634660"/>
    <p:sldId xmlns:r="http://schemas.openxmlformats.org/officeDocument/2006/relationships" id="265" r:id="R4195fd8dcd5c473f"/>
    <p:sldId xmlns:r="http://schemas.openxmlformats.org/officeDocument/2006/relationships" id="266" r:id="R47f0b8a65298408f"/>
    <p:sldId xmlns:r="http://schemas.openxmlformats.org/officeDocument/2006/relationships" id="267" r:id="R304fba149c8a4d71"/>
    <p:sldId xmlns:r="http://schemas.openxmlformats.org/officeDocument/2006/relationships" id="268" r:id="Ra2340f3bd1a14b57"/>
    <p:sldId xmlns:r="http://schemas.openxmlformats.org/officeDocument/2006/relationships" id="269" r:id="R7148ad2da9a244cb"/>
    <p:sldId xmlns:r="http://schemas.openxmlformats.org/officeDocument/2006/relationships" id="270" r:id="Rd11d4a39fce747ff"/>
    <p:sldId xmlns:r="http://schemas.openxmlformats.org/officeDocument/2006/relationships" id="271" r:id="R92edf8f2143643fe"/>
    <p:sldId xmlns:r="http://schemas.openxmlformats.org/officeDocument/2006/relationships" id="272" r:id="Rfdc89b75c0d54031"/>
    <p:sldId xmlns:r="http://schemas.openxmlformats.org/officeDocument/2006/relationships" id="273" r:id="Rfb8eda59768245f8"/>
    <p:sldId xmlns:r="http://schemas.openxmlformats.org/officeDocument/2006/relationships" id="274" r:id="R790c450ebf6249b4"/>
    <p:sldId xmlns:r="http://schemas.openxmlformats.org/officeDocument/2006/relationships" id="275" r:id="Rbd99f80231e24f7a"/>
    <p:sldId xmlns:r="http://schemas.openxmlformats.org/officeDocument/2006/relationships" id="276" r:id="R491ac449cce64ec2"/>
    <p:sldId xmlns:r="http://schemas.openxmlformats.org/officeDocument/2006/relationships" id="277" r:id="R84096a96eb694e8d"/>
    <p:sldId xmlns:r="http://schemas.openxmlformats.org/officeDocument/2006/relationships" id="278" r:id="R6d707f4cd613431d"/>
    <p:sldId xmlns:r="http://schemas.openxmlformats.org/officeDocument/2006/relationships" id="279" r:id="Reb86931bb2434184"/>
    <p:sldId xmlns:r="http://schemas.openxmlformats.org/officeDocument/2006/relationships" id="280" r:id="R77c4a149d60e4a5b"/>
    <p:sldId xmlns:r="http://schemas.openxmlformats.org/officeDocument/2006/relationships" id="281" r:id="R1db36d027c694285"/>
    <p:sldId xmlns:r="http://schemas.openxmlformats.org/officeDocument/2006/relationships" id="282" r:id="R7ea8e361e08f44ed"/>
    <p:sldId xmlns:r="http://schemas.openxmlformats.org/officeDocument/2006/relationships" id="283" r:id="R37ade527ebb34fbd"/>
    <p:sldId xmlns:r="http://schemas.openxmlformats.org/officeDocument/2006/relationships" id="284" r:id="Rb238affb0c0a4089"/>
    <p:sldId xmlns:r="http://schemas.openxmlformats.org/officeDocument/2006/relationships" id="285" r:id="Re3a2f1ae7303417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e5a32842ed406b" /><Relationship Type="http://schemas.openxmlformats.org/officeDocument/2006/relationships/slideMaster" Target="/ppt/slideMasters/slideMaster1.xml" Id="R827fe47214c244d2" /><Relationship Type="http://schemas.openxmlformats.org/officeDocument/2006/relationships/notesMaster" Target="/ppt/notesMasters/notesMaster1.xml" Id="R7890c7d82ad34db1" /><Relationship Type="http://schemas.openxmlformats.org/officeDocument/2006/relationships/presProps" Target="/ppt/presProps.xml" Id="Rbd1f3fbf101b4039" /><Relationship Type="http://schemas.openxmlformats.org/officeDocument/2006/relationships/tableStyles" Target="/ppt/tableStyles.xml" Id="R73aef75f1bc34d8b" /><Relationship Type="http://schemas.openxmlformats.org/officeDocument/2006/relationships/slide" Target="/ppt/slides/slide1.xml" Id="R91ff154a156e4986" /><Relationship Type="http://schemas.openxmlformats.org/officeDocument/2006/relationships/slide" Target="/ppt/slides/slide2.xml" Id="R9d52587458f2431a" /><Relationship Type="http://schemas.openxmlformats.org/officeDocument/2006/relationships/slide" Target="/ppt/slides/slide3.xml" Id="R00e1df75f2cf44a1" /><Relationship Type="http://schemas.openxmlformats.org/officeDocument/2006/relationships/slide" Target="/ppt/slides/slide4.xml" Id="R235415ac96f24fb6" /><Relationship Type="http://schemas.openxmlformats.org/officeDocument/2006/relationships/slide" Target="/ppt/slides/slide5.xml" Id="Rb62ebed088b549d9" /><Relationship Type="http://schemas.openxmlformats.org/officeDocument/2006/relationships/slide" Target="/ppt/slides/slide6.xml" Id="R0e333f9def8142af" /><Relationship Type="http://schemas.openxmlformats.org/officeDocument/2006/relationships/slide" Target="/ppt/slides/slide7.xml" Id="Re0638192d6594995" /><Relationship Type="http://schemas.openxmlformats.org/officeDocument/2006/relationships/slide" Target="/ppt/slides/slide8.xml" Id="R06e6d917e97941ee" /><Relationship Type="http://schemas.openxmlformats.org/officeDocument/2006/relationships/slide" Target="/ppt/slides/slide9.xml" Id="Rbcaeda7d10634660" /><Relationship Type="http://schemas.openxmlformats.org/officeDocument/2006/relationships/slide" Target="/ppt/slides/slide10.xml" Id="R4195fd8dcd5c473f" /><Relationship Type="http://schemas.openxmlformats.org/officeDocument/2006/relationships/slide" Target="/ppt/slides/slide11.xml" Id="R47f0b8a65298408f" /><Relationship Type="http://schemas.openxmlformats.org/officeDocument/2006/relationships/slide" Target="/ppt/slides/slide12.xml" Id="R304fba149c8a4d71" /><Relationship Type="http://schemas.openxmlformats.org/officeDocument/2006/relationships/slide" Target="/ppt/slides/slide13.xml" Id="Ra2340f3bd1a14b57" /><Relationship Type="http://schemas.openxmlformats.org/officeDocument/2006/relationships/slide" Target="/ppt/slides/slide14.xml" Id="R7148ad2da9a244cb" /><Relationship Type="http://schemas.openxmlformats.org/officeDocument/2006/relationships/slide" Target="/ppt/slides/slide15.xml" Id="Rd11d4a39fce747ff" /><Relationship Type="http://schemas.openxmlformats.org/officeDocument/2006/relationships/slide" Target="/ppt/slides/slide16.xml" Id="R92edf8f2143643fe" /><Relationship Type="http://schemas.openxmlformats.org/officeDocument/2006/relationships/slide" Target="/ppt/slides/slide17.xml" Id="Rfdc89b75c0d54031" /><Relationship Type="http://schemas.openxmlformats.org/officeDocument/2006/relationships/slide" Target="/ppt/slides/slide18.xml" Id="Rfb8eda59768245f8" /><Relationship Type="http://schemas.openxmlformats.org/officeDocument/2006/relationships/slide" Target="/ppt/slides/slide19.xml" Id="R790c450ebf6249b4" /><Relationship Type="http://schemas.openxmlformats.org/officeDocument/2006/relationships/slide" Target="/ppt/slides/slide20.xml" Id="Rbd99f80231e24f7a" /><Relationship Type="http://schemas.openxmlformats.org/officeDocument/2006/relationships/slide" Target="/ppt/slides/slide21.xml" Id="R491ac449cce64ec2" /><Relationship Type="http://schemas.openxmlformats.org/officeDocument/2006/relationships/slide" Target="/ppt/slides/slide22.xml" Id="R84096a96eb694e8d" /><Relationship Type="http://schemas.openxmlformats.org/officeDocument/2006/relationships/slide" Target="/ppt/slides/slide23.xml" Id="R6d707f4cd613431d" /><Relationship Type="http://schemas.openxmlformats.org/officeDocument/2006/relationships/slide" Target="/ppt/slides/slide24.xml" Id="Reb86931bb2434184" /><Relationship Type="http://schemas.openxmlformats.org/officeDocument/2006/relationships/slide" Target="/ppt/slides/slide25.xml" Id="R77c4a149d60e4a5b" /><Relationship Type="http://schemas.openxmlformats.org/officeDocument/2006/relationships/slide" Target="/ppt/slides/slide26.xml" Id="R1db36d027c694285" /><Relationship Type="http://schemas.openxmlformats.org/officeDocument/2006/relationships/slide" Target="/ppt/slides/slide27.xml" Id="R7ea8e361e08f44ed" /><Relationship Type="http://schemas.openxmlformats.org/officeDocument/2006/relationships/slide" Target="/ppt/slides/slide28.xml" Id="R37ade527ebb34fbd" /><Relationship Type="http://schemas.openxmlformats.org/officeDocument/2006/relationships/slide" Target="/ppt/slides/slide29.xml" Id="Rb238affb0c0a4089" /><Relationship Type="http://schemas.openxmlformats.org/officeDocument/2006/relationships/slide" Target="/ppt/slides/slide30.xml" Id="Re3a2f1ae7303417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6728ce7c2d41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7346dd0f43f4028" /><Relationship Type="http://schemas.openxmlformats.org/officeDocument/2006/relationships/notesMaster" Target="/ppt/notesMasters/notesMaster1.xml" Id="R1854c1e3cd3048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733472304946fd" /><Relationship Type="http://schemas.openxmlformats.org/officeDocument/2006/relationships/notesMaster" Target="/ppt/notesMasters/notesMaster1.xml" Id="Reebeb93b43984b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35e7096b664c6f" /><Relationship Type="http://schemas.openxmlformats.org/officeDocument/2006/relationships/notesMaster" Target="/ppt/notesMasters/notesMaster1.xml" Id="Rebd066974d864d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b78af1a8eda4576" /><Relationship Type="http://schemas.openxmlformats.org/officeDocument/2006/relationships/notesMaster" Target="/ppt/notesMasters/notesMaster1.xml" Id="Rcb89b5c4cdff4f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0320ef610c4809" /><Relationship Type="http://schemas.openxmlformats.org/officeDocument/2006/relationships/notesMaster" Target="/ppt/notesMasters/notesMaster1.xml" Id="R03c173a55e5040e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20934f6d7e48ad" /><Relationship Type="http://schemas.openxmlformats.org/officeDocument/2006/relationships/notesMaster" Target="/ppt/notesMasters/notesMaster1.xml" Id="R3807e8117cd945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fc1d22f33c4c2a" /><Relationship Type="http://schemas.openxmlformats.org/officeDocument/2006/relationships/notesMaster" Target="/ppt/notesMasters/notesMaster1.xml" Id="Red7ae54ba08649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e1e6ab167e747ef" /><Relationship Type="http://schemas.openxmlformats.org/officeDocument/2006/relationships/notesMaster" Target="/ppt/notesMasters/notesMaster1.xml" Id="R04efc03ec3e842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ec8f25119d487f" /><Relationship Type="http://schemas.openxmlformats.org/officeDocument/2006/relationships/notesMaster" Target="/ppt/notesMasters/notesMaster1.xml" Id="R60e7c5f925bf46e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0823b98183546d0" /><Relationship Type="http://schemas.openxmlformats.org/officeDocument/2006/relationships/notesMaster" Target="/ppt/notesMasters/notesMaster1.xml" Id="Rc8f1f78fe53e4e2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8fa1cf4d0e5410c" /><Relationship Type="http://schemas.openxmlformats.org/officeDocument/2006/relationships/notesMaster" Target="/ppt/notesMasters/notesMaster1.xml" Id="R97c3f74926094b2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60fc8f846dc4f60" /><Relationship Type="http://schemas.openxmlformats.org/officeDocument/2006/relationships/notesMaster" Target="/ppt/notesMasters/notesMaster1.xml" Id="R1fc001d3b3804af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ebe7243f9ba4420" /><Relationship Type="http://schemas.openxmlformats.org/officeDocument/2006/relationships/notesMaster" Target="/ppt/notesMasters/notesMaster1.xml" Id="R3e68da42754d4ac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8b67a1bccd94dc6" /><Relationship Type="http://schemas.openxmlformats.org/officeDocument/2006/relationships/notesMaster" Target="/ppt/notesMasters/notesMaster1.xml" Id="R5b772f1271aa44e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6e41bfe95fb4c27" /><Relationship Type="http://schemas.openxmlformats.org/officeDocument/2006/relationships/notesMaster" Target="/ppt/notesMasters/notesMaster1.xml" Id="Rec02c658f7e043c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718f3c4b7114e4e" /><Relationship Type="http://schemas.openxmlformats.org/officeDocument/2006/relationships/notesMaster" Target="/ppt/notesMasters/notesMaster1.xml" Id="R4f19687f292547b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96e17ff9b7b46c8" /><Relationship Type="http://schemas.openxmlformats.org/officeDocument/2006/relationships/notesMaster" Target="/ppt/notesMasters/notesMaster1.xml" Id="Ra8b80392827a4ea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13d14a098b245b1" /><Relationship Type="http://schemas.openxmlformats.org/officeDocument/2006/relationships/notesMaster" Target="/ppt/notesMasters/notesMaster1.xml" Id="R6916a80f81634fa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b3ac0cd5ec747ec" /><Relationship Type="http://schemas.openxmlformats.org/officeDocument/2006/relationships/notesMaster" Target="/ppt/notesMasters/notesMaster1.xml" Id="R54aec32306f840d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5c33ab7cd194f90" /><Relationship Type="http://schemas.openxmlformats.org/officeDocument/2006/relationships/notesMaster" Target="/ppt/notesMasters/notesMaster1.xml" Id="R439a1c6254fb44f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0c9279c0f6c4df3" /><Relationship Type="http://schemas.openxmlformats.org/officeDocument/2006/relationships/notesMaster" Target="/ppt/notesMasters/notesMaster1.xml" Id="R0bf14207e6a546e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74547ecc8f145a3" /><Relationship Type="http://schemas.openxmlformats.org/officeDocument/2006/relationships/notesMaster" Target="/ppt/notesMasters/notesMaster1.xml" Id="R9a72a932190240e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69e61c6e0624257" /><Relationship Type="http://schemas.openxmlformats.org/officeDocument/2006/relationships/notesMaster" Target="/ppt/notesMasters/notesMaster1.xml" Id="R4de087d54a564a1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cdb096eeed84a90" /><Relationship Type="http://schemas.openxmlformats.org/officeDocument/2006/relationships/notesMaster" Target="/ppt/notesMasters/notesMaster1.xml" Id="Rb547d2f4d3994c6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9a82ac54464486d" /><Relationship Type="http://schemas.openxmlformats.org/officeDocument/2006/relationships/notesMaster" Target="/ppt/notesMasters/notesMaster1.xml" Id="R05ed9706733e45b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ce6059bf8234313" /><Relationship Type="http://schemas.openxmlformats.org/officeDocument/2006/relationships/notesMaster" Target="/ppt/notesMasters/notesMaster1.xml" Id="R1ca9b73bbebb401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19ff066a78f45a6" /><Relationship Type="http://schemas.openxmlformats.org/officeDocument/2006/relationships/notesMaster" Target="/ppt/notesMasters/notesMaster1.xml" Id="R44d3c3d3b6f64f8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4ba5ca6c093451a" /><Relationship Type="http://schemas.openxmlformats.org/officeDocument/2006/relationships/notesMaster" Target="/ppt/notesMasters/notesMaster1.xml" Id="R7be915f55c08439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315655bd722493a" /><Relationship Type="http://schemas.openxmlformats.org/officeDocument/2006/relationships/notesMaster" Target="/ppt/notesMasters/notesMaster1.xml" Id="R4046ac1c71bf43e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c253f49164d4164" /><Relationship Type="http://schemas.openxmlformats.org/officeDocument/2006/relationships/notesMaster" Target="/ppt/notesMasters/notesMaster1.xml" Id="R037e04f94d2a44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的“散文赏析”学习单元。本套课件共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讲稿】明确告诉学生：本单元只训练“散文赏析”。先解释知识范围，再用一句话建立核心判断，最后示范标准方法。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【互动提问】请用自己的话复述“局部细节要回扣叙述者与篇章整体”，并举一个会触发“复述内容多于分析”的错误例子。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中国文学卷二散文赏析能力切片 · 指令核对
指令焦点：先判断题目要求找、解、析、比、评中的哪一种动作。
【原创训练材料｜参数为训练所设】文章每到转折处都写一次窗外晾衣绳：初时空着，中段挂满校服，结尾只剩一枚木夹。
晾衣绳怎样成为篇章线索？ 选项为 A.具体感官与不完美细节使记忆可触，也避免直接抒情过满，让怀念从日常磨损中自然显现。；B.由远观到置身其中，城市从抽象图景变为有触感与人际声息的生活空间。；C.物象由空到满再到余物，随家庭聚散改变，在不直说的情况下标记时间与关系变化。；D.不必然矛盾；急促形式可呈现人物被速度驱赶的状态，从反面凸显其对“慢”的渴望。。讲解时强调：局部细节要回扣叙述者与篇章整体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【预期回答】学生能说出“定位细节—辨语调—析线索—回扣主旨”中的起始动作，并避开“复述内容多于分析”。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定位细节—辨语调—析线索—回扣主旨”，最后说明结论“物象由空到满再到余物，随家庭聚散改变，在不直说的情况下标记时间与关系变化。”怎样由证据推出。完整解析：线索分析要说明重复中的变化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中国文学 2027/2028 Assessment Framework、课程及评估指引与公开评核资料｜中国文学卷二散文赏析能力切片·指令核对·原创模考任务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【预期回答】学生能把失分归入“复述内容多于分析”或更精确的个人错因，并写出可执行检查动作。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讲稿】逐项解释“散文赏析”中的专有名词、符号、对象和单位。特别强调：复述内容多于分析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讲稿】用“条件—表示—方法—核验”重建本知识点。示范时逐步引用：定位细节—辨语调—析线索—回扣主旨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讲稿】带学生逐句读取任务，不先求答案。要求指出材料中的有效条件，再按“定位细节—辨语调—析线索—回扣主旨”作答。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讲稿】先展示错误路径，再用解析链复原第一失分点。禁止只说“粗心”；必须落到“复述内容多于分析”或更精确的动作。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中国文学卷二散文赏析能力切片 · 指令核对
指令焦点：先判断题目要求找、解、析、比、评中的哪一种动作。
【原创训练材料｜参数为训练所设】结尾重写开头原句，只把“等车”改成“等人”。
一字改动怎样完成收束？ 选项为 A.删减情节复述，选两处短引文，分别解释用词／句式的作用，再回扣叙述者态度和线索。；B.物象由空到满再到余物，随家庭聚散改变，在不直说的情况下标记时间与关系变化。；C.场景表面回到原点，动词宾语的改变却把日常等待转为关系等待，使前文旅程获得情感落点。；D.具体感官与不完美细节使记忆可触，也避免直接抒情过满，让怀念从日常磨损中自然显现。。讲解时强调：局部细节要回扣叙述者与篇章整体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【预期回答】学生能说出“定位细节—辨语调—析线索—回扣主旨”中的起始动作，并避开“复述内容多于分析”。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定位细节—辨语调—析线索—回扣主旨”，最后说明结论“场景表面回到原点，动词宾语的改变却把日常等待转为关系等待，使前文旅程获得情感落点。”怎样由证据推出。完整解析：微小语言变化可重构全篇意义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中国文学 2027/2028 Assessment Framework、课程及评估指引与公开评核资料｜中国文学卷二散文赏析能力切片·指令核对·原创模考任务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【预期回答】学生能把失分归入“复述内容多于分析”或更精确的个人错因，并写出可执行检查动作。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讲稿】逐项解释“散文赏析”中的专有名词、符号、对象和单位。特别强调：复述内容多于分析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讲稿】用“条件—表示—方法—核验”重建本知识点。示范时逐步引用：定位细节—辨语调—析线索—回扣主旨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讲稿】带学生逐句读取任务，不先求答案。要求指出材料中的有效条件，再按“定位细节—辨语调—析线索—回扣主旨”作答。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讲稿】先展示错误路径，再用解析链复原第一失分点。禁止只说“粗心”；必须落到“复述内容多于分析”或更精确的动作。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中国文学卷二散文赏析能力切片 · 指令核对
指令焦点：先判断题目要求找、解、析、比、评中的哪一种动作。
【原创训练材料｜参数为训练所设】段落先用俯视写街道如模型，随后下楼改写鞋底沾水与摊贩招呼。
视角转换有何作用？ 选项为 A.不必然矛盾；急促形式可呈现人物被速度驱赶的状态，从反面凸显其对“慢”的渴望。；B.由远观到置身其中，城市从抽象图景变为有触感与人际声息的生活空间。；C.场景表面回到原点，动词宾语的改变却把日常等待转为关系等待，使前文旅程获得情感落点。；D.删减情节复述，选两处短引文，分别解释用词／句式的作用，再回扣叙述者态度和线索。。讲解时强调：局部细节要回扣叙述者与篇章整体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【预期回答】学生能说出“定位细节—辨语调—析线索—回扣主旨”中的起始动作，并避开“复述内容多于分析”。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定位细节—辨语调—析线索—回扣主旨”，最后说明结论“由远观到置身其中，城市从抽象图景变为有触感与人际声息的生活空间。”怎样由证据推出。完整解析：视角变化改变叙述者与对象的距离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中国文学 2027/2028 Assessment Framework、课程及评估指引与公开评核资料｜中国文学卷二散文赏析能力切片·指令核对·原创模考任务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【预期回答】学生能把失分归入“复述内容多于分析”或更精确的个人错因，并写出可执行检查动作。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讲稿】逐项解释“散文赏析”中的专有名词、符号、对象和单位。特别强调：复述内容多于分析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讲稿】用“条件—表示—方法—核验”重建本知识点。示范时逐步引用：定位细节—辨语调—析线索—回扣主旨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讲稿】带学生逐句读取任务，不先求答案。要求指出材料中的有效条件，再按“定位细节—辨语调—析线索—回扣主旨”作答。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讲稿】先展示错误路径，再用解析链复原第一失分点。禁止只说“粗心”；必须落到“复述内容多于分析”或更精确的动作。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中国文学 2027/2028 Assessment Framework、课程及评估指引与公开评核资料｜中国文学卷二散文赏析能力切片·推论边界·原创模考任务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3ccae9112a4f4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93fa88bc8a4de5" /><Relationship Type="http://schemas.openxmlformats.org/officeDocument/2006/relationships/slideLayout" Target="/ppt/slideLayouts/slideLayout1.xml" Id="R67d584c0c77d404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7d584c0c77d404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20f37c5994b0f" /><Relationship Type="http://schemas.openxmlformats.org/officeDocument/2006/relationships/image" Target="/ppt/media/image.png" Id="Re53556f2cd5c4b3f" /><Relationship Type="http://schemas.openxmlformats.org/officeDocument/2006/relationships/notesSlide" Target="/ppt/notesSlides/notesSlide1.xml" Id="Rc6bc4038230247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96819367bf4712" /><Relationship Type="http://schemas.openxmlformats.org/officeDocument/2006/relationships/image" Target="/ppt/media/image2.png" Id="R5a1aa40f97a943c0" /><Relationship Type="http://schemas.openxmlformats.org/officeDocument/2006/relationships/notesSlide" Target="/ppt/notesSlides/notesSlide2.xml" Id="Rae06be3a2b4c4e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98e93f833c48c6" /><Relationship Type="http://schemas.openxmlformats.org/officeDocument/2006/relationships/image" Target="/ppt/media/image3.png" Id="Rcfa76a0c98654821" /><Relationship Type="http://schemas.openxmlformats.org/officeDocument/2006/relationships/notesSlide" Target="/ppt/notesSlides/notesSlide3.xml" Id="R1e497569e93249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814b8823c40bb" /><Relationship Type="http://schemas.openxmlformats.org/officeDocument/2006/relationships/image" Target="/ppt/media/image4.png" Id="R5f9e33a0ec174e68" /><Relationship Type="http://schemas.openxmlformats.org/officeDocument/2006/relationships/notesSlide" Target="/ppt/notesSlides/notesSlide4.xml" Id="R9a7a3948997a4d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8b61220b234054" /><Relationship Type="http://schemas.openxmlformats.org/officeDocument/2006/relationships/image" Target="/ppt/media/image5.png" Id="R4033ff77d5c54b12" /><Relationship Type="http://schemas.openxmlformats.org/officeDocument/2006/relationships/notesSlide" Target="/ppt/notesSlides/notesSlide5.xml" Id="R2b90e4d5d9af4d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3dacc77af4f1a" /><Relationship Type="http://schemas.openxmlformats.org/officeDocument/2006/relationships/image" Target="/ppt/media/image6.png" Id="R257d037713f541ce" /><Relationship Type="http://schemas.openxmlformats.org/officeDocument/2006/relationships/notesSlide" Target="/ppt/notesSlides/notesSlide6.xml" Id="R37e7a2fe33aa448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48437f85342ce" /><Relationship Type="http://schemas.openxmlformats.org/officeDocument/2006/relationships/image" Target="/ppt/media/image7.png" Id="R9d3b3b4872814173" /><Relationship Type="http://schemas.openxmlformats.org/officeDocument/2006/relationships/notesSlide" Target="/ppt/notesSlides/notesSlide7.xml" Id="R121c3d5266864e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1ac64d975f4227" /><Relationship Type="http://schemas.openxmlformats.org/officeDocument/2006/relationships/image" Target="/ppt/media/image8.png" Id="R3c6bd2f788bb45db" /><Relationship Type="http://schemas.openxmlformats.org/officeDocument/2006/relationships/notesSlide" Target="/ppt/notesSlides/notesSlide8.xml" Id="R4c6b7ad539774d6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af52dc7fa4459b" /><Relationship Type="http://schemas.openxmlformats.org/officeDocument/2006/relationships/image" Target="/ppt/media/image9.png" Id="R3c3132cf268b41c9" /><Relationship Type="http://schemas.openxmlformats.org/officeDocument/2006/relationships/notesSlide" Target="/ppt/notesSlides/notesSlide9.xml" Id="R4c272e893bf348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aa80642f99422b" /><Relationship Type="http://schemas.openxmlformats.org/officeDocument/2006/relationships/image" Target="/ppt/media/image10.png" Id="Rc1b7bd28f9fb41e0" /><Relationship Type="http://schemas.openxmlformats.org/officeDocument/2006/relationships/notesSlide" Target="/ppt/notesSlides/notesSlide10.xml" Id="Rcc4a2467bfc2494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cf93e15ef4c36" /><Relationship Type="http://schemas.openxmlformats.org/officeDocument/2006/relationships/image" Target="/ppt/media/image11.png" Id="R397bf3f8312744b2" /><Relationship Type="http://schemas.openxmlformats.org/officeDocument/2006/relationships/notesSlide" Target="/ppt/notesSlides/notesSlide11.xml" Id="Rfcdc8e7076e6486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208073cff49dd" /><Relationship Type="http://schemas.openxmlformats.org/officeDocument/2006/relationships/image" Target="/ppt/media/image12.png" Id="R2e673c4063c04c5e" /><Relationship Type="http://schemas.openxmlformats.org/officeDocument/2006/relationships/notesSlide" Target="/ppt/notesSlides/notesSlide12.xml" Id="Rd2d44ea81e9742e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ada6cefaa4c83" /><Relationship Type="http://schemas.openxmlformats.org/officeDocument/2006/relationships/image" Target="/ppt/media/image13.png" Id="R6f0e913f776a41ad" /><Relationship Type="http://schemas.openxmlformats.org/officeDocument/2006/relationships/notesSlide" Target="/ppt/notesSlides/notesSlide13.xml" Id="Rdc4c433502124c0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1a516774174184" /><Relationship Type="http://schemas.openxmlformats.org/officeDocument/2006/relationships/image" Target="/ppt/media/image14.png" Id="Rdbd1d3dbf5134e45" /><Relationship Type="http://schemas.openxmlformats.org/officeDocument/2006/relationships/notesSlide" Target="/ppt/notesSlides/notesSlide14.xml" Id="R4d953db2607140a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d2a5d98cfb4446" /><Relationship Type="http://schemas.openxmlformats.org/officeDocument/2006/relationships/image" Target="/ppt/media/image15.png" Id="R97be6ac0a2a84ea0" /><Relationship Type="http://schemas.openxmlformats.org/officeDocument/2006/relationships/notesSlide" Target="/ppt/notesSlides/notesSlide15.xml" Id="R706374b91e044e0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17e0774c0b4533" /><Relationship Type="http://schemas.openxmlformats.org/officeDocument/2006/relationships/image" Target="/ppt/media/image16.png" Id="Rbc42076683c2406f" /><Relationship Type="http://schemas.openxmlformats.org/officeDocument/2006/relationships/notesSlide" Target="/ppt/notesSlides/notesSlide16.xml" Id="Rf663785eb180409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b86e30558d4d00" /><Relationship Type="http://schemas.openxmlformats.org/officeDocument/2006/relationships/image" Target="/ppt/media/image17.png" Id="Rc789f29288b640d4" /><Relationship Type="http://schemas.openxmlformats.org/officeDocument/2006/relationships/notesSlide" Target="/ppt/notesSlides/notesSlide17.xml" Id="R3db70c50d09a417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c96c2849f4d30" /><Relationship Type="http://schemas.openxmlformats.org/officeDocument/2006/relationships/image" Target="/ppt/media/image18.png" Id="R477a440978044aff" /><Relationship Type="http://schemas.openxmlformats.org/officeDocument/2006/relationships/notesSlide" Target="/ppt/notesSlides/notesSlide18.xml" Id="Ra07e2e823ff8416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6d9fcd74524b4b" /><Relationship Type="http://schemas.openxmlformats.org/officeDocument/2006/relationships/image" Target="/ppt/media/image19.png" Id="R5777bb19406d4c4a" /><Relationship Type="http://schemas.openxmlformats.org/officeDocument/2006/relationships/notesSlide" Target="/ppt/notesSlides/notesSlide19.xml" Id="Rb13eec58b84d485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28c89e7b514b98" /><Relationship Type="http://schemas.openxmlformats.org/officeDocument/2006/relationships/image" Target="/ppt/media/image20.png" Id="R89c8e1c118a445c7" /><Relationship Type="http://schemas.openxmlformats.org/officeDocument/2006/relationships/notesSlide" Target="/ppt/notesSlides/notesSlide20.xml" Id="R46089513af774ed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a9b37cdf994c66" /><Relationship Type="http://schemas.openxmlformats.org/officeDocument/2006/relationships/image" Target="/ppt/media/image21.png" Id="Rde068e4df9ac4e78" /><Relationship Type="http://schemas.openxmlformats.org/officeDocument/2006/relationships/notesSlide" Target="/ppt/notesSlides/notesSlide21.xml" Id="Rf84c2568200f4ca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c1dd6dc52f45c7" /><Relationship Type="http://schemas.openxmlformats.org/officeDocument/2006/relationships/image" Target="/ppt/media/image22.png" Id="Ree200cb99c2c4e0a" /><Relationship Type="http://schemas.openxmlformats.org/officeDocument/2006/relationships/notesSlide" Target="/ppt/notesSlides/notesSlide22.xml" Id="R4f788792af96467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571be9dedf49c9" /><Relationship Type="http://schemas.openxmlformats.org/officeDocument/2006/relationships/image" Target="/ppt/media/image23.png" Id="R02386b5e01b84ab3" /><Relationship Type="http://schemas.openxmlformats.org/officeDocument/2006/relationships/notesSlide" Target="/ppt/notesSlides/notesSlide23.xml" Id="R6f6bf848a28d402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5733b2c8d84d01" /><Relationship Type="http://schemas.openxmlformats.org/officeDocument/2006/relationships/image" Target="/ppt/media/image24.png" Id="Rb0608520c9de41b6" /><Relationship Type="http://schemas.openxmlformats.org/officeDocument/2006/relationships/notesSlide" Target="/ppt/notesSlides/notesSlide24.xml" Id="R29ecb4faab4846f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1b28aec23649ff" /><Relationship Type="http://schemas.openxmlformats.org/officeDocument/2006/relationships/image" Target="/ppt/media/image25.png" Id="R6de71a42d61f42cb" /><Relationship Type="http://schemas.openxmlformats.org/officeDocument/2006/relationships/notesSlide" Target="/ppt/notesSlides/notesSlide25.xml" Id="Raf41a6f014f5445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ad71ef7fe4ed3" /><Relationship Type="http://schemas.openxmlformats.org/officeDocument/2006/relationships/image" Target="/ppt/media/image26.png" Id="Rf1b6dc98be7b418d" /><Relationship Type="http://schemas.openxmlformats.org/officeDocument/2006/relationships/notesSlide" Target="/ppt/notesSlides/notesSlide26.xml" Id="R1e6c8a5205d047f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d962f18ca34ab7" /><Relationship Type="http://schemas.openxmlformats.org/officeDocument/2006/relationships/image" Target="/ppt/media/image27.png" Id="Rce259c5241634367" /><Relationship Type="http://schemas.openxmlformats.org/officeDocument/2006/relationships/notesSlide" Target="/ppt/notesSlides/notesSlide27.xml" Id="Ra85248d179104d6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731525b6244704" /><Relationship Type="http://schemas.openxmlformats.org/officeDocument/2006/relationships/image" Target="/ppt/media/image28.png" Id="Rf984138f45a84750" /><Relationship Type="http://schemas.openxmlformats.org/officeDocument/2006/relationships/notesSlide" Target="/ppt/notesSlides/notesSlide28.xml" Id="R67d47830ab64493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519da07fd34417" /><Relationship Type="http://schemas.openxmlformats.org/officeDocument/2006/relationships/image" Target="/ppt/media/image29.png" Id="R0cec63e2e0ef4083" /><Relationship Type="http://schemas.openxmlformats.org/officeDocument/2006/relationships/notesSlide" Target="/ppt/notesSlides/notesSlide29.xml" Id="Rfb82231557dc4eb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e72a3a6e6c4a4d" /><Relationship Type="http://schemas.openxmlformats.org/officeDocument/2006/relationships/image" Target="/ppt/media/image30.png" Id="Rb95005b3e69848cf" /><Relationship Type="http://schemas.openxmlformats.org/officeDocument/2006/relationships/notesSlide" Target="/ppt/notesSlides/notesSlide30.xml" Id="Rc179b049c98546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198ABC-215B-4E02-9FEB-524DE6C3E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D71EB8-81A2-47C8-8143-0B9501F0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F93850-2480-4B72-8B66-6AE7BED0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32FF48-9891-41C8-A0CF-62EE810F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散文赏析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E9F10D-A171-48B1-9F88-F7D0DBABF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分析叙述、描写、线索、语调与形散神聚。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1672E6-B333-4B68-98C8-C1F46E78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8B5ECB-8947-4C9B-B1C4-522F0B9B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04DF4C-64BC-4A4F-91E0-843D5DA66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CE7854-4DB1-40CC-B231-FC6BE66B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3556f2cd5c4b3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F77B3A-BB91-426A-B836-28D533F2B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AE1EF5-DD6E-4BE2-9623-74263F5A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943C87-8610-4EC1-9D6A-2C607C2D5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4D3079-C674-4DBB-8E23-F3E59E38C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E54D32-00FC-4FC8-AC49-A788A76A4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E2A763-8060-4EDA-B821-729A99E1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B5C613-EF7E-4E7A-986D-4E969B9F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E149A2-246B-465C-B27A-B3CCF67D5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167B83-AEA1-429A-B044-07FE932FC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2040610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D3790A-483F-44D8-9434-01A5B35AB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A3659B-722B-4AE5-A72B-CFE918814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1aa40f97a943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22B76-9F70-4815-A7DE-C7DA2801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9EA3F7-6D75-415F-B9E3-B11FCCC47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25B654-8074-4735-AC47-C5F04F4A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A6755D-433B-4DCF-AC4A-AFFCC866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C3889A-0A52-4CB6-A6EE-F39F1BBDD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4507D7-FEA5-4AF5-86C6-8BED4EB73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A41A7D-0F88-4D89-9ECF-9D826923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84F9EB-CDDB-4222-8AA6-A7AA5FD8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7A4129-1AC3-4749-85B3-EB2072D8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2C7C6E-ED2B-4E03-8369-5849A6BC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5B2639-2F72-4DB0-BFF1-FC959954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5A8572-6FB1-477C-8847-BC00EEB4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A81A81-017A-4AC5-8E5D-BBE39604E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C65D4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C65D4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4B6A0A-7BFC-4D06-92E3-94673A30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7D70E1-83E2-4111-A704-EF2DD1D89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215804-983D-4D98-98C3-3A98E95BB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C1AC09-A244-45E2-AB95-4BB35D01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成功标准｜局部细节要回扣叙述者与篇章整体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6D519A-5016-4E04-BB9C-5B24BFFF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6A015F-B701-4368-A726-D6BD74B29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BA62A6-3D0F-43BB-BD94-68B07EE17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169107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590FE9-586B-407B-B0E8-44814EC2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0FDE39-5D04-4617-B5ED-D965B19D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a76a0c986548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3296A5-7C14-470A-804D-60002725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散文赏析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D8073-D78C-4561-9BEB-668F014E9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DEE08-F521-432A-BC60-65470B1F9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660DC4-7872-4D7E-A8E9-E51A1ADC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5D36E2-6DA2-4BC2-B809-7D5C67FA5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2D7F4-9BDB-4511-B543-D95D56801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边界提醒｜复述内容多于分析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7BC6D-0E79-4870-A8AF-3C60A26EC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6844BF-B410-43D1-B76F-665C0F2DD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8D1755-591B-4D38-8252-E3675D55E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分析叙述、描写、线索、语调与形散神聚。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96837A-CDE5-40C1-A9BB-B7FEE4AD6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6D6FA5-E53F-41CC-BD05-6240C107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52BDD1-E4F4-4362-B77F-18247563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4D2EA6-F283-4FB7-8017-B9276DDC5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中国文学 2027/2028 Assessment Framework、课程及评估指引与公开评核资料｜中国文学卷二散文赏析能力切片·指令核对·原创模考任务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955FA8-9B6F-4AA6-A620-F783464E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373452-57E5-4DF4-B22A-205D589B1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8AC08E-7D9C-4128-8368-535FFF560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8A4842-C565-4C84-8ADD-BC0DA6E5D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386463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DC85D4-9EF7-47B5-AC8C-54ACA3119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A39A8E-6059-40B9-97DE-237BA8932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9e33a0ec174e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E54935-A217-490A-BB6E-DB986BC66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11A813-79BF-4A4D-AF9C-817A5E105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48C9C2-79F7-45FD-97CB-E3F4D281B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能解释“局部细节要回扣叙述者与篇章整体”，并识别一个反例或边界。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DE61ED-FC82-4E5B-981C-22280AFC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DE290E-F636-4238-A007-7BBD7965F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D198FD-2B3C-4726-BB61-20465ECC7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【原创训练材料｜参数为训练所设】文章每到转折处都写一次窗外晾衣绳：初时空着，中段挂满校服，结尾只剩一枚木夹。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晾衣绳怎样成为篇章线索？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9C012F-E630-4283-BF81-24EC9B2B3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高频错因：复述内容多于分析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3496F5-63AC-4451-BF6D-0F3E9ED86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46D55F-7709-4E54-BB82-9C88D4EF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49D868-81E7-4AB3-BC09-3CDD0F6C0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00487-6B78-4AF3-8812-8FB2A1C68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1745CB-BC69-45B4-B4FB-F94216EDF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8A8678-50B4-4740-A9D4-6110E1E0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F02968-AF76-4CAE-AB7B-94301E74D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8456493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A95B1F-9BFC-4474-920D-12BD24DB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E07ACC-A96C-44EC-8B55-44535EC03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33ff77d5c54b1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66A569-4188-4781-BC77-E877CD806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213F99-E623-430B-BC89-7FBA91DBC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C6B33-1C96-4F88-9FED-BF3DDF3B3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B218D5-7D2A-4522-AF8E-56AF7736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C67950-4F2E-4F19-A189-D9211E3E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7BDD0-777D-4093-BEC2-46A43DEA2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569797-2BE9-4EB8-A7F1-515AFE0A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辨语调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85A5EC-A69F-4101-813D-86AB0BE8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59C0FE-7981-45F3-922D-D6435BBE0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析线索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19C0E5-B60E-4B15-B4D2-562D7EF1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A90208-888F-49E8-A3DB-3C7692744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回扣主旨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473B69-BBCA-444F-8DC8-82D71E3AE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6922EA-D4B6-41F1-A554-80C29ED0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0BB069-86C4-4605-AE1A-17DEF2EB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【原创训练材料｜参数为训练所设】文章每到转折处都写一次窗外晾衣绳：初时空着，中段挂满校服，结尾只剩一枚木夹。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晾衣绳怎样成为篇章线索？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4D6D7E-4F8B-4402-9F65-FC8498E9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433281-496C-49E9-9101-859ACAF3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AB8D31-53EC-4EC6-BDE7-66FFCFCD2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正确结论：物象由空到满再到余物，随家庭聚散改变，在不直说的情况下标记时间与关系变化。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解析：线索分析要说明重复中的变化。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00E4F4-B6FA-4498-ACB9-144F490EF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20988E-84E3-4CCA-AA9C-1245E0FE7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6763D8-5519-4EC1-9EBA-BFA4DBEC2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5F3D76-43DE-4D14-AE64-0D54FBBDE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182112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D212DD-9F8B-4B78-8AD0-5B43348E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37B6D1-371E-4024-9340-69DE0B22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7d037713f541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CEF458-16D8-423F-9615-E7E7ECD7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F3C263-6A7A-4C69-98A5-67504F9A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CB5E89-526F-4479-90DE-AF9FAE07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A48D06-C208-4E33-AC6B-D0687E3E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69A01E-257A-4546-A1F9-54C2FBAD5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9CA33A-57B0-4172-8F0D-C288E51C3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2D7D30-2226-47A9-A3C6-EF9C52FEB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EA3B44-526F-44AD-A333-A2E1A427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0C6AEC-9DCB-49EB-A3F4-35553BE2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68558-C93C-46FE-837B-595F28F99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D3D271-DCE3-481C-8B27-41516686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A28DAB-5FEE-4F13-954A-36AD6FC00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C1C2EA-154B-4861-B4AB-1A94B710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3D5C5D-68F4-4B48-ABCB-2BEDF379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C63B38-BC8A-430B-9DCF-110F10C7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9BA5C2-015D-41AB-B80A-1B0CF0FC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D0237D-61B5-4EE5-9213-DB5677F37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2020D3-0611-4520-8C5A-E2DFB1DCF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2D3C2D-D1E1-465F-B030-9075A3F46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995644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EA7FB3-EA88-4270-B7B5-641BC5FF4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175FCC-88D9-4AD1-86BF-7A0ED8FD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3b3b48728141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29D77-14C4-4A0A-86AE-138694EA1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95E33C-8B07-4E6E-B219-2D4EE8F0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ED2550-5368-4DA3-8855-CDBF1AED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2BCF79-8C7F-49B5-A1B5-08DC9EE26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散文赏析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8EFC03-3155-41C2-ACB4-E81783D33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24497B-8800-412C-993E-EDB16FAB4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0B8F2B-5BF9-4E50-9FA5-F97B3EF82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752B5C-2325-4962-B79B-13C308112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44F7A2-E812-4F4F-84FF-0B9F8B849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896D13-3C6B-41CE-8339-8846A4F7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AA6082-B611-4422-834F-893EEDCE5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642D75-7716-47FC-8785-35F2E3CE8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430550-DB68-4E90-8E25-6515BE05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A9C822-9308-4F5F-BC1A-94D01F4A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2D2340-EB49-4A1B-A379-BBD67ECE5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A1D640-DBB2-405E-B843-FE5687DC6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4C5059-DDE8-4CB4-BF02-8BAE04969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322528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5E322F-5FEE-4784-B0A9-C4AFF4EA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C8B37C-BBA6-4342-9395-52CD8AD21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6bd2f788bb45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5CF4D2-4655-4D6A-9427-3772432A5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522F02-D771-449A-B2AD-F29674A83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C09693-918C-4BDD-B293-A64D6162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15793-E80A-4F6B-8096-035C6A8D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中国文学卷二散文赏析能力切片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AE5E93-5AB5-4BB2-ABD2-98B5E8FD6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455FFF-F51B-41DA-92B0-F25516ED1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99056C-DA9D-4598-B60F-769D622E8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70044D-13DF-4182-B51E-7F62BAE8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AE6C83-6D15-476E-935B-34024729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8C83F1-7090-4B40-88AE-5AB89341A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C169C6-FA7C-44E6-BA01-FEA33AAD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84D8F5-EE60-4137-8F68-70DDA208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F36C12-D10F-49CB-82DE-7893EAA5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1A8383-CD22-4BFC-9910-5418F7FF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DFF312-A8A2-4209-9FB7-5D21E1D58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1D3426-20F8-44FB-AF1F-999E6CE5F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1567DF-57BF-4448-9AA8-63F249BB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139182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247B9E-5D5E-4141-99D7-050DACEFF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DEC1A5-D56C-41E3-AF91-4BBB1F9EF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3132cf268b41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E480A4-710F-4501-B16B-A0B965F7C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567DD4-5BB8-440C-B471-60C48F9F6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FF13BD-BFB2-4EA5-9618-58B60F832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3AE0DD-F2B9-42E6-B45F-0FF40FB76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中国文学卷二散文赏析能力切片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【原创训练材料｜参数为训练所设】文章题为《慢》，正文却多用短句和快速场景切换。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形式与题目是否矛盾？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0B2419-999B-4B7F-8F8A-669128B6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Framework、课程及评估指引与公开评核资料｜中国文学卷二散文赏析能力切片·关键词解释·原创模考…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5176D-9D30-441C-AE29-D11646C6A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DD3272-CADF-4492-BD8C-C8F12EB9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6E0B1D-07E0-43C9-97EB-47DBF2CF1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C5D203-93F0-450E-87C0-71381BF3E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B8A3D8-7384-44F8-82DD-5E83D892E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888456-6DA8-411E-B8E0-2D0308A8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0AB422-128C-4586-974F-C32EDEBE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E2BF1C-DF35-4F66-8B7F-84EB1A9E1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D98F50-FA46-4826-9FBC-EE8D7EB32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56D10B-A18B-4D08-96B2-A25D05206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154FF8-F8B7-4CB0-8839-5A231778B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D660C8-D854-483D-BB94-21C5C8148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CABF79-D41B-41FF-A3EF-4E0EE110B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237140-107B-4B23-94E8-6D16C8800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4759950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EDBAAD-BB94-46BC-90A1-F325D994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1EC20-66E7-40EA-AEFC-49FD3A743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b7bd28f9fb41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8EC263-71C8-4429-B970-7FD4289EA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F51CE-3846-4FCA-A8D7-FFD13742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B8B678-FA34-47CB-AC8D-80BF4C17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2EF7C2-5F5C-41C1-A9E6-A5BFCF00B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42A58B-5E66-4889-B5B4-783913930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3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中国文学卷二散文赏析能力切片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【原创训练材料｜参数为训练所设】文章每到转折处都写一次窗外晾衣绳：初时空着，中段挂满校服，结尾只剩一枚木夹。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晾衣…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FB2384-99D2-465E-B09F-FF50500BC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BEF2A6-4B53-42ED-A1F5-BC63F106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708438-DC86-4923-9FFF-0EBA88EF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1F0A3A-1A0E-422A-989F-F24F8628A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中国文学卷二散文赏析能力切片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【原创训练材料｜参数为训练所设】文章题为《慢》，正文却多用短句和快速场景切换。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形式与题目是否矛盾？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51D110-B640-44B5-A61E-FA4B279B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4933B2-DCB6-4039-9F89-A64D4D344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0C4826-BAF3-4D1F-9198-5F26DC56A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7CC9EE-9069-4A7C-A51C-7A505C43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中国文学卷二散文赏析能力切片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【原创训练材料｜参数为训练所设】作者写旧茶楼时不用“怀念”，只细数杯底裂纹、楼梯响声和伙计记错的称呼。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这种写法为何有效？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10998A-0ACB-4AD9-8D0E-37031584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031348-967E-4397-8374-3E8EAEA01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E3FDB7-69D1-4D25-A8D7-CDEED82C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EBEFF0-463A-4332-8820-587A2251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425570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A3D5F9-162A-4B2F-A83C-6620C697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1CAE35-2274-492B-A6E9-017381DF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7bf3f8312744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23409-67E7-4926-BA6B-48AD72814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F6613-8921-4505-AF6B-CAB4B462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F83C50-A81D-4BC6-A82A-B08BE894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A14E21-168B-40FB-A641-B3F0BE0B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A32AF6-9802-4484-B16D-40D56B2B0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F696A3-A6FE-4B47-B66C-57C5B223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B8EFC7-D984-40C7-B18E-83E97990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D2528E-0D61-474B-A9E3-5FB45650D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正确结论：不必然矛盾；急促形式可呈现人物被速度驱赶的状态，从反面凸显其对“慢”的渴望。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解析链：分析须处理形式与主题之间的张力。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31C63C-B54D-4356-A8B8-840FA8DA6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15F534-3CCF-41F5-8AF9-685A22DED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68CD92-3C2F-452A-BB0A-069E84C0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B99EF3-C194-4789-8E06-FF3460640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565835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FD2D30-7168-484A-A728-F7B3D5A2D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C1C610-B710-4563-8467-6789F1DD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673c4063c04c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558C1F-E6A3-424D-BD30-182962A8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9AF3DD-7872-4AE2-A69A-BBD4A85F5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37828-C7EC-4790-B78E-AD5643156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545F2F-7062-49A9-94B5-613444E8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中国文学卷二散文赏析能力切片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【原创训练材料｜参数为训练所设】作者写旧茶楼时不用“怀念”，只细数杯底裂纹、楼梯响声和伙计记错的称呼。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这种写法为何有效？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F2B8B3-F270-41F2-953C-9DBB68D79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B01417-3393-4220-BFF4-AEB9211C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D3BB0B-1F15-482A-8791-50D1089A5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158B6A-4F41-4805-93BD-ABF365909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034E4A-08AB-497D-8BE7-C137FDAD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CB1F6F-4940-417C-8455-338A95C10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0EC633-B2C5-4363-8F2D-43BD57705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413C10-1226-4C83-A58A-DEC37256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23B5BA-8944-436D-8FF2-ED6A77582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520593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4FBC6B-2C2C-43A4-BECE-2992089E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CA5CAE-6E18-459A-B9ED-74B5F90B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0e913f776a41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E08B2-CE7A-4072-9502-41249CCB9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E2AEC7-0078-4A5B-B107-55CF8E37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9FDD4-A44D-4B8D-9E4C-48D6D77E7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能独立执行“定位细节—辨语调—析线索—回扣主旨”，并说明每一步理由。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74B39E-65C9-4356-952E-DBE3E5FD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85E24F-2AE2-4448-B913-D20AEA39C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331564-AF57-4A5D-B7A8-708D0A6E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【原创训练材料｜参数为训练所设】结尾重写开头原句，只把“等车”改成“等人”。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一字改动怎样完成收束？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DCFB13-7DB7-4579-889B-9F3DE920E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高频错因：复述内容多于分析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9D2E63-82A8-481E-AA81-18613296D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FDD73D-B22C-4433-BF8D-A590A614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31D7F4-319E-4209-8865-BDF256B01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0D1D4D-7BFC-459D-9E6B-ED5CDB31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3D4E2B-BEC7-46DF-B7D5-38B7B401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65AE62-C7ED-4597-988A-8D435CE14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8FF10E-87F0-45F0-BE39-67BF5D2AB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3430305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1C710B-DBD1-4E7E-98B1-53E64122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05292D-47DC-4CFC-97A0-911B923DA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d1d3dbf5134e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29E000-4D07-4B2F-8694-415E71FBC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A7FBC-F768-418D-B1E2-292712914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D61EE7-F029-471E-98CE-7FFEB4760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F84968-32BF-4FDD-B22C-6522313F9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F58FAF-7B6F-4FE3-99AC-595681EA8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A3D8BC-684B-47B3-811D-FB0EE4A2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C1DEFD-F2C1-42F5-BBAE-6B12FA03E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辨语调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A8302-8987-499F-A8DA-5FE9DFA61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5B256A-4053-4B24-A713-B6037D12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析线索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66259A-F3BF-4412-84FC-632FC0161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27C166-7AD3-4DC0-B1CB-0F03FDEC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回扣主旨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4D2CE7-E1FB-4506-B619-FF793B9AD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EFFF6B-7519-47B8-9E45-8B164E2A2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0781A9-86C9-4F4E-96D9-41875F5C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【原创训练材料｜参数为训练所设】结尾重写开头原句，只把“等车”改成“等人”。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一字改动怎样完成收束？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2BCA44-7677-434F-AA11-FCD35700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40E833-3854-4441-A7D4-55C5DE8D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38258C-B0F6-4824-B2FD-B3D60E87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正确结论：场景表面回到原点，动词宾语的改变却把日常等待转为关系等待，使前文旅程获得情感落点。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解析：微小语言变化可重构全篇意义。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04701D-A386-4D42-8201-9CF944F49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ACB3BE-09D6-4252-AEBA-33198A5D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15E69D-3A64-428A-B54C-E83ED9B98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EF6A7A-026E-48A8-8E11-A9D6B720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2657829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6B3B83-7EA3-4635-B902-7C08FF9C4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8CC11-E958-47AC-9DD9-4A5A7240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be6ac0a2a84e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AB0DC4-5539-4C82-B785-A98F1832E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1C05BD-7AF7-4F70-90ED-EB426AC4D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A267BB-4120-439C-B72B-F6AB4C08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DB4CA-7CE9-4511-BAE1-ED156842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5F926C-5383-4F7F-8D74-7B2E738C0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164206-1F04-4035-8ABB-8B31D7D4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281AE4-9D5C-4D21-B10A-34015900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D911C7-3302-4F02-AC68-43BAD9D5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E75DB8-F4BA-487A-94D1-43FF63165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555360-4D20-4E33-A3CC-6B4E72D5C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3156C1-34F5-493A-AA4D-71164A92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301963-9B6E-44E1-9C7A-18721A26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658845-2302-4C26-98E5-0C47E7B48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EB962F-3975-4C11-BA39-A1359C0D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16EC41-34CE-4BCC-B22D-86D7762AE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2A634A-674B-4744-9672-B8CE1E73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A49183-1690-4476-834A-FE4B2F56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DD7556-4D81-40FA-8B3C-63084BBCD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B13D4A-3443-4491-BE69-F0E34116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54847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3B2803-63B4-4DFB-8A59-930F9D6D3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626023-091B-4FA7-8DBB-4C53F8AD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42076683c240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439AF6-4900-40CB-939D-11F20F687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6C0596-46D3-4569-B204-4DAE2F14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6B7205-F3BE-4D87-8E5C-497534A9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9B1BC0-3237-4F68-AFF4-1339CB9B0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散文赏析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A10A3F-83A1-43BA-9A6C-6CF2A4874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F7744F-FD27-4E33-9CF3-4D89A7ECD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8FBD29-6564-4B4E-A4F8-79F4EA247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BE53F6-00F3-4A2C-BE1B-E5AFD6A2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3D8C2D-1FE3-4906-95E2-9966C8921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74F3B0-4450-44C2-B5B4-4CCAF3B5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D9BA43-AC67-4B5C-976C-D90E32EFC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BBEA70-11F7-4A26-863E-CFCC52DB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F7CEB8-E5E2-41F9-930B-B13C10A1A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0CB80E-E9F4-4BD5-AF5B-E29092F8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C51FFC-415D-40BF-BAEF-EBBA690CA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65D4D8-8204-406B-8324-6E8F11AA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DB8FB0-BA7D-4C33-A9F6-BBF5AC4B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9772597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430F6C-4EBF-4C76-A13D-D4B93C0F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4A2C1C-D3B9-4993-9824-1F2ED55B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89f29288b640d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989D51-5557-49EC-AB8B-D1A943EAE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878FC9-A886-4CDE-A1C7-3DF82A764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5712F3-4B74-4F0C-820E-A2E97C5F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CFF551-A160-43E0-899A-29B3E815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中国文学卷二散文赏析能力切片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6449FA-15C7-425D-9702-D4B59F24F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3C6E1B-EF5F-413B-8AA3-889BBA546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245822-E5FB-432A-A33C-E83CC8E40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A4AEF6-14FD-47A4-B0D9-28F21327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3B96A-62CE-499B-AC44-70F9FC9F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D67CDF-9AB7-4D55-B919-AAEDF7C0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FA3789-78B2-4F81-99EC-E458A7484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238946-F87F-4956-A8E8-74ABC9BB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536453-EF66-4B02-A619-9DCA9CFD8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4097B4-B733-44DD-BBF4-339ED4354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40AACD-6E46-467F-B655-63BB479F7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E52F07-4884-4261-B271-5F561CE0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DAB267-8CCC-4656-B89D-F766D2923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1889245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2C495D-0E6D-49A8-9606-8D1D7F7B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0E7EAF-46F9-4F42-B83B-B34734F62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a440978044af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106C1A-4281-4448-BB71-CACC3D42D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CCE897-3AB8-4695-AD30-D4B4498A6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5334AD-0835-4ED3-AFF0-19E8C5C06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7C6BCD-2846-429A-AC77-B22B404D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中国文学卷二散文赏析能力切片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【原创训练材料｜参数为训练所设】作者写旧茶楼时不用“怀念”，只细数杯底裂纹、楼梯响声和伙计记错的称呼。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这种写法为何有效？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9EEA2-DD67-407B-A772-B2E6E81C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Framework、课程及评估指引与公开评核资料｜中国文学卷二散文赏析能力切片·关键词解释·原创模考…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F681E5-F518-422B-AED0-573F49EAB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6149C9-D445-4929-B3D7-D30C81AA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A0D81C-835D-445A-8D26-6729ABFE2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C5C6B8-C3EF-4A75-BAF7-56456A55B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BF3B0F-3423-49F9-B7CC-C89C9211D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FC6D75-BDFB-410F-9589-211F5C04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4C8528-F780-4038-824A-501A9FBAE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57BD38-CA74-4394-9980-BCEC0C13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AAA45F-F6FC-4D6E-8E27-66F92B42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46C647-B1B6-4141-851C-280D564E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459842-4894-4947-872C-775B1856F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5AB289-FA48-495A-A137-730065B9F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AC885B-B043-4AFD-BADE-4E1D2095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9C1C19-78B4-488D-BC89-46FD84F64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4344473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A2C694-2C30-4D2A-8A6D-EA2BF12D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0CB4CA-BF1D-46FF-858E-5B9D76D4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77bb19406d4c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EC6FCC-CD5D-4B4E-9087-798071BFC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CADFD4-7D5A-48F3-8589-11059CE2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B744D9-7C82-4E08-A273-A6B0D6A90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5FFE3E-4300-489B-B866-03B92E9C0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CFF52F-4813-4E14-9D77-9980FC19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中国文学卷二散文赏析能力切片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【原创训练材料｜参数为训练所设】结尾重写开头原句，只把“等车”改成“等人”。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一字改动怎样完成收束？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2DA23C-14D6-408B-9611-8B08BF7B6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292817-4F2F-48E8-BA81-3C4344EF8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27D76E-7242-481C-8E3C-3AACB46F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87CF6D-7194-44B7-B307-7C59B63E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中国文学卷二散文赏析能力切片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【原创训练材料｜参数为训练所设】作者写旧茶楼时不用“怀念”，只细数杯底裂纹、楼梯响声和伙计记错的称呼。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这种写法为何有效？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262183-001D-40E7-95AA-E4B827ABD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B4E57B-E0DB-4878-AD3E-39EA4B5FB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ED2C83-88F8-4A70-A842-31B04587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9C8FD0-5294-4BE2-8124-8E426A51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中国文学卷二散文赏析能力切片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【原创训练材料｜参数为训练所设】学生用三百字概述散文内容，只用一句说“语言优美”。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最小修订策略是什么？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5CF51F-39DB-4676-960F-EDBFFAE0F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50AFAB-FA6C-433F-80EB-7130D93B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4BEC40-3ACD-4CE5-9F84-E5D20C226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9FFF34-1A09-4840-AA9D-16F9A1F8D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9765952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D1E74B-B366-4AC0-9EA7-2D1492366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23FFFF-D974-4B2F-9DBC-79DBA6B73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c8e1c118a445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D0D28D-5892-4A25-94C3-B9DAC1579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05317F-5CF4-4FC2-BD6D-41AEAE688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14163A-379D-4043-94E4-014E5F19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0F6B59-D621-4DFF-BB22-42F4D07D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BAD7F1-7F86-4C89-9B29-B6C52C31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3ACD3E-54F0-4481-887D-92584887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7A202-61B9-481C-B41F-DFA67332A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51866A-089D-40A7-A35C-568D0F1F2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正确结论：具体感官与不完美细节使记忆可触，也避免直接抒情过满，让怀念从日常磨损中自然显现。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解析链：细节效果必须联系叙述语调。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392161-504D-4C07-9597-FF308DDA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392ACA-CE5E-467B-AFEA-16605FEA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6CA609-EEDF-4D24-9796-B5A7CBAEE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03C58B-97C8-4B9B-B5AF-42834177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5579675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D59FCE-70CA-4A96-815A-23E298976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5B6343-BC2D-4C60-B9BB-D0A8D266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068e4df9ac4e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1F0C5E-07BC-4A59-8A79-9B19C6C7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CEAE3F-12F2-4C07-9262-4F464BC9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454A1A-6DC8-41EF-B2D4-5EE18476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210006-8928-413E-BD56-47D96A48B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中国文学卷二散文赏析能力切片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【原创训练材料｜参数为训练所设】学生用三百字概述散文内容，只用一句说“语言优美”。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最小修订策略是什么？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F199F5-C242-481C-94B6-48EB7EDC9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07C4AD-0302-4B26-AE4D-AC22C9BA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FCD5E1-E537-4116-A2F4-638EF6EB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3E3D3E-592C-47F8-9C5B-D226FDEFF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DB4E7A-9BA0-4D48-B366-34B7FEBD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1B20BC-536A-4899-AB76-A7AF1228B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03D817-F0A7-41CF-9A95-0C353A4E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DBD78-9375-40EF-A9CF-A848176B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B271EC-B7DE-42FA-B986-7F4F95963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3093153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55BD0C-10E2-4D06-8404-34DEF37E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CE3E91-5630-4E27-AF3E-F5EDBCC5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00cb99c2c4e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7A2C16-A3AE-47DD-91D1-EB99F397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17A5BC-57EF-41CC-BFBF-DC73377C3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F6D87E-5F9D-4C28-BF41-28DF758F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64E474-C047-44FB-99E2-4F2C9DBB9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A63CF4-0047-473A-BEE1-FEC6D0013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77D334-7600-4797-9E68-F866541D6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【原创训练材料｜参数为训练所设】段落先用俯视写街道如模型，随后下楼改写鞋底沾水与摊贩招呼。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视角转换有何作用？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534F8E-35CD-4B4E-956F-32479E125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高频错因：复述内容多于分析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AF2C64-783C-48CC-A395-3EA88F76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CD6BD6-30AD-4D9C-B2BE-70E719EE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D6DDDF-97FE-458B-84D8-434C64996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70212B-B8FD-4AE2-A4C3-67987D86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9BFC71-6568-4E50-8DD7-A20A1CB1D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2E2AAE-46FC-4450-954E-C5D3052F1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E86B38-9FEA-4193-A180-4AA922C8E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5405169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719752-CE11-4F73-A9A3-A4B23188A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1BEC7-967E-49BA-A9A8-1F2ABAE1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386b5e01b84a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8887F0-2C32-42AF-B68A-1C76CEB10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F80D28-CE4E-4A77-8D31-9A32DAA5E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7D0EE1-3CB8-4359-8FE9-89EAD180D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041E05-879A-4FC5-9A3F-C4211F0B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1B690D-FE3C-41DB-B23A-5F4769433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71462A-BD21-4574-9EFB-4BA6674D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6D2A89-7490-419C-94DB-068BC17E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辨语调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DD643A-13AF-491E-9E39-FFBE62C57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E75E1B-1419-41C9-AD35-E00A4B9A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析线索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503727-8D85-4367-B25B-00A04A784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666D37-B6C9-41FE-977C-F57B71138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回扣主旨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C54774-9606-447F-A8D5-461C67E75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44C1DE-FA63-49B8-A27C-40447E2B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C65D47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603A65-4F56-4068-BD3F-2DE6E64C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【原创训练材料｜参数为训练所设】段落先用俯视写街道如模型，随后下楼改写鞋底沾水与摊贩招呼。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视角转换有何作用？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A8FA62-FBF8-476E-AD5D-398E5BA2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B1D1B4-48CA-4852-BE0D-0AD791843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AE78CB-2821-4AC6-B40B-67DED922F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正确结论：由远观到置身其中，城市从抽象图景变为有触感与人际声息的生活空间。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解析：视角变化改变叙述者与对象的距离。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13905D-4CB2-41A7-8484-84A4021FD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2F0C82-F283-4EB8-8398-4793E142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04029A-D810-4080-82E4-F95E8B6FD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1DD287-95A4-4CAE-A635-2A72AE234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4777334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0BA42E-1A33-4383-8BA5-505ABC441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BA8906-DC05-4646-8C8B-8078A1D9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608520c9de41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D00C7C-3DCB-4210-B4FE-A01070C0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2E7CA6-8399-4A43-AD60-0D4FD598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78533E-D6FA-47E7-8653-A53F5F07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082C95-4969-44AC-AEB8-6D6FDBEE0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3CA28B-61A7-40C5-B996-8AA2BEAB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4C2539-6221-46F0-9FD9-8F13FC28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EF732B-1487-4987-AE98-99D179E4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2C6F72-4DA9-403D-8641-A422120B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6F9DA7-6A41-42C6-9D5D-BFB71BA43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5D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9552F2-2744-4B96-B37B-D44E3B1C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1B607F-195F-422A-9620-B22DE87E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B8FD8D-E1D0-4424-854F-404449EA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4A0C89-20FE-43EF-949A-B35A9A82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524541-B875-4B9A-A567-CDAABDF24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30240A-B952-48C3-895F-95532921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69AD11-289D-4C4F-872C-757C6F905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9E36B4-E54A-45F8-AAF4-2B0EA4463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1922A3-D5A3-4367-AEB2-A7F6FB8A5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249529-38D5-4735-88A5-26F37298F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1673987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8CE7D9-AD42-4BDE-BBC3-6138EEE76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A4D102-0913-453E-89AF-F13F80E0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e71a42d61f42c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D21AD7-3BD1-4083-8E02-4C641EEF3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71C32C-062D-4C86-83A3-AD5ADDFB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1CB23C-5D85-4A05-B417-8D7A6BA7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929E1A-4553-4164-9938-4F101577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散文赏析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06115-0848-4855-ABE4-1E979AB7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F9930C-327C-49FA-82D7-1616CBFB3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BB052B-27F4-4845-B59A-1D613620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6E8F43-6216-4DCD-8769-05E2D9419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8DC955-83E7-4C15-959D-42F0A07A6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AB4A12-E8CB-4C33-B927-70583C3EF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607DD4-FFD1-4ABB-A3EF-518653B6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8E7E88-4D1C-4283-A409-2656FA4B4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7BD5D9-93BF-4168-96EB-0B1CB024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B21741-6F3C-428D-83AE-5CAF3B063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C44E3D-0E11-4199-9F59-C5B440C36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750C7A-CAFB-48E0-8F6B-711D2774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176B73-B63A-4BC2-B704-3DDD80FA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654167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0CD8E5-C94C-410D-BD2F-5167B057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A23DE5-C968-43A7-ABE6-F0D5595F0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b6dc98be7b41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932AB2-CA2E-4D09-8711-BF3B8C13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EB6248-10EB-4E9F-9D57-2CBEA48A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F18B1-EC27-4E40-999B-2D80D1DB9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5D03EB-B19E-46F0-BCDC-F33C9BEB7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中国文学卷二散文赏析能力切片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A35694-A3C0-45BA-8208-396F6418B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047082-DBB3-4305-8BC6-6B3FBD7C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B5571B-A6BD-4659-9337-23091898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11BFAB-0FDC-4A35-AF31-72AB035A2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766DCE-FF07-4A41-A180-C2D915F7E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40279A-5577-4A13-BACF-87B18E75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7887D3-E89E-4E94-B37E-B37562436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E837F9-1542-4564-B40A-22136966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C4FD3C-625E-4398-A634-3A1663EA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A68EC4-0B29-4E82-95A3-91EDFD8F8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22F559-C227-4D7E-A1FC-2BBE82FB2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81D95F-EB89-4264-8562-CF00783E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F7A319-162F-4627-89E3-14EA71A5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14520612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D1214F-CEA4-4F04-A4BA-154AD25B0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2418D8-4E65-4992-B78A-1F7CA380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259c52416343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5DA0E1-7C67-49D8-8A61-91F513ADE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283557-F483-4C5C-8FFB-3A46DE362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2AC7D8-46DC-4BE9-AAAC-36D4DAF6C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335E29-CCB0-4FDD-AC99-F0B55335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中国文学卷二散文赏析能力切片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【原创训练材料｜参数为训练所设】学生用三百字概述散文内容，只用一句说“语言优美”。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最小修订策略是什么？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45C6B9-58A4-433B-86F9-DEBDD3022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中国文学 2027/2028 Assessment Framework、课程及评估指引与公开评核资料｜中国文学卷二散文赏析能力切片·关键词解释·原创模考…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2211F9-EF1C-4A64-A7F6-9F4EB022F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30786D-4A98-44C8-9ADB-56901BA3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4CE818-D538-4F9A-8841-1D4089993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FC7B72-5197-4EAD-B363-C2E16727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33BE82-9458-44B9-B402-9AF7AF385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D2BE63-2260-48C7-B9CF-14D9B381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926EBC-D73D-4CA7-A539-444147B7E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3D5AB2-07EB-4E26-8A6F-3F57E045D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896FA9-C9AF-400C-9466-3D8FC7B77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834B9E-5D28-437A-BBDB-98A54ABB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AD6C7B-D7A7-4BCD-99BB-87B79C94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F1006F-277D-41C1-B238-000B1CA8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A481FF-4347-4DB7-97CA-D815F555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4AEFD0-A1ED-4F17-A1A2-C1DEC014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18153558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23847A-B723-4091-96A7-4BC1F424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FC2F51-16A2-4D84-B5A0-46C73A55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84138f45a847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95C78F-C7AC-4EBB-BF4B-B990D5800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0DD350-2561-4D35-A746-A9AC47783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94CFC9-354F-4477-95D7-1B0A30227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4D8125-167A-428C-8BA5-6058EEDBC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A8BC3-B582-4939-81E9-F675B93F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中国文学卷二散文赏析能力切片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【原创训练材料｜参数为训练所设】段落先用俯视写街道如模型，随后下楼改写鞋底沾水与摊贩招呼。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视角转换有何作用？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778A17-F8D9-458E-A364-84CC5069A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9B2C78-4A59-451B-A77E-FB065B994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0BA695-33DE-4656-A40D-D7BE5DB7F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1B19A3-C0F1-4A08-AF9C-269A0278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中国文学卷二散文赏析能力切片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【原创训练材料｜参数为训练所设】学生用三百字概述散文内容，只用一句说“语言优美”。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最小修订策略是什么？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43ED6F-14F2-4F28-9357-4B8B80A65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E739BC-4B36-423E-BC20-C58ABB730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209579-2136-4BAE-AE7E-11E959F8B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1F0112-9196-49EE-B24B-C4BC8C0FC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中国文学卷二散文赏析能力切片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【原创训练材料｜参数为训练所设】文章题为《慢》，正文却多用短句和快速场景切换。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形式与题目是否矛盾？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140E4B-0730-479E-A224-32253A49D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71EE42-FEC6-425A-B23F-313ECBAA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C3FF37-D475-4721-8CDC-6B8673C4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863949-92F0-439F-BC4D-59D62EBEE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5714679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B43277-0F9F-4EC4-AE7B-593049CA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8D7CAB-7F99-403F-BB15-022EE13F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c63e2e0ef40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B2A44B-917C-4155-BCE2-A7B2AA94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84C3BF-EC0F-49CB-956C-D3BA0550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AC839-85E1-428D-9176-02BF9A24E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766DD3-ABAF-4C66-BDBD-F5E5D81CD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5801BC-7213-4B57-A3B3-469E1D286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592F27-D48B-4F3B-956B-BD6FD6EF1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3FE199-DC63-4B9A-A521-D31966321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C98127-19D2-46F5-B378-7E1597526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正确结论：删减情节复述，选两处短引文，分别解释用词／句式的作用，再回扣叙述者态度和线索。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解析链：赏析的分析篇幅应多于引用与复述。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701648-0B3E-4F27-AD1E-C5501573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2BD5E7-8A8D-41A5-8A60-405A435C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F1E3AB-6ED1-4B3B-9B29-6A9B09EA2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45F3B3-F3A2-49C2-A5E1-1C744B1B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6364419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CD6A0F-BF11-48B1-95C6-2A4A1CF02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4D48F8-7680-4300-A177-2D68044E4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5005b3e69848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E912E9-076F-4A7B-A762-A622E42CE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0905E1-C761-47B7-8CAD-1E9A3D90D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93716E-3FFE-42E0-A9FA-A24752C3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9E920F-FC72-48BF-8F3B-5556219A6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中国文学卷二散文赏析能力切片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【原创训练材料｜参数为训练所设】文章题为《慢》，正文却多用短句和快速场景切换。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形式与题目是否矛盾？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3ADC6-1CEB-4548-9ED2-31E8DC310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8D9E80-BF95-4808-AF1A-CC6FEAD3D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27B1AB-A298-472D-B4D4-00E8D18F3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D66963-ED4B-4861-9A87-25B6E04DD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EA9F1B-114B-4A62-8983-CA267E33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FE316F-8E35-4D6C-BE58-989E3BDA4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E467A7-FF99-4D0D-8D2E-A1B56DEF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23C003-7361-42CB-81EF-C49250EF9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CLIT · 散文赏析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E0949C-0525-4833-B1E7-BCC92D57A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654692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2026-08-23T18:31:09.5920000Z</dcterms:created>
  <dcterms:modified xsi:type="dcterms:W3CDTF">2026-08-23T18:31:09.5930000Z</dcterms:modified>
</coreProperties>
</file>