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a8de4d74214a24" /><Relationship Type="http://schemas.openxmlformats.org/officeDocument/2006/relationships/extended-properties" Target="/docProps/app.xml" Id="Re4089e4ed90a4b2b" /><Relationship Type="http://schemas.openxmlformats.org/officeDocument/2006/relationships/officeDocument" Target="/ppt/presentation.xml" Id="R6008fc1c525f44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aed259932a4337"/>
  </p:sldMasterIdLst>
  <p:notesMasterIdLst>
    <p:notesMasterId xmlns:r="http://schemas.openxmlformats.org/officeDocument/2006/relationships" r:id="R576fc085226b4e11"/>
  </p:notesMasterIdLst>
  <p:sldIdLst>
    <p:sldId xmlns:r="http://schemas.openxmlformats.org/officeDocument/2006/relationships" id="256" r:id="Rdc7f540c99114c27"/>
    <p:sldId xmlns:r="http://schemas.openxmlformats.org/officeDocument/2006/relationships" id="257" r:id="R92533d2363af45c9"/>
    <p:sldId xmlns:r="http://schemas.openxmlformats.org/officeDocument/2006/relationships" id="258" r:id="R57574230303e46a8"/>
    <p:sldId xmlns:r="http://schemas.openxmlformats.org/officeDocument/2006/relationships" id="259" r:id="Raf9b39ace21e4e26"/>
    <p:sldId xmlns:r="http://schemas.openxmlformats.org/officeDocument/2006/relationships" id="260" r:id="Ra632ecdb75ac4804"/>
    <p:sldId xmlns:r="http://schemas.openxmlformats.org/officeDocument/2006/relationships" id="261" r:id="R4ca9181cf56c4164"/>
    <p:sldId xmlns:r="http://schemas.openxmlformats.org/officeDocument/2006/relationships" id="262" r:id="R2df2231f454b404d"/>
    <p:sldId xmlns:r="http://schemas.openxmlformats.org/officeDocument/2006/relationships" id="263" r:id="R49625a9fe0f64d0e"/>
    <p:sldId xmlns:r="http://schemas.openxmlformats.org/officeDocument/2006/relationships" id="264" r:id="R5f20fdf7389d4c12"/>
    <p:sldId xmlns:r="http://schemas.openxmlformats.org/officeDocument/2006/relationships" id="265" r:id="R2caeba84c4c54c3d"/>
    <p:sldId xmlns:r="http://schemas.openxmlformats.org/officeDocument/2006/relationships" id="266" r:id="Rc1939297d8fe4851"/>
    <p:sldId xmlns:r="http://schemas.openxmlformats.org/officeDocument/2006/relationships" id="267" r:id="R4ff66f20c13b4786"/>
    <p:sldId xmlns:r="http://schemas.openxmlformats.org/officeDocument/2006/relationships" id="268" r:id="Rd63fb1eafe4449ab"/>
    <p:sldId xmlns:r="http://schemas.openxmlformats.org/officeDocument/2006/relationships" id="269" r:id="R793fe83d1c174e66"/>
    <p:sldId xmlns:r="http://schemas.openxmlformats.org/officeDocument/2006/relationships" id="270" r:id="R02f6de68144d4abf"/>
    <p:sldId xmlns:r="http://schemas.openxmlformats.org/officeDocument/2006/relationships" id="271" r:id="Reaf21a13cbc84ba8"/>
    <p:sldId xmlns:r="http://schemas.openxmlformats.org/officeDocument/2006/relationships" id="272" r:id="R4adaa831a4c24ac7"/>
    <p:sldId xmlns:r="http://schemas.openxmlformats.org/officeDocument/2006/relationships" id="273" r:id="Rd09b6e9b20f34ea9"/>
    <p:sldId xmlns:r="http://schemas.openxmlformats.org/officeDocument/2006/relationships" id="274" r:id="Rb3d1aad32e934fd7"/>
    <p:sldId xmlns:r="http://schemas.openxmlformats.org/officeDocument/2006/relationships" id="275" r:id="R7e8c50c5cb7e4f70"/>
    <p:sldId xmlns:r="http://schemas.openxmlformats.org/officeDocument/2006/relationships" id="276" r:id="Rdff92f7dca984525"/>
    <p:sldId xmlns:r="http://schemas.openxmlformats.org/officeDocument/2006/relationships" id="277" r:id="R531c6711e8674e97"/>
    <p:sldId xmlns:r="http://schemas.openxmlformats.org/officeDocument/2006/relationships" id="278" r:id="R9c0e094c43014ff0"/>
    <p:sldId xmlns:r="http://schemas.openxmlformats.org/officeDocument/2006/relationships" id="279" r:id="R330fc5b7b4a54be5"/>
    <p:sldId xmlns:r="http://schemas.openxmlformats.org/officeDocument/2006/relationships" id="280" r:id="Rc73f034bba104979"/>
    <p:sldId xmlns:r="http://schemas.openxmlformats.org/officeDocument/2006/relationships" id="281" r:id="R23c13541948c46b2"/>
    <p:sldId xmlns:r="http://schemas.openxmlformats.org/officeDocument/2006/relationships" id="282" r:id="R9c681eab2dc64df8"/>
    <p:sldId xmlns:r="http://schemas.openxmlformats.org/officeDocument/2006/relationships" id="283" r:id="R76ed7f097bd944ec"/>
    <p:sldId xmlns:r="http://schemas.openxmlformats.org/officeDocument/2006/relationships" id="284" r:id="Rde2d0f2525484a0a"/>
    <p:sldId xmlns:r="http://schemas.openxmlformats.org/officeDocument/2006/relationships" id="285" r:id="R6c546015f6fd49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4c6f15744844d4" /><Relationship Type="http://schemas.openxmlformats.org/officeDocument/2006/relationships/slideMaster" Target="/ppt/slideMasters/slideMaster1.xml" Id="R98aed259932a4337" /><Relationship Type="http://schemas.openxmlformats.org/officeDocument/2006/relationships/notesMaster" Target="/ppt/notesMasters/notesMaster1.xml" Id="R576fc085226b4e11" /><Relationship Type="http://schemas.openxmlformats.org/officeDocument/2006/relationships/presProps" Target="/ppt/presProps.xml" Id="R9f53c0e07add49fb" /><Relationship Type="http://schemas.openxmlformats.org/officeDocument/2006/relationships/tableStyles" Target="/ppt/tableStyles.xml" Id="Re00dc7526b9a4214" /><Relationship Type="http://schemas.openxmlformats.org/officeDocument/2006/relationships/slide" Target="/ppt/slides/slide1.xml" Id="Rdc7f540c99114c27" /><Relationship Type="http://schemas.openxmlformats.org/officeDocument/2006/relationships/slide" Target="/ppt/slides/slide2.xml" Id="R92533d2363af45c9" /><Relationship Type="http://schemas.openxmlformats.org/officeDocument/2006/relationships/slide" Target="/ppt/slides/slide3.xml" Id="R57574230303e46a8" /><Relationship Type="http://schemas.openxmlformats.org/officeDocument/2006/relationships/slide" Target="/ppt/slides/slide4.xml" Id="Raf9b39ace21e4e26" /><Relationship Type="http://schemas.openxmlformats.org/officeDocument/2006/relationships/slide" Target="/ppt/slides/slide5.xml" Id="Ra632ecdb75ac4804" /><Relationship Type="http://schemas.openxmlformats.org/officeDocument/2006/relationships/slide" Target="/ppt/slides/slide6.xml" Id="R4ca9181cf56c4164" /><Relationship Type="http://schemas.openxmlformats.org/officeDocument/2006/relationships/slide" Target="/ppt/slides/slide7.xml" Id="R2df2231f454b404d" /><Relationship Type="http://schemas.openxmlformats.org/officeDocument/2006/relationships/slide" Target="/ppt/slides/slide8.xml" Id="R49625a9fe0f64d0e" /><Relationship Type="http://schemas.openxmlformats.org/officeDocument/2006/relationships/slide" Target="/ppt/slides/slide9.xml" Id="R5f20fdf7389d4c12" /><Relationship Type="http://schemas.openxmlformats.org/officeDocument/2006/relationships/slide" Target="/ppt/slides/slide10.xml" Id="R2caeba84c4c54c3d" /><Relationship Type="http://schemas.openxmlformats.org/officeDocument/2006/relationships/slide" Target="/ppt/slides/slide11.xml" Id="Rc1939297d8fe4851" /><Relationship Type="http://schemas.openxmlformats.org/officeDocument/2006/relationships/slide" Target="/ppt/slides/slide12.xml" Id="R4ff66f20c13b4786" /><Relationship Type="http://schemas.openxmlformats.org/officeDocument/2006/relationships/slide" Target="/ppt/slides/slide13.xml" Id="Rd63fb1eafe4449ab" /><Relationship Type="http://schemas.openxmlformats.org/officeDocument/2006/relationships/slide" Target="/ppt/slides/slide14.xml" Id="R793fe83d1c174e66" /><Relationship Type="http://schemas.openxmlformats.org/officeDocument/2006/relationships/slide" Target="/ppt/slides/slide15.xml" Id="R02f6de68144d4abf" /><Relationship Type="http://schemas.openxmlformats.org/officeDocument/2006/relationships/slide" Target="/ppt/slides/slide16.xml" Id="Reaf21a13cbc84ba8" /><Relationship Type="http://schemas.openxmlformats.org/officeDocument/2006/relationships/slide" Target="/ppt/slides/slide17.xml" Id="R4adaa831a4c24ac7" /><Relationship Type="http://schemas.openxmlformats.org/officeDocument/2006/relationships/slide" Target="/ppt/slides/slide18.xml" Id="Rd09b6e9b20f34ea9" /><Relationship Type="http://schemas.openxmlformats.org/officeDocument/2006/relationships/slide" Target="/ppt/slides/slide19.xml" Id="Rb3d1aad32e934fd7" /><Relationship Type="http://schemas.openxmlformats.org/officeDocument/2006/relationships/slide" Target="/ppt/slides/slide20.xml" Id="R7e8c50c5cb7e4f70" /><Relationship Type="http://schemas.openxmlformats.org/officeDocument/2006/relationships/slide" Target="/ppt/slides/slide21.xml" Id="Rdff92f7dca984525" /><Relationship Type="http://schemas.openxmlformats.org/officeDocument/2006/relationships/slide" Target="/ppt/slides/slide22.xml" Id="R531c6711e8674e97" /><Relationship Type="http://schemas.openxmlformats.org/officeDocument/2006/relationships/slide" Target="/ppt/slides/slide23.xml" Id="R9c0e094c43014ff0" /><Relationship Type="http://schemas.openxmlformats.org/officeDocument/2006/relationships/slide" Target="/ppt/slides/slide24.xml" Id="R330fc5b7b4a54be5" /><Relationship Type="http://schemas.openxmlformats.org/officeDocument/2006/relationships/slide" Target="/ppt/slides/slide25.xml" Id="Rc73f034bba104979" /><Relationship Type="http://schemas.openxmlformats.org/officeDocument/2006/relationships/slide" Target="/ppt/slides/slide26.xml" Id="R23c13541948c46b2" /><Relationship Type="http://schemas.openxmlformats.org/officeDocument/2006/relationships/slide" Target="/ppt/slides/slide27.xml" Id="R9c681eab2dc64df8" /><Relationship Type="http://schemas.openxmlformats.org/officeDocument/2006/relationships/slide" Target="/ppt/slides/slide28.xml" Id="R76ed7f097bd944ec" /><Relationship Type="http://schemas.openxmlformats.org/officeDocument/2006/relationships/slide" Target="/ppt/slides/slide29.xml" Id="Rde2d0f2525484a0a" /><Relationship Type="http://schemas.openxmlformats.org/officeDocument/2006/relationships/slide" Target="/ppt/slides/slide30.xml" Id="R6c546015f6fd49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2aa84ca85846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7a65ca2b404e57" /><Relationship Type="http://schemas.openxmlformats.org/officeDocument/2006/relationships/notesMaster" Target="/ppt/notesMasters/notesMaster1.xml" Id="Rcbf928bd0d6a4d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3b0d38c14148d5" /><Relationship Type="http://schemas.openxmlformats.org/officeDocument/2006/relationships/notesMaster" Target="/ppt/notesMasters/notesMaster1.xml" Id="Rc7fc2a755a8a43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6cf45dacc14309" /><Relationship Type="http://schemas.openxmlformats.org/officeDocument/2006/relationships/notesMaster" Target="/ppt/notesMasters/notesMaster1.xml" Id="Rb034c96603a645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f04a9bca30412d" /><Relationship Type="http://schemas.openxmlformats.org/officeDocument/2006/relationships/notesMaster" Target="/ppt/notesMasters/notesMaster1.xml" Id="Rd2c2e2d1296145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796c816747432e" /><Relationship Type="http://schemas.openxmlformats.org/officeDocument/2006/relationships/notesMaster" Target="/ppt/notesMasters/notesMaster1.xml" Id="Rdab17175fd8040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5657d04ecf4325" /><Relationship Type="http://schemas.openxmlformats.org/officeDocument/2006/relationships/notesMaster" Target="/ppt/notesMasters/notesMaster1.xml" Id="R3642d3f71d444c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731757ba144263" /><Relationship Type="http://schemas.openxmlformats.org/officeDocument/2006/relationships/notesMaster" Target="/ppt/notesMasters/notesMaster1.xml" Id="Rb119b35f0c2f49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d7f2e4adba49c4" /><Relationship Type="http://schemas.openxmlformats.org/officeDocument/2006/relationships/notesMaster" Target="/ppt/notesMasters/notesMaster1.xml" Id="Re2a81d3019894b3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2aed25cdb841dc" /><Relationship Type="http://schemas.openxmlformats.org/officeDocument/2006/relationships/notesMaster" Target="/ppt/notesMasters/notesMaster1.xml" Id="R6492aed0fbbb49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7d42910abed4ea0" /><Relationship Type="http://schemas.openxmlformats.org/officeDocument/2006/relationships/notesMaster" Target="/ppt/notesMasters/notesMaster1.xml" Id="R200c0a061d1a414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d2f37917694574" /><Relationship Type="http://schemas.openxmlformats.org/officeDocument/2006/relationships/notesMaster" Target="/ppt/notesMasters/notesMaster1.xml" Id="R16d2b1b49358436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3fbfff8cc4e48a6" /><Relationship Type="http://schemas.openxmlformats.org/officeDocument/2006/relationships/notesMaster" Target="/ppt/notesMasters/notesMaster1.xml" Id="R9ff741a052734a2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d817d611cc34af8" /><Relationship Type="http://schemas.openxmlformats.org/officeDocument/2006/relationships/notesMaster" Target="/ppt/notesMasters/notesMaster1.xml" Id="R3d7d6ec6b32940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20327dac82a4d26" /><Relationship Type="http://schemas.openxmlformats.org/officeDocument/2006/relationships/notesMaster" Target="/ppt/notesMasters/notesMaster1.xml" Id="Red8989612f7c4f2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ba08164889d42e9" /><Relationship Type="http://schemas.openxmlformats.org/officeDocument/2006/relationships/notesMaster" Target="/ppt/notesMasters/notesMaster1.xml" Id="R0a3d4c71bf384ec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878ce0d2fec40ad" /><Relationship Type="http://schemas.openxmlformats.org/officeDocument/2006/relationships/notesMaster" Target="/ppt/notesMasters/notesMaster1.xml" Id="Raf54b93daacc430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37a5f9569b47f9" /><Relationship Type="http://schemas.openxmlformats.org/officeDocument/2006/relationships/notesMaster" Target="/ppt/notesMasters/notesMaster1.xml" Id="R142523d1a0b9492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b4404b712cc47eb" /><Relationship Type="http://schemas.openxmlformats.org/officeDocument/2006/relationships/notesMaster" Target="/ppt/notesMasters/notesMaster1.xml" Id="R56c31f859194443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d7619024d3641e2" /><Relationship Type="http://schemas.openxmlformats.org/officeDocument/2006/relationships/notesMaster" Target="/ppt/notesMasters/notesMaster1.xml" Id="R333e277aeb7d491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6fc8afc6bd84760" /><Relationship Type="http://schemas.openxmlformats.org/officeDocument/2006/relationships/notesMaster" Target="/ppt/notesMasters/notesMaster1.xml" Id="R5464c465cb77446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c72201c63444869" /><Relationship Type="http://schemas.openxmlformats.org/officeDocument/2006/relationships/notesMaster" Target="/ppt/notesMasters/notesMaster1.xml" Id="R2e34aeb305244e7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01836588dcd41ef" /><Relationship Type="http://schemas.openxmlformats.org/officeDocument/2006/relationships/notesMaster" Target="/ppt/notesMasters/notesMaster1.xml" Id="Reca8dd41465a4c3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2a3e22585644f34" /><Relationship Type="http://schemas.openxmlformats.org/officeDocument/2006/relationships/notesMaster" Target="/ppt/notesMasters/notesMaster1.xml" Id="R30992030e9e5422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17af423bcb840bf" /><Relationship Type="http://schemas.openxmlformats.org/officeDocument/2006/relationships/notesMaster" Target="/ppt/notesMasters/notesMaster1.xml" Id="R8ece86ca23444c7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c6cc28a455f4e65" /><Relationship Type="http://schemas.openxmlformats.org/officeDocument/2006/relationships/notesMaster" Target="/ppt/notesMasters/notesMaster1.xml" Id="Re0f938268fcd402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b76972c8eed4adf" /><Relationship Type="http://schemas.openxmlformats.org/officeDocument/2006/relationships/notesMaster" Target="/ppt/notesMasters/notesMaster1.xml" Id="Rf54bc52536394a0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249b9312ce84e10" /><Relationship Type="http://schemas.openxmlformats.org/officeDocument/2006/relationships/notesMaster" Target="/ppt/notesMasters/notesMaster1.xml" Id="Rf847ddfe82f945a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967f69ac77b4db3" /><Relationship Type="http://schemas.openxmlformats.org/officeDocument/2006/relationships/notesMaster" Target="/ppt/notesMasters/notesMaster1.xml" Id="R921d08b59d64495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d21c3f856634f6e" /><Relationship Type="http://schemas.openxmlformats.org/officeDocument/2006/relationships/notesMaster" Target="/ppt/notesMasters/notesMaster1.xml" Id="Rf4a413b8e9c840f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8f734b7fa114c13" /><Relationship Type="http://schemas.openxmlformats.org/officeDocument/2006/relationships/notesMaster" Target="/ppt/notesMasters/notesMaster1.xml" Id="Recf85bfba8d24d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的“SBA 创作过程”学习单元。本套课件共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讲稿】明确告诉学生：本单元只训练“SBA 创作过程”。先解释知识范围，再用一句话建立核心判断，最后示范标准方法。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【互动提问】请用自己的话复述“真实创作过程比包装完成品更重要”，并举一个会触发“代写、补造草稿或混淆目标年份次数”的错误例子。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 SBA 创作过程能力切片（学校考生；须按届别核对） · 指令核对
指令焦点：先判断题目要求找、解、析、比、评中的哪一种动作。
【原创训练材料｜参数为训练所设】学生只有打印终稿，电脑里找不到任何草稿。
最合规的下一步是什么？ 选项为 A.先确认目标考试年份，再按该年官方大纲安排次数和文体；不得把 2028 的两次规则倒套到 2027。；B.如实保留现有终稿与之后真实产生的修订记录，并向校内负责教师核对要求；不得倒填日期或补造早期草稿。；C.学生应说明保留哪些核心意象、删去哪条无关支线，并展示修订前后如何使主题或叙事更集中。；D.比较叙述者、虚构空间、情节推进和人物行动是否已发生文体层面的改变，而非只改题名。。讲解时强调：真实创作过程比包装完成品更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【预期回答】学生能说出“草稿—反馈—修订说明—自评—呈交核对”中的起始动作，并避开“代写、补造草稿或混淆目标年份次数”。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草稿—反馈—修订说明—自评—呈交核对”，最后说明结论“如实保留现有终稿与之后真实产生的修订记录，并向校内负责教师核对要求；不得倒填日期或补造早期草稿。”怎样由证据推出。完整解析：过程证据必须真实，缺失不能以虚构修补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【预期回答】学生能把失分归入“代写、补造草稿或混淆目标年份次数”或更精确的个人错因，并写出可执行检查动作。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讲稿】逐项解释“SBA 创作过程”中的专有名词、符号、对象和单位。特别强调：代写、补造草稿或混淆目标年份次数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讲稿】用“条件—表示—方法—核验”重建本知识点。示范时逐步引用：草稿—反馈—修订说明—自评—呈交核对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讲稿】带学生逐句读取任务，不先求答案。要求指出材料中的有效条件，再按“草稿—反馈—修订说明—自评—呈交核对”作答。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讲稿】先展示错误路径，再用解析链复原第一失分点。禁止只说“粗心”；必须落到“代写、补造草稿或混淆目标年份次数”或更精确的动作。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 SBA 创作过程能力切片（学校考生；须按届别核对） · 指令核对
指令焦点：先判断题目要求找、解、析、比、评中的哪一种动作。
【原创训练材料｜参数为训练所设】口头反馈后，学生忘记记录老师的意见。
以后怎样建立真实证据链？ 选项为 A.不可把外部代写结果冒充学生创作；工具只可在校规和教师许可范围内辅助局部检查，核心构思、写作与修订须由学生完成并可说明。；B.在反馈后立即用自己的话写下问题、拟采取的修改与未采纳理由，并由之后的草稿显示实际变化。；C.如实保留现有终稿与之后真实产生的修订记录，并向校内负责教师核对要求；不得倒填日期或补造早期草稿。；D.先确认目标考试年份，再按该年官方大纲安排次数和文体；不得把 2028 的两次规则倒套到 2027。。讲解时强调：真实创作过程比包装完成品更重要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【预期回答】学生能说出“草稿—反馈—修订说明—自评—呈交核对”中的起始动作，并避开“代写、补造草稿或混淆目标年份次数”。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草稿—反馈—修订说明—自评—呈交核对”，最后说明结论“在反馈后立即用自己的话写下问题、拟采取的修改与未采纳理由，并由之后的草稿显示实际变化。”怎样由证据推出。完整解析：记录应连接反馈、决策和作品版本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【预期回答】学生能把失分归入“代写、补造草稿或混淆目标年份次数”或更精确的个人错因，并写出可执行检查动作。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讲稿】逐项解释“SBA 创作过程”中的专有名词、符号、对象和单位。特别强调：代写、补造草稿或混淆目标年份次数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讲稿】用“条件—表示—方法—核验”重建本知识点。示范时逐步引用：草稿—反馈—修订说明—自评—呈交核对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讲稿】带学生逐句读取任务，不先求答案。要求指出材料中的有效条件，再按“草稿—反馈—修订说明—自评—呈交核对”作答。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讲稿】先展示错误路径，再用解析链复原第一失分点。禁止只说“粗心”；必须落到“代写、补造草稿或混淆目标年份次数”或更精确的动作。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 SBA 创作过程能力切片（学校考生；须按届别核对） · 指令核对
指令焦点：先判断题目要求找、解、析、比、评中的哪一种动作。
【原创训练材料｜参数为训练所设】教师反馈写“意象太多”，学生只删除两个形容词。
怎样形成有效修订证据？ 选项为 A.比较叙述者、虚构空间、情节推进和人物行动是否已发生文体层面的改变，而非只改题名。；B.在反馈后立即用自己的话写下问题、拟采取的修改与未采纳理由，并由之后的草稿显示实际变化。；C.学生应说明保留哪些核心意象、删去哪条无关支线，并展示修订前后如何使主题或叙事更集中。；D.不可把外部代写结果冒充学生创作；工具只可在校规和教师许可范围内辅助局部检查，核心构思、写作与修订须由学生完成并可说明。。讲解时强调：真实创作过程比包装完成品更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【预期回答】学生能说出“草稿—反馈—修订说明—自评—呈交核对”中的起始动作，并避开“代写、补造草稿或混淆目标年份次数”。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草稿—反馈—修订说明—自评—呈交核对”，最后说明结论“学生应说明保留哪些核心意象、删去哪条无关支线，并展示修订前后如何使主题或叙事更集中。”怎样由证据推出。完整解析：修订记录要呈现判断，不只是表面改字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【预期回答】学生能把失分归入“代写、补造草稿或混淆目标年份次数”或更精确的个人错因，并写出可执行检查动作。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讲稿】逐项解释“SBA 创作过程”中的专有名词、符号、对象和单位。特别强调：代写、补造草稿或混淆目标年份次数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讲稿】用“条件—表示—方法—核验”重建本知识点。示范时逐步引用：草稿—反馈—修订说明—自评—呈交核对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讲稿】带学生逐句读取任务，不先求答案。要求指出材料中的有效条件，再按“草稿—反馈—修订说明—自评—呈交核对”作答。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讲稿】先展示错误路径，再用解析链复原第一失分点。禁止只说“粗心”；必须落到“代写、补造草稿或混淆目标年份次数”或更精确的动作。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 SBA 创作过程能力切片（学校考生；须按届别核对）·推论边界·原创模考任务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08d23eea8247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fa142b56a84a43" /><Relationship Type="http://schemas.openxmlformats.org/officeDocument/2006/relationships/slideLayout" Target="/ppt/slideLayouts/slideLayout1.xml" Id="Redc74555e1e44d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c74555e1e44d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13fac838274d59" /><Relationship Type="http://schemas.openxmlformats.org/officeDocument/2006/relationships/image" Target="/ppt/media/image.png" Id="R9d061fcce84f4d4f" /><Relationship Type="http://schemas.openxmlformats.org/officeDocument/2006/relationships/notesSlide" Target="/ppt/notesSlides/notesSlide1.xml" Id="R9f623798ba0147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b88013dde34342" /><Relationship Type="http://schemas.openxmlformats.org/officeDocument/2006/relationships/image" Target="/ppt/media/image2.png" Id="R72452e232d44401e" /><Relationship Type="http://schemas.openxmlformats.org/officeDocument/2006/relationships/notesSlide" Target="/ppt/notesSlides/notesSlide2.xml" Id="R922c3299b2184d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bd724d47b4aa2" /><Relationship Type="http://schemas.openxmlformats.org/officeDocument/2006/relationships/image" Target="/ppt/media/image3.png" Id="R9da778ed4b25470f" /><Relationship Type="http://schemas.openxmlformats.org/officeDocument/2006/relationships/notesSlide" Target="/ppt/notesSlides/notesSlide3.xml" Id="R5a0499d4b5224a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51fff83ac40e3" /><Relationship Type="http://schemas.openxmlformats.org/officeDocument/2006/relationships/image" Target="/ppt/media/image4.png" Id="R34371559e308480e" /><Relationship Type="http://schemas.openxmlformats.org/officeDocument/2006/relationships/notesSlide" Target="/ppt/notesSlides/notesSlide4.xml" Id="Ra3f411c763d940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1139814dd4dcb" /><Relationship Type="http://schemas.openxmlformats.org/officeDocument/2006/relationships/image" Target="/ppt/media/image5.png" Id="Raa0a387c2b794575" /><Relationship Type="http://schemas.openxmlformats.org/officeDocument/2006/relationships/notesSlide" Target="/ppt/notesSlides/notesSlide5.xml" Id="R8839b277a22d44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dd4180201e4365" /><Relationship Type="http://schemas.openxmlformats.org/officeDocument/2006/relationships/image" Target="/ppt/media/image6.png" Id="R0513b0ab25e242b1" /><Relationship Type="http://schemas.openxmlformats.org/officeDocument/2006/relationships/notesSlide" Target="/ppt/notesSlides/notesSlide6.xml" Id="R99880713b1e748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e762c64334f7e" /><Relationship Type="http://schemas.openxmlformats.org/officeDocument/2006/relationships/image" Target="/ppt/media/image7.png" Id="R670ce4d50957448e" /><Relationship Type="http://schemas.openxmlformats.org/officeDocument/2006/relationships/notesSlide" Target="/ppt/notesSlides/notesSlide7.xml" Id="R6488ccb44cb449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986d5d75254447" /><Relationship Type="http://schemas.openxmlformats.org/officeDocument/2006/relationships/image" Target="/ppt/media/image8.png" Id="R543ef54b061249d3" /><Relationship Type="http://schemas.openxmlformats.org/officeDocument/2006/relationships/notesSlide" Target="/ppt/notesSlides/notesSlide8.xml" Id="R319258fb5ed04b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5509bcc3f34cce" /><Relationship Type="http://schemas.openxmlformats.org/officeDocument/2006/relationships/image" Target="/ppt/media/image9.png" Id="Raf255fbfe40b4f74" /><Relationship Type="http://schemas.openxmlformats.org/officeDocument/2006/relationships/notesSlide" Target="/ppt/notesSlides/notesSlide9.xml" Id="Reb7909812b864e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27661f1f74285" /><Relationship Type="http://schemas.openxmlformats.org/officeDocument/2006/relationships/image" Target="/ppt/media/image10.png" Id="R57cd95d7cbd746eb" /><Relationship Type="http://schemas.openxmlformats.org/officeDocument/2006/relationships/notesSlide" Target="/ppt/notesSlides/notesSlide10.xml" Id="R7163fc416e73466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1000d8ee8f4c3f" /><Relationship Type="http://schemas.openxmlformats.org/officeDocument/2006/relationships/image" Target="/ppt/media/image11.png" Id="Rb0fd627925b04304" /><Relationship Type="http://schemas.openxmlformats.org/officeDocument/2006/relationships/notesSlide" Target="/ppt/notesSlides/notesSlide11.xml" Id="R72b19b40e1a04c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e9b97e43794e2a" /><Relationship Type="http://schemas.openxmlformats.org/officeDocument/2006/relationships/image" Target="/ppt/media/image12.png" Id="R192bd9c5d04d4c73" /><Relationship Type="http://schemas.openxmlformats.org/officeDocument/2006/relationships/notesSlide" Target="/ppt/notesSlides/notesSlide12.xml" Id="Rff964e83c69443b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4966c64c014aff" /><Relationship Type="http://schemas.openxmlformats.org/officeDocument/2006/relationships/image" Target="/ppt/media/image13.png" Id="R0b9381babe444854" /><Relationship Type="http://schemas.openxmlformats.org/officeDocument/2006/relationships/notesSlide" Target="/ppt/notesSlides/notesSlide13.xml" Id="R4997a4f75a384f4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d81ed147e478b" /><Relationship Type="http://schemas.openxmlformats.org/officeDocument/2006/relationships/image" Target="/ppt/media/image14.png" Id="R2a611609b5064259" /><Relationship Type="http://schemas.openxmlformats.org/officeDocument/2006/relationships/notesSlide" Target="/ppt/notesSlides/notesSlide14.xml" Id="R9e427857daca416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c49738462427c" /><Relationship Type="http://schemas.openxmlformats.org/officeDocument/2006/relationships/image" Target="/ppt/media/image15.png" Id="R7707be0f0f434f91" /><Relationship Type="http://schemas.openxmlformats.org/officeDocument/2006/relationships/notesSlide" Target="/ppt/notesSlides/notesSlide15.xml" Id="Rfffcfca7a1894e2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0010a0e3b847d0" /><Relationship Type="http://schemas.openxmlformats.org/officeDocument/2006/relationships/image" Target="/ppt/media/image16.png" Id="R01913fb4a97c444c" /><Relationship Type="http://schemas.openxmlformats.org/officeDocument/2006/relationships/notesSlide" Target="/ppt/notesSlides/notesSlide16.xml" Id="R51f996b2c0d44e2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395cf337614a5b" /><Relationship Type="http://schemas.openxmlformats.org/officeDocument/2006/relationships/image" Target="/ppt/media/image17.png" Id="R3992be30ecd84246" /><Relationship Type="http://schemas.openxmlformats.org/officeDocument/2006/relationships/notesSlide" Target="/ppt/notesSlides/notesSlide17.xml" Id="R42dd8ddacfe94bd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9260654374912" /><Relationship Type="http://schemas.openxmlformats.org/officeDocument/2006/relationships/image" Target="/ppt/media/image18.png" Id="Rcca34fa6c0e84c10" /><Relationship Type="http://schemas.openxmlformats.org/officeDocument/2006/relationships/notesSlide" Target="/ppt/notesSlides/notesSlide18.xml" Id="R5f3adefb62424c0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001af199234b20" /><Relationship Type="http://schemas.openxmlformats.org/officeDocument/2006/relationships/image" Target="/ppt/media/image19.png" Id="Re604e36d32e74b48" /><Relationship Type="http://schemas.openxmlformats.org/officeDocument/2006/relationships/notesSlide" Target="/ppt/notesSlides/notesSlide19.xml" Id="Re3c52deae4da422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e1643a4844462f" /><Relationship Type="http://schemas.openxmlformats.org/officeDocument/2006/relationships/image" Target="/ppt/media/image20.png" Id="Re31fc8ee485e4d2d" /><Relationship Type="http://schemas.openxmlformats.org/officeDocument/2006/relationships/notesSlide" Target="/ppt/notesSlides/notesSlide20.xml" Id="R8e786227db0742d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a32e55fff4ed9" /><Relationship Type="http://schemas.openxmlformats.org/officeDocument/2006/relationships/image" Target="/ppt/media/image21.png" Id="R845605f0e42d417d" /><Relationship Type="http://schemas.openxmlformats.org/officeDocument/2006/relationships/notesSlide" Target="/ppt/notesSlides/notesSlide21.xml" Id="R9400fa341114453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7baa7ce36f4a50" /><Relationship Type="http://schemas.openxmlformats.org/officeDocument/2006/relationships/image" Target="/ppt/media/image22.png" Id="R73022aeb0e9d4761" /><Relationship Type="http://schemas.openxmlformats.org/officeDocument/2006/relationships/notesSlide" Target="/ppt/notesSlides/notesSlide22.xml" Id="Rb5101672d257473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e8ddbc1de47bb" /><Relationship Type="http://schemas.openxmlformats.org/officeDocument/2006/relationships/image" Target="/ppt/media/image23.png" Id="R02a0fb5e487c429f" /><Relationship Type="http://schemas.openxmlformats.org/officeDocument/2006/relationships/notesSlide" Target="/ppt/notesSlides/notesSlide23.xml" Id="Re8cb3a6e29a4479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303c6945b4d60" /><Relationship Type="http://schemas.openxmlformats.org/officeDocument/2006/relationships/image" Target="/ppt/media/image24.png" Id="Rd37cfb375ffa4e6d" /><Relationship Type="http://schemas.openxmlformats.org/officeDocument/2006/relationships/notesSlide" Target="/ppt/notesSlides/notesSlide24.xml" Id="R7a163ee00dfb4bd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668f6cba8540f1" /><Relationship Type="http://schemas.openxmlformats.org/officeDocument/2006/relationships/image" Target="/ppt/media/image25.png" Id="Rdb0e32dd55b3440e" /><Relationship Type="http://schemas.openxmlformats.org/officeDocument/2006/relationships/notesSlide" Target="/ppt/notesSlides/notesSlide25.xml" Id="R9abcf74ef536421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0fbd0980ad4e83" /><Relationship Type="http://schemas.openxmlformats.org/officeDocument/2006/relationships/image" Target="/ppt/media/image26.png" Id="R6a627ac9fde344a3" /><Relationship Type="http://schemas.openxmlformats.org/officeDocument/2006/relationships/notesSlide" Target="/ppt/notesSlides/notesSlide26.xml" Id="R2d2192802f27419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4d52a6d214041" /><Relationship Type="http://schemas.openxmlformats.org/officeDocument/2006/relationships/image" Target="/ppt/media/image27.png" Id="R84471b3405c5467b" /><Relationship Type="http://schemas.openxmlformats.org/officeDocument/2006/relationships/notesSlide" Target="/ppt/notesSlides/notesSlide27.xml" Id="Rc12aa50676ea495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65908462694088" /><Relationship Type="http://schemas.openxmlformats.org/officeDocument/2006/relationships/image" Target="/ppt/media/image28.png" Id="Rca743b230c314756" /><Relationship Type="http://schemas.openxmlformats.org/officeDocument/2006/relationships/notesSlide" Target="/ppt/notesSlides/notesSlide28.xml" Id="R61a147e0166d430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65c7b29994766" /><Relationship Type="http://schemas.openxmlformats.org/officeDocument/2006/relationships/image" Target="/ppt/media/image29.png" Id="Rf7303f2a2b2448b1" /><Relationship Type="http://schemas.openxmlformats.org/officeDocument/2006/relationships/notesSlide" Target="/ppt/notesSlides/notesSlide29.xml" Id="Radc41b6e94a34fe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09f1d320c406d" /><Relationship Type="http://schemas.openxmlformats.org/officeDocument/2006/relationships/image" Target="/ppt/media/image30.png" Id="R83e5037c82254d52" /><Relationship Type="http://schemas.openxmlformats.org/officeDocument/2006/relationships/notesSlide" Target="/ppt/notesSlides/notesSlide30.xml" Id="R4ac8a78d22c243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3C392B-499E-42C0-8738-305A964F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65AD0D-72F8-4D73-A368-BD65E678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E7296-4FC6-4DEA-823A-3EDB97E4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3D5B1-E0CE-4C99-8EC3-53EDA5D2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3565D-EC63-4FD3-B3FC-DB064AFB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保留草稿、反馈、修订、自评与文体变化证据。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E12B6-3D63-434C-AA99-5E1BA024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0CC066-583C-42B4-B78B-D9F28F80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1F6D2-69B4-4FBA-8949-4EF9565D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76827D-AA3F-4F84-A2AD-7554E73A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061fcce84f4d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B19152-2B0E-4C0B-AE37-0564739C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76072-596D-4320-A7D2-C267DE3C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024F24-1C81-436A-B15D-526005DDE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9ECA64-87AB-49D3-8897-EDF6A72F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13EE6-BC65-47F1-ACAF-49AB4C87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AB168A-268D-461E-B8BF-77998C721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DE94D3-265E-4C65-B535-592519C6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F4A505-D566-4999-B467-706744B4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7E82B-1808-4642-9288-1E0D63EC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868200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D21B0B-4E66-445C-AC39-93B62ABF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B8946B-9D1C-4ECD-AFD1-BC667592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52e232d4440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605B3-187F-4C0B-9774-E594813A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B0BAD5-DB68-4DCA-8393-DEB7C25AB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520D4-A1E5-42E4-AA7B-A5229A4A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0AD24-9312-4402-8599-94B3B0EF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CD42A9-A0CD-4932-BEBA-65BBC7E5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A2C47C-3C9A-4F3B-B1EC-3CB23319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13B169-6804-460B-A076-E5B5B189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5F5402-4C3C-4826-9F67-0D14C42E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F298BB-392B-460F-BE1C-BFFBAF82E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067B5C-6539-4747-8119-84D3FE7AD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A68450-4A1E-4FA4-963B-99B44018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E2376D-95F1-4E70-BF21-26294AF0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F16642-6919-46B0-AD52-C31AD31D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B492A8-A195-425A-B3A2-26BAE1B6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BE670D-2F01-4534-8A24-9FEAE7E2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F4BB50-14DA-4687-B2ED-33336888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0B280C-C441-4E90-B46C-0A336AE0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成功标准｜真实创作过程比包装完成品更重要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F1BD7E-8070-440D-9D4C-7D47C2FC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475C6D-CB52-4EE6-908F-6893EFD2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9BC51C-925C-4274-BCB7-7711AE5E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331498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832DBA-0DEC-4BA4-B6C7-250E9431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238BC-158D-4433-83D9-40D611B3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a778ed4b2547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81AC5D-6A09-4046-99CC-EDE8D6514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17717-3374-4D2C-B61E-7B442567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EDF2F0-FD0D-4D6E-A6F1-5FD188C6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773A2B-066A-421E-8FAA-BD8B0321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9A2CF8-D489-4879-A797-53B6E800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80287A-5620-4B2F-AF8A-6E1EFCF3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边界提醒｜代写、补造草稿或混淆目标年份次数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24850B-A112-4489-A1FA-4DE37FFE8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A4334F-CA7F-4C80-81C0-CD914D8E5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D8F77B-C3B8-4723-9BC8-5E3860E6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保留草稿、反馈、修订、自评与文体变化证据。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7CFB32-3429-42B1-AD01-B4072558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C55C52-2750-4841-BEC4-7F85D404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33E453-3887-475E-8A80-9ED87E833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757EA-8E71-41A9-9118-F128604D7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 SBA 创作过程能力切片（学校考生；须按届别核对）·指令核对·原创模考任务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4E0505-ACD6-4554-8593-B55CD1EB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1ECC1A-C0E1-4DDE-99B1-F327F1B9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CB8ACA-7236-48FB-9B12-DDF0C444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576C55-1CE6-4172-92A1-C6A267CA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819657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7EE4D1-F7E0-470F-9889-4610E939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65C4ED-1BA8-4E60-A918-76ED8F31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371559e30848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314D8-84F5-4B65-A74E-A10B44EAF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F8DBB-FB2D-4665-8C36-10ACF832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74525-A095-47E4-B619-FB2456B1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能解释“真实创作过程比包装完成品更重要”，并识别一个反例或边界。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9B9008-69F4-4C5A-B2C5-BE74277F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4EFE7-2A5E-4A4F-82BD-FF9A3088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D9FDBF-5DB3-4049-80E5-835B93DE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【原创训练材料｜参数为训练所设】学生只有打印终稿，电脑里找不到任何草稿。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最合规的下一步是什么？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A466D0-28D9-4F7E-B4A4-F01282E1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高频错因：代写、补造草稿或混淆目标年份次数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D5080C-2A28-4395-A0BF-6E2B1214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03F8E3-DB27-41F3-82CF-088D0873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1E04D-3643-4237-856E-3C316F03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26A447-04E4-4415-86A9-6A1A2A5D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A6D6FC-E631-4A44-89F6-9AD2E584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A7623F-FFD1-47F0-BFE3-757AABB6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23429C-7DE9-4D6B-8A04-04578FA6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183365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5C90EE-80D7-43D9-95E1-D8710A32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32CBA-D6AD-4635-AA5E-A78E8E5E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a387c2b7945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E3807-5861-487B-8283-05D09AF1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7D2EEB-F4FB-4508-8D23-652CA929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715F4A-AA56-47A5-B27F-704B2891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AF2D91-B23D-4EEA-AFD0-FD31E4BD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718A9-BD5C-4CC7-8959-A9A252D1F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676E74-9BB9-4453-9E1E-E70468DB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7946FC-5C07-4546-93E7-A42FC553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40B38D-9D8F-4B7E-AB40-054CF2A4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EC9C96-E1B4-41C8-8269-9387267B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修订说明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779839-F330-4BD7-AAA3-24F14C90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C97412-AF9D-4987-AEC7-CCDDC65C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BFD59-71EC-4249-B1D7-927E2341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E91D0B-4615-4980-88CD-41A607AE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E9ACD8-FF1E-42AB-92E8-F76DC39E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【原创训练材料｜参数为训练所设】学生只有打印终稿，电脑里找不到任何草稿。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最合规的下一步是什么？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32955A-C1AF-4E07-A657-944450F1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8206D-BE72-441F-8766-3CBE1807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298F2D-40B0-40A2-A072-54C28CA5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正确结论：如实保留现有终稿与之后真实产生的修订记录，并向校内负责教师核对要求；不得倒填日期或补造早期草稿。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解析：过程证据必须真实，缺失不能以虚构修补。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13588B-9BE7-4F9C-A808-C9662FE70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2DA159-6C17-4378-B9DB-623BF08B4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3741E9-67C8-4DA5-8941-94B6226C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7DB420-F0B4-4BFA-9473-251CF2F8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1360442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36915B-5638-423E-9172-5EA526C0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B6CC34-A3B5-48A8-A3BD-FDB6DA3F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3b0ab25e242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DB702-D18E-4FB2-A9B5-F8CCA9D1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CF1EB-3F03-4D27-8FD9-B843718F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DEC763-0D78-4985-BDC7-0B9455F8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CCA78F-19B3-420A-BC67-FFA33C76B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F77A99-11D8-4DD0-863D-AEA685DB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01A860-F14D-4CC8-8557-A8125078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CD246-DB7F-4496-90D6-6DACEB46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925F3-A1D3-4D35-AA74-30A30505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CEE30B-C06A-41AC-99C1-7B7BD9FE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F14FB7-82EC-49AF-81B4-02272B94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EAB29-D64D-448F-BC45-44E3F1A26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F1C88E-8768-4732-B077-9C60720F7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17F3F3-C791-4820-A41B-639E4D0D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80D9FC-0B39-4AD5-AA7E-94FDA1A3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733B6B-98B8-4F61-8962-322D19C4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17F9D-B6EF-49D9-B6C0-F9F5CA1F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BFB5D5-5E68-4262-9A99-3B578C75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6E897F-98CE-41F7-8D2B-71B1193A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96F1CC-029F-4935-BE33-BBC38D4D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664952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BD320-233E-4F78-B6F5-134C99E9C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C5EAB-D1A5-4C27-8F9C-172789EC9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ce4d5095744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F4EC3-1BD7-41A2-A7B8-EA9AD4A5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46F32-BEFC-4A07-B14F-B04F189D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C4034-E96A-48AF-8A01-5F3C2C5A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D265F6-3BF6-40CB-BD56-AF0F2F73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B9B59-725B-44E5-A510-D129D948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0D8F1D-F50D-4DD0-917E-0B7DD2E0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AB6D9C-15E7-4B0C-9DF4-66725B5E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D603D-7A9F-46FB-88EA-B50E0E6E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7AF8D0-6C1C-494A-B1DE-686FBA3F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86E964-EC1F-481C-9987-951F33FF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7A2B31-5C3A-4537-A2D2-95B77F36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7593D1-3626-45C3-9766-6172A486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3D946F-E3F8-414A-82D1-18059C8E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8A63DD-F16D-46FD-8313-F82D563D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0A22F4-3DE3-4A86-9C09-461B619C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C369CF-E9A4-4B0D-905E-7809FC14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86ACD2-CACB-4B76-9796-DD9FCB72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300818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6C8249-B543-4337-9B32-1D95768F7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0E338-81F7-47F9-A2FC-7B19E914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3ef54b061249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92CCA-EF11-4FB8-9410-7FB9BF65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1B96F1-09CE-44DB-A83F-87FAFD8A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E5131-8D1A-46BB-B115-A276EABBA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AFADC6-7663-404F-8AEC-6FA6F980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66C68-E21A-48B2-86A7-015E8F74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66F9B5-2B10-4FD7-AB7A-E0A047DA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0A9EC2-EBEC-4C05-B8B1-B918E24DC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BB3BD-D535-4EEB-8AF8-C9DC4CAF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B48424-602B-4E62-A1E3-36E92565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67BDEB-0D0C-4A47-9015-DA5AA280E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616BC1-4448-4D52-A8C1-8288F7A9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57EE3B-E366-44BA-A900-1919750B6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E4CDB0-8823-4A94-AFDB-DA7E8CDF8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F06B29-195D-45E3-9E93-6C889663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6D50A4-4D4F-4AFB-8253-4A037696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023256-C8E7-4CF5-AE5C-0F7E5C92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40D16A-CDED-460E-9F80-85F47214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364763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E79AE3-00C8-4CFF-B3D0-1404014E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BDA3D3-F44C-4643-A485-BD65FE79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55fbfe40b4f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C715B-5E9C-4EC4-8D3A-E95E643E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838FF-222D-4C80-985B-4FB6BC8A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B7E167-ABEA-4617-B32A-A22054F4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5657B-C515-40A5-B3C0-1D97EA86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138B1-C3B5-4E9C-ADDD-B4E49529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 SBA 创作过程能力切片（学校考生；须按…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27D23B-52D6-4AC5-86DF-383B0775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A05C0-9D5D-4086-9F25-B9FB55A91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901A74-C78C-47A7-9B51-962CDEF79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2FFB9-6F68-4347-B5EB-D4B5E475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9E8678-CB52-4DF5-9892-375A64E3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B7940-5B16-4991-BE68-2507A4E11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032E2C-D84E-4D82-B2F8-C680E4C6B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20F392-0D32-4BD8-BAF4-F48A836DE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224230-9905-4E57-AF18-D89B6808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A44E10-47E6-44AF-AD46-BCDEA11D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6A618A-068B-4237-9158-CD5443DA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ACF906-4205-43A7-AB31-BA418B3A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9EEFB4-D2E6-43B9-9BBB-37D4BE36E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B00A17-0AAC-4E27-A4EF-F14F5F2A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562347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F142A0-4C83-4237-81D2-EBB0FF1B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993C4-8042-4CD0-A1FF-6B6A9C79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d95d7cbd746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89C52-F869-4E3B-8833-A4A5164B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CC616-1C3D-46E8-AB05-DF4A9DE65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0FCB3F-8820-4932-978B-5BA565E2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C171D0-E989-4F19-A310-59A0CEA05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154BAD-DFB5-4E75-8234-7CEFEC9E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【原创训练材料｜参数为训练所设】学生只有打印终稿，电脑里找不到任何草稿。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最合规的…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2AA2A-1023-4410-982C-74B88EC9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84A5F1-3F7B-4365-B952-ED9BF3EC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559842-BA31-4A4E-BD89-7B04C783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5275A4-63D7-4D7F-84DA-9C613166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C316A4-6353-4C59-9ED2-17E167CA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A48BB3-142E-4761-BBC8-0DD1B0E4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4B3FB6-FF19-4467-AB6A-BFD4BE5D8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158D03-B2AD-4BA8-93FD-7AC2E4B4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训练计划…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E5870D-0551-4C45-8A0B-D7A0BB78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B3FBA1-8308-4797-9F40-F82DC14D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F17C98-C51C-4777-93FF-EC6D0C6CD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FE9D89-98C8-4982-94A7-09B28C095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40097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87E59-B058-46CD-9483-6D645ACFA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89C5D8-F259-4D22-9DA3-38DE1F7A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fd627925b043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B7CEA-564A-455F-88BF-6D86C6640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94CD87-06C9-493F-9D52-0A655673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47D48-633E-4791-97F7-2812D313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5179D-8DBD-4174-8560-AEF0F410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7B1B7B-5C3E-42CD-9DC3-4EB5A7AEE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121A7-48B9-4131-A95E-A446C7E1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69B989-8FB8-4A4F-9013-F430B380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401F01-BD28-41F8-9DCF-FF408485C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正确结论：比较叙述者、虚构空间、情节推进和人物行动是否已发生文体层面的改变，而非只改题名。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解析链：文体完成度由作品规则决定。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E608DC-E624-4D2E-BDBE-600767F0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81CA65-602E-4DC0-8563-1F443448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2EC980-CDC2-4431-B808-BF6CEE30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539704-141D-47C5-BA75-94E010968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481594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2111A-8657-43FC-B6A1-0F68F489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8D7EF-A8BD-4A04-A43D-ACDF3087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2bd9c5d04d4c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201365-0BF2-4EEC-8674-AD388E832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90172-1102-42AC-9F7C-D3DF31FC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06ADB-A9BB-4440-B868-041A0254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51047-CD41-487A-979C-200741E2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训练计划应怎样处理？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DEF876-9CFA-4770-A308-11E259A5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F8F2D-FE76-4F61-862E-C6912029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F668E-F9F9-4073-984E-E04F7DD4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70C9EA-D928-4A7E-B074-E77E5AB46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5A9FF-0E46-4AF1-AB76-B942F977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733522-194A-4DA5-9C96-42B562E4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7E385D-9498-4FD3-81E7-1FC107A3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FABA2A-237A-4F0B-B659-2DCEDDC6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9CD000-3E10-4CE5-8210-B2EBD53F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6902690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8FB7F5-4FFE-45E1-9DEA-38A87523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3D9382-EEBD-4F30-BC21-39A74AB73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381babe4448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1A697-5E6B-43FA-B2DF-2CF65E20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96DEE4-A230-4522-9DC0-797D763F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5D8738-40CC-4B6D-BE6B-40224E4E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能独立执行“草稿—反馈—修订说明—自评—呈交核对”，并说明每一步理由。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6B589-1F4D-4B2A-8A66-B2E7A747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F7A20-6F9C-4697-AE4A-6AA36950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DEF2B2-F922-4292-84BD-971634C3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【原创训练材料｜参数为训练所设】口头反馈后，学生忘记记录老师的意见。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以后怎样建立真实证据链？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0AB484-1D46-48AE-82F9-DFD7281E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高频错因：代写、补造草稿或混淆目标年份次数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009C1-3A9F-4245-8750-6A31AECA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4E78CF-188D-4264-B8D9-006E654F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839C49-F569-492C-859C-70AE24C5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8A4DAD-211E-40B7-9A17-02ACCA98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A5B06-E4C5-4465-BDC3-3F251BED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310C1-6FC3-43AC-8915-9E1107612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D7B5B9-7CAB-4EFE-A24E-5E16882F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801761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F08149-D16E-43D9-B54C-90842F94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B41A0-A152-4BA9-B1E7-1A8D753D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611609b50642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80859-BDBF-4C71-B02E-9CE4FA5F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00251-2CE5-49C6-BFB1-90A5B741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4C3416-2BDA-4FC8-85BE-BA9EB5C3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D94E1-24A3-445C-B6AD-814F32CD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772B21-5259-4EDF-B242-6864F82E3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7B3742-2CE9-491A-9921-4BF203B7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441C5-DAEB-495A-BFBE-64906C91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C0378B-8163-4447-B285-B7B05E29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0731DE-E439-4071-A0D1-F2CF24F0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修订说明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69DFFE-4515-4512-9BC4-B12E173A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8D2E0-F8FA-456C-8966-5F2CF113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6AA602-6DD1-48E1-9957-70968F53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E167B1-6717-42A6-9B94-DB0FAFE03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F3CDA5-D711-45FE-816B-6848A204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【原创训练材料｜参数为训练所设】口头反馈后，学生忘记记录老师的意见。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以后怎样建立真实证据链？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83FEDE-EF2E-4B2D-80E7-B3AE2D19B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C5B6D9-E65C-4269-A344-D4DFDEDB5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1494B0-4BE2-466C-8A5C-F322AAFF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正确结论：在反馈后立即用自己的话写下问题、拟采取的修改与未采纳理由，并由之后的草稿显示实际变化。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解析：记录应连接反馈、决策和作品版本。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9E4A49-ABAF-45AC-8ED4-3F284D6A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4E07B8-731B-453E-8958-42A038379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2E01EB-2B6D-4E67-B096-16265AB5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41A7B6-F33F-47A9-BDC8-B3F247C6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672828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1F3B00-611B-45B4-9382-D7D48737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8FA444-A20E-4602-9FD1-C53C0F36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7be0f0f434f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F21D24-6B4D-47A1-9667-12ADA72AD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93603-E557-4965-807B-9548AB7E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9FBC5D-75AC-41BD-AD5B-AEA2E5FE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0CA6E9-CF97-4664-ACE9-0A242433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7E660-38A5-4E99-B2FE-F4FBC5CC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DB359-928A-497E-8179-AFF78A4B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1F9FF-1CED-4F91-AAB7-528820E00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B43A0-EC59-463D-99C5-8C095A73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3E5310-C45A-4E94-9518-94CADC557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F32C19-E667-4E7A-B8C9-13F40128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18F3E-4D70-436A-B785-898B08B10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6455D2-5B46-4CFB-A54D-A8482C06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A8B79C-6B4D-45A2-8236-4D6EEF9C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122345-1CC9-426B-9733-378F482E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4E410-4CCF-4709-8239-308612A5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70D2B3-233A-4131-96A5-3DAE46DAF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5971DA-E83E-4C95-9D47-871B8870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AFA60C-907E-467F-9EA2-E7015DBD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E3B5E6-8E60-4718-8D89-D1C0935F4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181562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C9C2B3-BB3E-42DC-A629-F978C5EF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F3085-3BDB-474E-B787-D3FFC8D1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913fb4a97c44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0417BE-9F8D-41C3-A982-25D04747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F0D43-1772-4F6D-A439-7028B2D9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D3D5A-6689-4DD1-AFE0-95CF382C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15C87-04D3-42D9-8463-784FDEAF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4D9AFE-D97F-4CCE-9331-7031C28B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712430-5779-4853-8C7D-B424231B5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A0ACA-54DA-4567-AC11-DA1D9B3E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19017F-29F2-414D-AEF9-0D5BC7C9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BE60EC-9C28-4205-A579-9D521CCA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023FC6-BD2C-4195-A8A2-55B249F3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F3618A-4282-48F8-9001-4BE26948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4F4072-5937-4129-9219-89F595477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F4DA7-0036-4D21-BF47-16B6F80A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81E8DA-4372-48FD-9219-88C22814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F0AF32-99A1-4989-89EF-21110233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FE90D2-7519-44FC-AF18-32420A17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6C8956-B56D-40D3-9EE5-564657BE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42044989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690A7A-F727-4CBF-9D3A-2D805C65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DCFA6-49F6-4ECC-8652-5DFA17EE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2be30ecd842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9CCE84-8991-4D5B-B27C-C7E9CB1C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20AB8-124E-4200-A151-F03A18C3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51E35E-A93F-4CDD-894C-32F14126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90A7F9-08EF-410B-A23B-3EEB0984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BA4D8C-2B72-416B-B5C4-ABA923B7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841BFD-8099-479B-82E0-A1EE1C40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154255-6FB6-40BE-A709-98EA7D71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B5FF8C-0A50-4E8D-8329-2907BA35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8C2481-EAA0-493A-8C64-8C060499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983A94-6FDE-45B8-849F-FD1290E6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266E54-283D-4B8D-95BD-0043A0AB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976A79-7637-4CCB-8AA5-94E58884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1668CD-00E7-4A05-A702-67A78364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0D5FE1-8CBE-4576-91D9-04E94048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26407D-4CF2-4945-81B2-A5B224F7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F40E71-5B01-4817-AA75-B80A01CD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410BDB-A0E0-4E91-85AB-275FCC42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316709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3EC4B4-61D2-4B29-B90F-4FCF85C8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69101-8A3E-4945-BE3C-78ECE835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a34fa6c0e84c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DC749-6019-410B-824D-D59F66D8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557C0F-E90A-4193-8111-4F94980E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9A333F-7C17-4393-8561-E1EFE2FB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C4D628-D292-4E49-953E-43D4AD91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训练计划应怎样处理？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01E29-9671-46D4-9CC3-ADEDF479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 SBA 创作过程能力切片（学校考生；须按…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5C1D2D-E706-4D3D-A95F-9EB26019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5624C2-4DBC-4CBE-B6CE-BC7F1433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78699B-E1D8-4A00-BE2A-D5472627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7433F8-DEC4-4EE4-9F1E-18CF232C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DB1AF6-BFBD-4E77-8C2C-A143906B0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AF1A53-8DE1-4631-BC6E-BB45BCB2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C7F7C6-D2FD-4641-97AF-8A522F54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85398E-D5D8-40A2-A5A0-A260D137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72B8D8-C210-4971-BEB5-D9CBEEE1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D8C8B0-7C0F-48E2-B5DB-2BACF2FD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C21898-033F-480C-AFB5-CF546681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7016F5-0320-4363-A5B2-1C5B821AC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4AE8C4-8B75-4F24-B225-89250322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5DAE86-AB04-4323-819B-159362E1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4955409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694E16-39EA-4068-AB25-FF51DF42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150149-E976-409C-BCBA-3B8A3E18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04e36d32e74b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4D64E-0A1E-463A-BD52-0AE05619D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D6405-7EA8-468D-B6D2-8A2A2147C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EBF9C0-E212-4E3E-8D70-E5284C2A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983BD2-5E1B-449C-BDE3-2FF7D89B4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C5738D-134E-4833-BB93-35E83DB97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【原创训练材料｜参数为训练所设】口头反馈后，学生忘记记录老师的意见。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以后怎样建…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82657-3FF6-4265-A7ED-8E755A4E4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40D020-4128-4459-B2CA-66D2F354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DB2876-F2A2-40A5-B590-5761BC4A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D19110-F729-4DC0-A366-4127888F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【原创训练材料｜参数为训练所设】2027 与 2028 评核大纲的 SBA 呈交次数不同。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训练…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7F663A-E608-46FF-BEFC-B5449894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36D7EE-CDD2-475A-BB55-5171FF65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E6CF1E-F3FA-4E6E-81D3-0346FC41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D7278-BD59-4948-B85A-BFC99DB1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E7E1EA-1358-464E-83AB-0FB03BE2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543D92-3A44-48A5-9810-AF492C1D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0DD80C-33F6-457A-8AD1-C3B97863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74F6B0-D563-44B9-8D81-E890930B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404075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0996AF-15CC-4E5D-BB1D-14CFA7FF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49037F-43E8-424E-8241-0B8CC8A7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fc8ee485e4d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B8DE12-8315-4EC0-9042-F02319E5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986D15-A938-4382-AFA8-5FB88125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4F5DC9-64C5-4770-9C22-C9CDCB69F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E089C-1429-4BAB-9429-1B8449ED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CE090-01DC-46FC-BC08-08F39468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07D596-16F4-4316-9373-B5390806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662144-7609-4C78-A48E-6E04DD06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33E397-C248-4056-A7DC-EE89BB55D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正确结论：先确认目标考试年份，再按该年官方大纲安排次数和文体；不得把 2028 的两次规则倒套到 2027。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解析链：届别核对优先于通用经验。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3FA2BF-F31B-4DE4-9036-366E2EE2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5A0924-828B-4643-811F-506E0633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AF83A8-A143-4699-BFDD-F8C835AC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41B88-7BEF-4C78-9928-416B6B35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22608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709FB-55FB-4794-A22E-AD301972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F4CF3E-DD1D-47DF-9A25-80CF1DAD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605f0e42d41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12E6A1-1634-49B1-AB06-FB9C4FFD9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5DCA9-6B99-4E05-AB02-5EFA76B3C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8CA44-2BF5-4D91-A000-C250FEEC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B4CA78-AAE9-41DD-8D5D-1936F45D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066C8-4BAE-49C6-8D2A-49CF7F3CC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E7501C-B02E-4F15-BBBF-D36B5CCF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4AAD0-76EC-492A-AEB3-0687AD6F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8180F-6E8E-4741-976C-306C77CA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55B141-8BB8-42AE-8C5E-86D95DBC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F44F09-C428-4681-8331-7EFDCE93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6E6F2-575A-4FD7-B177-CF168A919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6AAD3C-96B2-44B7-B5A6-D1624860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4FF52E-2E69-467B-9B53-36CADF5E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5965558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1AA2B0-CCA2-4463-8D92-85A726CB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C9BF89-EB69-46C4-A3CF-64789B48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22aeb0e9d47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4081DD-1942-4FBD-9DDB-D84AF8AFA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8CAB2-DFB2-48C3-BC78-12934135C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06CECF-766A-4CA3-B15B-BF5616E1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B0BF52-84B9-4C53-B133-A134347B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9FF281-D0F9-4044-85B9-54857E08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A3056F-DACF-417C-A83C-EE1D4EA4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【原创训练材料｜参数为训练所设】教师反馈写“意象太多”，学生只删除两个形容词。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怎样形成有效修订证据？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64F710-A7F0-4453-8A59-8209EC27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高频错因：代写、补造草稿或混淆目标年份次数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AC390-9972-4640-AD76-CCCAF9C2B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D6E66C-51DB-4486-B778-ADE8F06F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6E5BE7-104F-49CA-9A5C-7C07B0CD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B487B-9641-4F3A-9D12-A40D4FC5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691B45-92E6-4081-A231-4EB741E58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A79EE-83DC-4783-9827-278B740D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21069F-AA71-4672-8F6F-44E6ECCD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2464828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5C5527-1AD1-4610-8F0C-0CE60886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0398DB-CF6E-44FC-84E7-4880F4615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0fb5e487c42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679CA1-7C4F-4672-B98D-83726EC2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5569C-AAAC-4004-A04E-49A3F23EA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346FD-BDCE-4BFF-97DA-8ED28E47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D7862-D705-4ABA-B1AF-5966F411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8080C-512F-4859-A40F-FDFE3F0D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79A877-8445-44D4-8507-3C03C93C2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D74213-2219-46ED-B81C-2B7A4BD0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D432B2-BBE3-4FC2-BDE8-4247D1E9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36F99-BD97-4BAD-AABD-D582D6E3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修订说明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7D06D7-C666-4092-B9CE-2DA583BC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A9FC49-D319-4115-BA5C-35C6D7AC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B2C284-6AC5-4301-9AF4-9F57DF7D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121711-23CD-4764-A3F9-9E7B16C1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B2BF51-6F88-4A29-BE0E-528956A7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【原创训练材料｜参数为训练所设】教师反馈写“意象太多”，学生只删除两个形容词。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怎样形成有效修订证据？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4BD47A-F425-44F5-BDE3-951821EC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D0CF8D-FC9C-4BFF-9256-2F21C211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8BAEE-68F4-4329-9DF1-80FD7351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正确结论：学生应说明保留哪些核心意象、删去哪条无关支线，并展示修订前后如何使主题或叙事更集中。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解析：修订记录要呈现判断，不只是表面改字。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97E3D-7BFD-40CF-98F6-7A227685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16C44-D35F-4E24-B556-427111F3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BE1685-AFBD-4780-B5E1-7CAA17C1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477DD7-E733-4D8A-A9CE-0E65EF39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4701782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775E66-3142-4AF1-8BA8-908EC8C0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F1084B-05AF-4387-A1E2-67695191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7cfb375ffa4e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92EC01-4E66-4D5A-B74E-1D2E7590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81C0A-1B94-4178-BFE1-3F38073B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29F030-48AC-4D30-B82F-F3640111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115F0-9E05-4C8B-A35A-5F05770B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D09F1-AA5D-41C5-AE9C-760147C2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146DE-1BCF-461B-81E2-3FDFED85C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7737E1-2E05-4AF3-BB47-4965F9C0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60FFDE-A1E0-4C1E-B324-25E364B5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053358-08A4-48F4-8CB6-499A5B682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7036C-2464-43A8-BB8B-7888975C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52644E-E3F5-401B-8B8D-44B90311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7374F-93E8-493D-90FE-1B5F76F8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8C3315-10B6-4A57-8165-F7CC91E2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F896CD-234F-4795-A8A9-FC1EA84C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41DADE-1E42-446C-ACCA-F70C16557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5FA8B9-07EB-45CC-A59F-9753158B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77E9BE-AEF3-4AB7-8C01-7066AF6E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BA804B-827A-4D3D-BF56-DF623CCF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DD6F81-EC1A-41FB-8D32-A83E0A433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4267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8EA7F-98B8-4DDA-BDD2-CFF7629C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3F47B6-46E2-4511-AA6D-EE53F14D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e32dd55b344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E4E921-E0FF-4E68-98A4-A3EAEB2D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DAB8F-5014-4DD0-8270-0B8D9B0C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E6EA7D-AAE9-48B0-80B0-7A1CC231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6C6C1-7F0C-478E-84CE-07455360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SBA 创作过程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B6AC9-716D-4AA9-A308-430FA04D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81A021-1E2C-466A-9D9D-169B0FE6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E1FB0A-F5FA-4B70-9857-B415727E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406B75-E099-47AC-9E0F-5BD3D1895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17023B-F95D-443C-B8CD-1EE89B8C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59193-6E6B-40E1-8A7C-FF4C2E7A8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B21D5-FF8F-46C3-B527-0FF91149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C5A714-5555-45E3-A506-17779EF7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AE01F-1255-4F33-A30E-24DB621D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DC4B5B-46BB-48AA-9A83-95692631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BF02A5-23B8-4A96-AB9D-D7BF2F9AA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046E8B-A1E5-4289-916D-1FC88BEA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6063A4-0774-4636-AFB7-32C77208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043639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F5E1C9-38AC-4EA4-9DF4-88A0FD0D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42AEA-AD03-4C1A-8AEB-0634FE00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627ac9fde344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B5A84-95AF-4F73-94DF-C2D9FF98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1F19BF-85CB-49CC-A35A-305F16A9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C9BC7-CB0A-4AB6-B29B-787128C9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E2DAF-8BF1-4354-A2CC-256B2393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55A96-8CFA-4671-B2F7-78D61BA9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724E38-9536-4CEA-ADEC-BB66BC04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51E73C-A0FD-4C71-BC71-EE703A755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真实创作过程比包装完成品更重要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CD7E9-5EF1-4575-8D71-C45907EC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ECAFA2-51A0-421A-8D52-56F1D6E9D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384830-FF72-47E7-927C-00394C99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草稿—反馈—修订说明—自评—呈交核对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9C64B-272F-42BF-8AC3-06E27C61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CF243D-240C-4CF1-A5B7-60CE531C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E9D77E-4FBD-408D-A65D-D3EDC286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检查：代写、补造草稿或混淆目标年份次数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58F122-C32B-4153-A492-10A7A72B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72A201-3C91-4BBA-983C-2DE035143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3F01B-41B0-4A45-9FD1-EF56C56E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70FC67-C3BA-48CC-B291-ACD3AFDF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9730774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25626F-DE73-44C3-9DFB-0B6D1807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EB81B4-8A10-40E9-BA19-809EBBEE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71b3405c546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A33D9D-97CC-4D20-A9EE-3B0E3893F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1F5D2-2868-4A01-80FE-028361E5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47CB60-2A33-43F6-8CB0-3F7EAA29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2AB805-31FB-435C-8F20-8359AC6E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990171-7D68-4745-A1F3-6B6C0CCB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 SBA 创作过程能力切片（学校考生；须按…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F56EF-70A7-4E87-B5AF-E8909202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AF75EB-357F-443B-B9B3-CA49181A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E02349-E9D0-4EE7-8F02-3B77FD90B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65FBA4-C33D-4508-82F2-F3B75322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DA9966-0C5D-44C5-A58D-3D29EFC4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BABED8-C418-4F37-96ED-371F7BCCC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B961B4-6427-4FF2-8764-AF6246F6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93C90E-5E0D-4F46-BA64-2D8FEFEF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613818-E455-41E7-AB0D-52049B75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856ED9-EAC8-45A4-8F4B-AA5845ED5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002E91-7491-45E9-A275-9F5A118E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E1BFB7-5C25-4417-A7A1-AF4213DBA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00BAA5-D045-4288-8AB5-C36A02661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BA0968-6923-4F93-AF43-5A0195B6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3090928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CF88E9-D266-40EA-A6F1-7D6D9322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D8637-E6BF-4759-A82F-8F60E77A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43b230c3147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DFCA7-7388-4B19-A829-26280043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2946F-4FD3-4A5D-B40A-AD644F217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F8364-EDCC-4701-B52E-72082B1F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C75D7-ED10-4C7C-9735-B906AAE18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197AE-7253-4E7B-8131-FBAA0BDEF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 SBA 创作过程能力切片（学校考生；须按届别核对）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【原创训练材料｜参数为训练所设】教师反馈写“意象太多”，学生只删除两个形容词。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0A0B6-BE0B-40FE-92C9-427452F1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89AF09-F6FD-4BC1-BC76-79EB753F3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5C76E8-A8BB-4F66-8E06-3FAB7D5F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757BA3-6FD5-4D4B-8D5F-3466087C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 SBA 创作过程能力切片（学校考生；须按届别核对）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【原创训练材料｜参数为训练所设】有人提出由生成工具重写整篇，再把原稿称作草稿。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应如何回应？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E4BF79-1542-4EB7-99EB-846FE19A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E290DA-05D7-41F5-B85F-4926A538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4121AA-140A-4AD9-A0E0-BF3C90B0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4D9133-4776-489E-9AE4-5ED27BEAC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B5444E-C141-4FB2-947C-BDF86685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04F81F-E6C4-4FC3-B165-96C62070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22E1DC-29C0-49B9-A661-AFE43673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417446-A563-4DF9-922C-B63C01CD5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8881118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76BD2D-DFA1-4F98-9C71-D6B406E0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A8E22-C925-4FD5-83A5-5DE95243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303f2a2b2448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222BA-2E83-43FE-A8DC-4C1B9109F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9934E-A05A-4F73-8F52-0B70A0B7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4AA63-8277-470A-A7A8-4F6753D05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AB9DC-CA54-431F-B884-FD34D127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代写、补造草稿或混淆目标年份次数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0F5C07-AEE9-4AAE-A9AB-C8210913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34184-C615-4B9E-97C1-CE1C453D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8D905-0E48-4674-8B33-214E8F7D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27A296-967C-4649-93AC-6C4B3DE5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正确结论：不可把外部代写结果冒充学生创作；工具只可在校规和教师许可范围内辅助局部检查，核心构思、写作与修订须由学生完成并可说明。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解析链：SBA 既要求作品，也要求真实创作过程。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13D2B3-62BB-49B4-8B3E-EA971F98A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DADD2-26D8-4706-98B6-5E9D386E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894923-542A-4ADF-B086-0DAF0301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B2CFF1-EDC3-48A2-8FBC-8C32E37D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47391469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963C69-C42C-401E-AEE2-A381D0F37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32D8A-26FA-41FD-A0A1-563288FA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e5037c82254d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462288-0A9C-4985-A1F2-3A55FB25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CFA2F-5B8E-43F4-98C6-69BA86AF5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1AB5C9-BD0F-41E6-85A2-519A9420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E5628-A43C-49B2-B497-75AB1867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 SBA 创作过程能力切片（学校考生；须按届别核对）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【原创训练材料｜参数为训练所设】同学建议把散文改成小说，学生直接更换标题。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哪项自评最关键？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094654-4C56-423A-A882-FF511269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4C836B-955F-4521-8071-61E5B7B0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63FCCD-3E9E-4B6A-8985-5EA528CF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929DFA-064C-4C46-88C4-C92ACFDC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1637FE-82DA-4316-8398-79F200EC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CCD12-EAB5-4DD8-B076-FE75E510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16E33B-5A2B-4997-A69D-EB2DB00E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852088-C05C-4CF0-AFE3-0ADB7B8D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SBA 创作过程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0FBACC-420E-484D-9C06-8C411246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313916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2026-08-23T18:31:31.6250000Z</dcterms:created>
  <dcterms:modified xsi:type="dcterms:W3CDTF">2026-08-23T18:31:31.6250000Z</dcterms:modified>
</coreProperties>
</file>