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2236536f37845ae" /><Relationship Type="http://schemas.openxmlformats.org/officeDocument/2006/relationships/extended-properties" Target="/docProps/app.xml" Id="Rf3babef849c4480b" /><Relationship Type="http://schemas.openxmlformats.org/officeDocument/2006/relationships/officeDocument" Target="/ppt/presentation.xml" Id="R18fd5ff343de47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85a88ee5284a2a"/>
  </p:sldMasterIdLst>
  <p:notesMasterIdLst>
    <p:notesMasterId xmlns:r="http://schemas.openxmlformats.org/officeDocument/2006/relationships" r:id="R0742d4493f1f4ec0"/>
  </p:notesMasterIdLst>
  <p:sldIdLst>
    <p:sldId xmlns:r="http://schemas.openxmlformats.org/officeDocument/2006/relationships" id="256" r:id="R7bac78243d0f47c6"/>
    <p:sldId xmlns:r="http://schemas.openxmlformats.org/officeDocument/2006/relationships" id="257" r:id="R4f39c59e06d64994"/>
    <p:sldId xmlns:r="http://schemas.openxmlformats.org/officeDocument/2006/relationships" id="258" r:id="R7c84227964004143"/>
    <p:sldId xmlns:r="http://schemas.openxmlformats.org/officeDocument/2006/relationships" id="259" r:id="R198144d076fd4a9d"/>
    <p:sldId xmlns:r="http://schemas.openxmlformats.org/officeDocument/2006/relationships" id="260" r:id="R1cdc44e3bcbc45f2"/>
    <p:sldId xmlns:r="http://schemas.openxmlformats.org/officeDocument/2006/relationships" id="261" r:id="Rda66eef41d4e4cb4"/>
    <p:sldId xmlns:r="http://schemas.openxmlformats.org/officeDocument/2006/relationships" id="262" r:id="R842dc0de9b974fb1"/>
    <p:sldId xmlns:r="http://schemas.openxmlformats.org/officeDocument/2006/relationships" id="263" r:id="R8f116837e6af4a56"/>
    <p:sldId xmlns:r="http://schemas.openxmlformats.org/officeDocument/2006/relationships" id="264" r:id="Rc8decf3e09e94229"/>
    <p:sldId xmlns:r="http://schemas.openxmlformats.org/officeDocument/2006/relationships" id="265" r:id="R42aa6fb18a124dc5"/>
    <p:sldId xmlns:r="http://schemas.openxmlformats.org/officeDocument/2006/relationships" id="266" r:id="R50929c1e14d14922"/>
    <p:sldId xmlns:r="http://schemas.openxmlformats.org/officeDocument/2006/relationships" id="267" r:id="R139733f1e7594041"/>
    <p:sldId xmlns:r="http://schemas.openxmlformats.org/officeDocument/2006/relationships" id="268" r:id="R4802a87771db4fe2"/>
    <p:sldId xmlns:r="http://schemas.openxmlformats.org/officeDocument/2006/relationships" id="269" r:id="R41cc2cc9dc8546cc"/>
    <p:sldId xmlns:r="http://schemas.openxmlformats.org/officeDocument/2006/relationships" id="270" r:id="R5089505b5ff5475b"/>
    <p:sldId xmlns:r="http://schemas.openxmlformats.org/officeDocument/2006/relationships" id="271" r:id="R15b89f4d27874f9f"/>
    <p:sldId xmlns:r="http://schemas.openxmlformats.org/officeDocument/2006/relationships" id="272" r:id="R0bec885568744ef9"/>
    <p:sldId xmlns:r="http://schemas.openxmlformats.org/officeDocument/2006/relationships" id="273" r:id="R2f7b70f5de4c4299"/>
    <p:sldId xmlns:r="http://schemas.openxmlformats.org/officeDocument/2006/relationships" id="274" r:id="R1128be53d10c4d7b"/>
    <p:sldId xmlns:r="http://schemas.openxmlformats.org/officeDocument/2006/relationships" id="275" r:id="Rf6aba98972554bc7"/>
    <p:sldId xmlns:r="http://schemas.openxmlformats.org/officeDocument/2006/relationships" id="276" r:id="Rc0c658c75af34256"/>
    <p:sldId xmlns:r="http://schemas.openxmlformats.org/officeDocument/2006/relationships" id="277" r:id="Rc308ba9701b54697"/>
    <p:sldId xmlns:r="http://schemas.openxmlformats.org/officeDocument/2006/relationships" id="278" r:id="R39b722ee46864049"/>
    <p:sldId xmlns:r="http://schemas.openxmlformats.org/officeDocument/2006/relationships" id="279" r:id="R4f4e3f5a2db841cd"/>
    <p:sldId xmlns:r="http://schemas.openxmlformats.org/officeDocument/2006/relationships" id="280" r:id="R1b05e2b508954fed"/>
    <p:sldId xmlns:r="http://schemas.openxmlformats.org/officeDocument/2006/relationships" id="281" r:id="R20af1f513ad24e60"/>
    <p:sldId xmlns:r="http://schemas.openxmlformats.org/officeDocument/2006/relationships" id="282" r:id="Rdb7139d6fa044416"/>
    <p:sldId xmlns:r="http://schemas.openxmlformats.org/officeDocument/2006/relationships" id="283" r:id="R455d6555837e4cbf"/>
    <p:sldId xmlns:r="http://schemas.openxmlformats.org/officeDocument/2006/relationships" id="284" r:id="R94bf9ebba8604b08"/>
    <p:sldId xmlns:r="http://schemas.openxmlformats.org/officeDocument/2006/relationships" id="285" r:id="R493c24850e5841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2a682c600b48cc" /><Relationship Type="http://schemas.openxmlformats.org/officeDocument/2006/relationships/slideMaster" Target="/ppt/slideMasters/slideMaster1.xml" Id="R3185a88ee5284a2a" /><Relationship Type="http://schemas.openxmlformats.org/officeDocument/2006/relationships/notesMaster" Target="/ppt/notesMasters/notesMaster1.xml" Id="R0742d4493f1f4ec0" /><Relationship Type="http://schemas.openxmlformats.org/officeDocument/2006/relationships/presProps" Target="/ppt/presProps.xml" Id="R9d3780215ba24d3a" /><Relationship Type="http://schemas.openxmlformats.org/officeDocument/2006/relationships/tableStyles" Target="/ppt/tableStyles.xml" Id="R95aeab5bcda24489" /><Relationship Type="http://schemas.openxmlformats.org/officeDocument/2006/relationships/slide" Target="/ppt/slides/slide1.xml" Id="R7bac78243d0f47c6" /><Relationship Type="http://schemas.openxmlformats.org/officeDocument/2006/relationships/slide" Target="/ppt/slides/slide2.xml" Id="R4f39c59e06d64994" /><Relationship Type="http://schemas.openxmlformats.org/officeDocument/2006/relationships/slide" Target="/ppt/slides/slide3.xml" Id="R7c84227964004143" /><Relationship Type="http://schemas.openxmlformats.org/officeDocument/2006/relationships/slide" Target="/ppt/slides/slide4.xml" Id="R198144d076fd4a9d" /><Relationship Type="http://schemas.openxmlformats.org/officeDocument/2006/relationships/slide" Target="/ppt/slides/slide5.xml" Id="R1cdc44e3bcbc45f2" /><Relationship Type="http://schemas.openxmlformats.org/officeDocument/2006/relationships/slide" Target="/ppt/slides/slide6.xml" Id="Rda66eef41d4e4cb4" /><Relationship Type="http://schemas.openxmlformats.org/officeDocument/2006/relationships/slide" Target="/ppt/slides/slide7.xml" Id="R842dc0de9b974fb1" /><Relationship Type="http://schemas.openxmlformats.org/officeDocument/2006/relationships/slide" Target="/ppt/slides/slide8.xml" Id="R8f116837e6af4a56" /><Relationship Type="http://schemas.openxmlformats.org/officeDocument/2006/relationships/slide" Target="/ppt/slides/slide9.xml" Id="Rc8decf3e09e94229" /><Relationship Type="http://schemas.openxmlformats.org/officeDocument/2006/relationships/slide" Target="/ppt/slides/slide10.xml" Id="R42aa6fb18a124dc5" /><Relationship Type="http://schemas.openxmlformats.org/officeDocument/2006/relationships/slide" Target="/ppt/slides/slide11.xml" Id="R50929c1e14d14922" /><Relationship Type="http://schemas.openxmlformats.org/officeDocument/2006/relationships/slide" Target="/ppt/slides/slide12.xml" Id="R139733f1e7594041" /><Relationship Type="http://schemas.openxmlformats.org/officeDocument/2006/relationships/slide" Target="/ppt/slides/slide13.xml" Id="R4802a87771db4fe2" /><Relationship Type="http://schemas.openxmlformats.org/officeDocument/2006/relationships/slide" Target="/ppt/slides/slide14.xml" Id="R41cc2cc9dc8546cc" /><Relationship Type="http://schemas.openxmlformats.org/officeDocument/2006/relationships/slide" Target="/ppt/slides/slide15.xml" Id="R5089505b5ff5475b" /><Relationship Type="http://schemas.openxmlformats.org/officeDocument/2006/relationships/slide" Target="/ppt/slides/slide16.xml" Id="R15b89f4d27874f9f" /><Relationship Type="http://schemas.openxmlformats.org/officeDocument/2006/relationships/slide" Target="/ppt/slides/slide17.xml" Id="R0bec885568744ef9" /><Relationship Type="http://schemas.openxmlformats.org/officeDocument/2006/relationships/slide" Target="/ppt/slides/slide18.xml" Id="R2f7b70f5de4c4299" /><Relationship Type="http://schemas.openxmlformats.org/officeDocument/2006/relationships/slide" Target="/ppt/slides/slide19.xml" Id="R1128be53d10c4d7b" /><Relationship Type="http://schemas.openxmlformats.org/officeDocument/2006/relationships/slide" Target="/ppt/slides/slide20.xml" Id="Rf6aba98972554bc7" /><Relationship Type="http://schemas.openxmlformats.org/officeDocument/2006/relationships/slide" Target="/ppt/slides/slide21.xml" Id="Rc0c658c75af34256" /><Relationship Type="http://schemas.openxmlformats.org/officeDocument/2006/relationships/slide" Target="/ppt/slides/slide22.xml" Id="Rc308ba9701b54697" /><Relationship Type="http://schemas.openxmlformats.org/officeDocument/2006/relationships/slide" Target="/ppt/slides/slide23.xml" Id="R39b722ee46864049" /><Relationship Type="http://schemas.openxmlformats.org/officeDocument/2006/relationships/slide" Target="/ppt/slides/slide24.xml" Id="R4f4e3f5a2db841cd" /><Relationship Type="http://schemas.openxmlformats.org/officeDocument/2006/relationships/slide" Target="/ppt/slides/slide25.xml" Id="R1b05e2b508954fed" /><Relationship Type="http://schemas.openxmlformats.org/officeDocument/2006/relationships/slide" Target="/ppt/slides/slide26.xml" Id="R20af1f513ad24e60" /><Relationship Type="http://schemas.openxmlformats.org/officeDocument/2006/relationships/slide" Target="/ppt/slides/slide27.xml" Id="Rdb7139d6fa044416" /><Relationship Type="http://schemas.openxmlformats.org/officeDocument/2006/relationships/slide" Target="/ppt/slides/slide28.xml" Id="R455d6555837e4cbf" /><Relationship Type="http://schemas.openxmlformats.org/officeDocument/2006/relationships/slide" Target="/ppt/slides/slide29.xml" Id="R94bf9ebba8604b08" /><Relationship Type="http://schemas.openxmlformats.org/officeDocument/2006/relationships/slide" Target="/ppt/slides/slide30.xml" Id="R493c24850e5841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aba03b5af648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02f65473f24097" /><Relationship Type="http://schemas.openxmlformats.org/officeDocument/2006/relationships/notesMaster" Target="/ppt/notesMasters/notesMaster1.xml" Id="Ra9c658de674448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189c574fe24dea" /><Relationship Type="http://schemas.openxmlformats.org/officeDocument/2006/relationships/notesMaster" Target="/ppt/notesMasters/notesMaster1.xml" Id="R86cfff49ec7540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b0dc93d573431d" /><Relationship Type="http://schemas.openxmlformats.org/officeDocument/2006/relationships/notesMaster" Target="/ppt/notesMasters/notesMaster1.xml" Id="R87538af2232a46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068ac3a25745c2" /><Relationship Type="http://schemas.openxmlformats.org/officeDocument/2006/relationships/notesMaster" Target="/ppt/notesMasters/notesMaster1.xml" Id="R8cff8f8de4d84c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246e015ba041a5" /><Relationship Type="http://schemas.openxmlformats.org/officeDocument/2006/relationships/notesMaster" Target="/ppt/notesMasters/notesMaster1.xml" Id="R2b9c2415b49143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c568bc07e740dc" /><Relationship Type="http://schemas.openxmlformats.org/officeDocument/2006/relationships/notesMaster" Target="/ppt/notesMasters/notesMaster1.xml" Id="Rfb768103852c41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18bad1ebcb44bf" /><Relationship Type="http://schemas.openxmlformats.org/officeDocument/2006/relationships/notesMaster" Target="/ppt/notesMasters/notesMaster1.xml" Id="R84cb51335498425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d916390b9bb489f" /><Relationship Type="http://schemas.openxmlformats.org/officeDocument/2006/relationships/notesMaster" Target="/ppt/notesMasters/notesMaster1.xml" Id="R38d0a252ce7a43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1c966d2a18416e" /><Relationship Type="http://schemas.openxmlformats.org/officeDocument/2006/relationships/notesMaster" Target="/ppt/notesMasters/notesMaster1.xml" Id="R266e9c0cb4ce4f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88d4b631654896" /><Relationship Type="http://schemas.openxmlformats.org/officeDocument/2006/relationships/notesMaster" Target="/ppt/notesMasters/notesMaster1.xml" Id="R74fd6d953f51433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c68394eec23413e" /><Relationship Type="http://schemas.openxmlformats.org/officeDocument/2006/relationships/notesMaster" Target="/ppt/notesMasters/notesMaster1.xml" Id="R5ce27bfbd96b425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99b0540d944d9d" /><Relationship Type="http://schemas.openxmlformats.org/officeDocument/2006/relationships/notesMaster" Target="/ppt/notesMasters/notesMaster1.xml" Id="Rbc5dd4485f4f448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6b2bace06c74532" /><Relationship Type="http://schemas.openxmlformats.org/officeDocument/2006/relationships/notesMaster" Target="/ppt/notesMasters/notesMaster1.xml" Id="Ra43750d1534a4be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d73e458b30b470f" /><Relationship Type="http://schemas.openxmlformats.org/officeDocument/2006/relationships/notesMaster" Target="/ppt/notesMasters/notesMaster1.xml" Id="R116c28ef2471449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9122d996a2c4327" /><Relationship Type="http://schemas.openxmlformats.org/officeDocument/2006/relationships/notesMaster" Target="/ppt/notesMasters/notesMaster1.xml" Id="Re428cf5cc5e04a9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3d351ee79894e42" /><Relationship Type="http://schemas.openxmlformats.org/officeDocument/2006/relationships/notesMaster" Target="/ppt/notesMasters/notesMaster1.xml" Id="Rb00a1d9911a141b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1b5dade7b724da6" /><Relationship Type="http://schemas.openxmlformats.org/officeDocument/2006/relationships/notesMaster" Target="/ppt/notesMasters/notesMaster1.xml" Id="Rd89583de4bc1476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5a8d857cf6647b0" /><Relationship Type="http://schemas.openxmlformats.org/officeDocument/2006/relationships/notesMaster" Target="/ppt/notesMasters/notesMaster1.xml" Id="Rf3798b40c5f04b1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5b80e49f2bc4ae4" /><Relationship Type="http://schemas.openxmlformats.org/officeDocument/2006/relationships/notesMaster" Target="/ppt/notesMasters/notesMaster1.xml" Id="R8e304ab4852d48d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9664df8a5004d2d" /><Relationship Type="http://schemas.openxmlformats.org/officeDocument/2006/relationships/notesMaster" Target="/ppt/notesMasters/notesMaster1.xml" Id="R7f7a96369bfd4e6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13f0edcece24548" /><Relationship Type="http://schemas.openxmlformats.org/officeDocument/2006/relationships/notesMaster" Target="/ppt/notesMasters/notesMaster1.xml" Id="Refe004aa3ced4d7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756fd9760d447d3" /><Relationship Type="http://schemas.openxmlformats.org/officeDocument/2006/relationships/notesMaster" Target="/ppt/notesMasters/notesMaster1.xml" Id="R3df914e21f9e4d0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54678063d8b4b30" /><Relationship Type="http://schemas.openxmlformats.org/officeDocument/2006/relationships/notesMaster" Target="/ppt/notesMasters/notesMaster1.xml" Id="R38a0635b5e3343a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a24bf0adad24dc1" /><Relationship Type="http://schemas.openxmlformats.org/officeDocument/2006/relationships/notesMaster" Target="/ppt/notesMasters/notesMaster1.xml" Id="R69ba5b0b7e67497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34d682df34b4fa1" /><Relationship Type="http://schemas.openxmlformats.org/officeDocument/2006/relationships/notesMaster" Target="/ppt/notesMasters/notesMaster1.xml" Id="R84d41dd0748a4bc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d02538b79184ac0" /><Relationship Type="http://schemas.openxmlformats.org/officeDocument/2006/relationships/notesMaster" Target="/ppt/notesMasters/notesMaster1.xml" Id="R2af1873eb25b489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48e376e26174849" /><Relationship Type="http://schemas.openxmlformats.org/officeDocument/2006/relationships/notesMaster" Target="/ppt/notesMasters/notesMaster1.xml" Id="Rea563d6097bf42c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67ff66ad9cc41a9" /><Relationship Type="http://schemas.openxmlformats.org/officeDocument/2006/relationships/notesMaster" Target="/ppt/notesMasters/notesMaster1.xml" Id="Rd31c74ec427e4cf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8fdbdfb801b4a8e" /><Relationship Type="http://schemas.openxmlformats.org/officeDocument/2006/relationships/notesMaster" Target="/ppt/notesMasters/notesMaster1.xml" Id="R8f4e7266dec3442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7fa8e98a5ac4fd3" /><Relationship Type="http://schemas.openxmlformats.org/officeDocument/2006/relationships/notesMaster" Target="/ppt/notesMasters/notesMaster1.xml" Id="Rc77746edfe7447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的“指定作品证据链”学习单元。本套课件共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讲稿】明确告诉学生：本单元只训练“指定作品证据链”。先解释知识范围，再用一句话建立核心判断，最后示范标准方法。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【互动提问】请用自己的话复述“指定作品必须回到短而准的文本证据”，并举一个会触发“把方法题当成指定作品本身，或以背景和标准结论替代分析”的错误例子。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中国文学卷二指定作品赏析能力切片 · 指令核对
指令焦点：先判断题目要求找、解、析、比、评中的哪一种动作。
【原创训练材料｜参数为训练所设】作品卡记下：人物三次拒绝离开旧居，末次却亲手把钥匙交给后来者。
哪一分析最能把反复与结局连成证据链？ 选项为 A.三次拒绝累积人物的依恋，交钥匙的动作则把依恋转化为承担与交托，使结局呈现有代价的转变。；B.停步与返回互相照应，突出主人公由察觉危险到主动负责的行动线，也使主题落实于选择而非口号。；C.时代背景只能提供语境；应先分析清点空碗如何呈现匮乏与等待，再讨论私人生活怎样折射时代创伤。；D.信由未能沟通的阻滞转化为被重新安置的纪念；纸灯可支持修复关系的理解，但仍须由结尾人物行动印证。。讲解时强调：指定作品必须回到短而准的文本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【预期回答】学生能说出“细节—手法／结构—效果—思想—整体”中的起始动作，并避开“把方法题当成指定作品本身，或以背景和标准结论替代分析”。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细节—手法／结构—效果—思想—整体”，最后说明结论“三次拒绝累积人物的依恋，交钥匙的动作则把依恋转化为承担与交托，使结局呈现有代价的转变。”怎样由证据推出。完整解析：答案同时处理反复、转折、人物变化与全篇意义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Framework、课程及评估指引与公开评核资料｜中国文学卷二指定作品赏析能力切片·指令核对·原创模考任务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【预期回答】学生能把失分归入“把方法题当成指定作品本身，或以背景和标准结论替代分析”或更精确的个人错因，并写出可执行检查动作。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讲稿】逐项解释“指定作品证据链”中的专有名词、符号、对象和单位。特别强调：把方法题当成指定作品本身，或以背景和标准结论替代分析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讲稿】用“条件—表示—方法—核验”重建本知识点。示范时逐步引用：细节—手法／结构—效果—思想—整体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讲稿】带学生逐句读取任务，不先求答案。要求指出材料中的有效条件，再按“细节—手法／结构—效果—思想—整体”作答。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讲稿】先展示错误路径，再用解析链复原第一失分点。禁止只说“粗心”；必须落到“把方法题当成指定作品本身，或以背景和标准结论替代分析”或更精确的动作。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中国文学卷二指定作品赏析能力切片 · 指令核对
指令焦点：先判断题目要求找、解、析、比、评中的哪一种动作。
【原创训练材料｜参数为训练所设】叙述者一直称父亲为“他”，直到送别场面才改称“爸爸”。
称谓变化如何影响作品整体？ 选项为 A.疏离称谓维持情感距离，末段改称使压抑的亲近突然显露，并重新框定前文看似冷淡的观察。；B.指出哪两个细节形成对比、读者由此怎样重新理解人物选择，并以一句话回扣作品的核心矛盾。；C.三次拒绝累积人物的依恋，交钥匙的动作则把依恋转化为承担与交托，使结局呈现有代价的转变。；D.停步与返回互相照应，突出主人公由察觉危险到主动负责的行动线，也使主题落实于选择而非口号。。讲解时强调：指定作品必须回到短而准的文本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【预期回答】学生能说出“细节—手法／结构—效果—思想—整体”中的起始动作，并避开“把方法题当成指定作品本身，或以背景和标准结论替代分析”。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细节—手法／结构—效果—思想—整体”，最后说明结论“疏离称谓维持情感距离，末段改称使压抑的亲近突然显露，并重新框定前文看似冷淡的观察。”怎样由证据推出。完整解析：语言细节既有局部效果，也改变读者回看全篇的方式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Framework、课程及评估指引与公开评核资料｜中国文学卷二指定作品赏析能力切片·指令核对·原创模考任务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【预期回答】学生能把失分归入“把方法题当成指定作品本身，或以背景和标准结论替代分析”或更精确的个人错因，并写出可执行检查动作。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讲稿】逐项解释“指定作品证据链”中的专有名词、符号、对象和单位。特别强调：把方法题当成指定作品本身，或以背景和标准结论替代分析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讲稿】用“条件—表示—方法—核验”重建本知识点。示范时逐步引用：细节—手法／结构—效果—思想—整体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讲稿】带学生逐句读取任务，不先求答案。要求指出材料中的有效条件，再按“细节—手法／结构—效果—思想—整体”作答。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讲稿】先展示错误路径，再用解析链复原第一失分点。禁止只说“粗心”；必须落到“把方法题当成指定作品本身，或以背景和标准结论替代分析”或更精确的动作。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中国文学卷二指定作品赏析能力切片 · 指令核对
指令焦点：先判断题目要求找、解、析、比、评中的哪一种动作。
【原创训练材料｜参数为训练所设】课堂笔记只写：作品成于战乱年代，所以主题是忧国。文本片段却集中描写母亲反复清点空碗。
应怎样修正这项赏析？ 选项为 A.信由未能沟通的阻滞转化为被重新安置的纪念；纸灯可支持修复关系的理解，但仍须由结尾人物行动印证。；B.疏离称谓维持情感距离，末段改称使压抑的亲近突然显露，并重新框定前文看似冷淡的观察。；C.指出哪两个细节形成对比、读者由此怎样重新理解人物选择，并以一句话回扣作品的核心矛盾。；D.时代背景只能提供语境；应先分析清点空碗如何呈现匮乏与等待，再讨论私人生活怎样折射时代创伤。。讲解时强调：指定作品必须回到短而准的文本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【预期回答】学生能说出“细节—手法／结构—效果—思想—整体”中的起始动作，并避开“把方法题当成指定作品本身，或以背景和标准结论替代分析”。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细节—手法／结构—效果—思想—整体”，最后说明结论“时代背景只能提供语境；应先分析清点空碗如何呈现匮乏与等待，再讨论私人生活怎样折射时代创伤。”怎样由证据推出。完整解析：背景不能代替细节，正确顺序是文本在先、语境在后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Framework、课程及评估指引与公开评核资料｜中国文学卷二指定作品赏析能力切片·指令核对·原创模考任务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【预期回答】学生能把失分归入“把方法题当成指定作品本身，或以背景和标准结论替代分析”或更精确的个人错因，并写出可执行检查动作。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讲稿】逐项解释“指定作品证据链”中的专有名词、符号、对象和单位。特别强调：把方法题当成指定作品本身，或以背景和标准结论替代分析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讲稿】用“条件—表示—方法—核验”重建本知识点。示范时逐步引用：细节—手法／结构—效果—思想—整体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讲稿】带学生逐句读取任务，不先求答案。要求指出材料中的有效条件，再按“细节—手法／结构—效果—思想—整体”作答。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讲稿】先展示错误路径，再用解析链复原第一失分点。禁止只说“粗心”；必须落到“把方法题当成指定作品本身，或以背景和标准结论替代分析”或更精确的动作。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Framework、课程及评估指引与公开评核资料｜中国文学卷二指定作品赏析能力切片·推论边界·原创模考任务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a8ba09751440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441e1dbc5c4040" /><Relationship Type="http://schemas.openxmlformats.org/officeDocument/2006/relationships/slideLayout" Target="/ppt/slideLayouts/slideLayout1.xml" Id="R812b743b2c504f2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2b743b2c504f2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0527307ec4337" /><Relationship Type="http://schemas.openxmlformats.org/officeDocument/2006/relationships/image" Target="/ppt/media/image.png" Id="R62bc3889310c43f1" /><Relationship Type="http://schemas.openxmlformats.org/officeDocument/2006/relationships/notesSlide" Target="/ppt/notesSlides/notesSlide1.xml" Id="Ra1a2671ac83548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dc7699e7514f50" /><Relationship Type="http://schemas.openxmlformats.org/officeDocument/2006/relationships/image" Target="/ppt/media/image2.png" Id="R6c5af7e757244525" /><Relationship Type="http://schemas.openxmlformats.org/officeDocument/2006/relationships/notesSlide" Target="/ppt/notesSlides/notesSlide2.xml" Id="R013edcfd936f41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6ffdc7dd641e6" /><Relationship Type="http://schemas.openxmlformats.org/officeDocument/2006/relationships/image" Target="/ppt/media/image3.png" Id="R0b8614d410ee46ad" /><Relationship Type="http://schemas.openxmlformats.org/officeDocument/2006/relationships/notesSlide" Target="/ppt/notesSlides/notesSlide3.xml" Id="R0fcf178033dc44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534707de34670" /><Relationship Type="http://schemas.openxmlformats.org/officeDocument/2006/relationships/image" Target="/ppt/media/image4.png" Id="Rc7b5c44fdf7e4038" /><Relationship Type="http://schemas.openxmlformats.org/officeDocument/2006/relationships/notesSlide" Target="/ppt/notesSlides/notesSlide4.xml" Id="Rfd7c6334f04f4b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2b3d0eae141c8" /><Relationship Type="http://schemas.openxmlformats.org/officeDocument/2006/relationships/image" Target="/ppt/media/image5.png" Id="Rc283b70b23164d75" /><Relationship Type="http://schemas.openxmlformats.org/officeDocument/2006/relationships/notesSlide" Target="/ppt/notesSlides/notesSlide5.xml" Id="R687455b8b7e445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597f371d54e07" /><Relationship Type="http://schemas.openxmlformats.org/officeDocument/2006/relationships/image" Target="/ppt/media/image6.png" Id="Rde512b1167cb4955" /><Relationship Type="http://schemas.openxmlformats.org/officeDocument/2006/relationships/notesSlide" Target="/ppt/notesSlides/notesSlide6.xml" Id="R6c5e0de820a440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3f0c264b44482" /><Relationship Type="http://schemas.openxmlformats.org/officeDocument/2006/relationships/image" Target="/ppt/media/image7.png" Id="Rf70edb6cd1764016" /><Relationship Type="http://schemas.openxmlformats.org/officeDocument/2006/relationships/notesSlide" Target="/ppt/notesSlides/notesSlide7.xml" Id="R4ec6e246bb814f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32b7e35a74cfe" /><Relationship Type="http://schemas.openxmlformats.org/officeDocument/2006/relationships/image" Target="/ppt/media/image8.png" Id="R402e8da1887f4a6f" /><Relationship Type="http://schemas.openxmlformats.org/officeDocument/2006/relationships/notesSlide" Target="/ppt/notesSlides/notesSlide8.xml" Id="R0fb0ae8dacce45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eb5be0ae64689" /><Relationship Type="http://schemas.openxmlformats.org/officeDocument/2006/relationships/image" Target="/ppt/media/image9.png" Id="Rdb24292146fa4139" /><Relationship Type="http://schemas.openxmlformats.org/officeDocument/2006/relationships/notesSlide" Target="/ppt/notesSlides/notesSlide9.xml" Id="Rfe4179979a1846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08f74576a4ed9" /><Relationship Type="http://schemas.openxmlformats.org/officeDocument/2006/relationships/image" Target="/ppt/media/image10.png" Id="Re315c0aeeacd4994" /><Relationship Type="http://schemas.openxmlformats.org/officeDocument/2006/relationships/notesSlide" Target="/ppt/notesSlides/notesSlide10.xml" Id="Rd2a3830d2caa407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c0bf674b24386" /><Relationship Type="http://schemas.openxmlformats.org/officeDocument/2006/relationships/image" Target="/ppt/media/image11.png" Id="R739c5ab5429c4260" /><Relationship Type="http://schemas.openxmlformats.org/officeDocument/2006/relationships/notesSlide" Target="/ppt/notesSlides/notesSlide11.xml" Id="R7ab5949b6b524ff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05f7a124b649c8" /><Relationship Type="http://schemas.openxmlformats.org/officeDocument/2006/relationships/image" Target="/ppt/media/image12.png" Id="R4d67ff2950b14863" /><Relationship Type="http://schemas.openxmlformats.org/officeDocument/2006/relationships/notesSlide" Target="/ppt/notesSlides/notesSlide12.xml" Id="R1fb717baebed43a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7108600fe4b10" /><Relationship Type="http://schemas.openxmlformats.org/officeDocument/2006/relationships/image" Target="/ppt/media/image13.png" Id="R239a71be83724574" /><Relationship Type="http://schemas.openxmlformats.org/officeDocument/2006/relationships/notesSlide" Target="/ppt/notesSlides/notesSlide13.xml" Id="R075522e2e7a9431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d075b380384c88" /><Relationship Type="http://schemas.openxmlformats.org/officeDocument/2006/relationships/image" Target="/ppt/media/image14.png" Id="R3ced85c3de69439d" /><Relationship Type="http://schemas.openxmlformats.org/officeDocument/2006/relationships/notesSlide" Target="/ppt/notesSlides/notesSlide14.xml" Id="Rc4dccd98a0c54e2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46903be01484f" /><Relationship Type="http://schemas.openxmlformats.org/officeDocument/2006/relationships/image" Target="/ppt/media/image15.png" Id="R9843d503b81449dd" /><Relationship Type="http://schemas.openxmlformats.org/officeDocument/2006/relationships/notesSlide" Target="/ppt/notesSlides/notesSlide15.xml" Id="Rbc47d663f00249f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b7546d9d94942" /><Relationship Type="http://schemas.openxmlformats.org/officeDocument/2006/relationships/image" Target="/ppt/media/image16.png" Id="R01c28d6d3a0c457a" /><Relationship Type="http://schemas.openxmlformats.org/officeDocument/2006/relationships/notesSlide" Target="/ppt/notesSlides/notesSlide16.xml" Id="Rb15e7d30c81c44e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a2e1fcca5401a" /><Relationship Type="http://schemas.openxmlformats.org/officeDocument/2006/relationships/image" Target="/ppt/media/image17.png" Id="Rcf96690f6a4544f3" /><Relationship Type="http://schemas.openxmlformats.org/officeDocument/2006/relationships/notesSlide" Target="/ppt/notesSlides/notesSlide17.xml" Id="R9a9dad8715fa488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9fe06fe97d40a5" /><Relationship Type="http://schemas.openxmlformats.org/officeDocument/2006/relationships/image" Target="/ppt/media/image18.png" Id="R439a9557ef484c51" /><Relationship Type="http://schemas.openxmlformats.org/officeDocument/2006/relationships/notesSlide" Target="/ppt/notesSlides/notesSlide18.xml" Id="R11ca0281e84b476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8dd9fb1d3c4b90" /><Relationship Type="http://schemas.openxmlformats.org/officeDocument/2006/relationships/image" Target="/ppt/media/image19.png" Id="R9f6dfd8d2ae9469e" /><Relationship Type="http://schemas.openxmlformats.org/officeDocument/2006/relationships/notesSlide" Target="/ppt/notesSlides/notesSlide19.xml" Id="R37a4e568d2034ff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641093e0264b80" /><Relationship Type="http://schemas.openxmlformats.org/officeDocument/2006/relationships/image" Target="/ppt/media/image20.png" Id="R5034c03f48744b5a" /><Relationship Type="http://schemas.openxmlformats.org/officeDocument/2006/relationships/notesSlide" Target="/ppt/notesSlides/notesSlide20.xml" Id="Ra94ecae87e7b4d4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9a58e04f74d8e" /><Relationship Type="http://schemas.openxmlformats.org/officeDocument/2006/relationships/image" Target="/ppt/media/image21.png" Id="Rd71a8c76f2d44d42" /><Relationship Type="http://schemas.openxmlformats.org/officeDocument/2006/relationships/notesSlide" Target="/ppt/notesSlides/notesSlide21.xml" Id="R00c69ceb8d904bf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948dd502f34aea" /><Relationship Type="http://schemas.openxmlformats.org/officeDocument/2006/relationships/image" Target="/ppt/media/image22.png" Id="R0777a75d73634693" /><Relationship Type="http://schemas.openxmlformats.org/officeDocument/2006/relationships/notesSlide" Target="/ppt/notesSlides/notesSlide22.xml" Id="R512d2b0c5d0749a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d980fd9af4de3" /><Relationship Type="http://schemas.openxmlformats.org/officeDocument/2006/relationships/image" Target="/ppt/media/image23.png" Id="Rebbfeb199fc24da2" /><Relationship Type="http://schemas.openxmlformats.org/officeDocument/2006/relationships/notesSlide" Target="/ppt/notesSlides/notesSlide23.xml" Id="R184ba17803ed479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40d88c6f2346d7" /><Relationship Type="http://schemas.openxmlformats.org/officeDocument/2006/relationships/image" Target="/ppt/media/image24.png" Id="R7f9fa7d0dc684ddb" /><Relationship Type="http://schemas.openxmlformats.org/officeDocument/2006/relationships/notesSlide" Target="/ppt/notesSlides/notesSlide24.xml" Id="Rba585409c48f422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22adc56e224113" /><Relationship Type="http://schemas.openxmlformats.org/officeDocument/2006/relationships/image" Target="/ppt/media/image25.png" Id="Ra98e3b62236e499b" /><Relationship Type="http://schemas.openxmlformats.org/officeDocument/2006/relationships/notesSlide" Target="/ppt/notesSlides/notesSlide25.xml" Id="R7d788f63f5584ae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fe0bb17214ea8" /><Relationship Type="http://schemas.openxmlformats.org/officeDocument/2006/relationships/image" Target="/ppt/media/image26.png" Id="R44b39082257648c2" /><Relationship Type="http://schemas.openxmlformats.org/officeDocument/2006/relationships/notesSlide" Target="/ppt/notesSlides/notesSlide26.xml" Id="R02da944a9b6c462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13e79efd74207" /><Relationship Type="http://schemas.openxmlformats.org/officeDocument/2006/relationships/image" Target="/ppt/media/image27.png" Id="Rc6c5389f00b34c37" /><Relationship Type="http://schemas.openxmlformats.org/officeDocument/2006/relationships/notesSlide" Target="/ppt/notesSlides/notesSlide27.xml" Id="R62f38aa486884ab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5a5f48a734866" /><Relationship Type="http://schemas.openxmlformats.org/officeDocument/2006/relationships/image" Target="/ppt/media/image28.png" Id="R4f5f898353e74dc9" /><Relationship Type="http://schemas.openxmlformats.org/officeDocument/2006/relationships/notesSlide" Target="/ppt/notesSlides/notesSlide28.xml" Id="R1f2044f82724422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1c83bd85f543ee" /><Relationship Type="http://schemas.openxmlformats.org/officeDocument/2006/relationships/image" Target="/ppt/media/image29.png" Id="R728e9e126e25462b" /><Relationship Type="http://schemas.openxmlformats.org/officeDocument/2006/relationships/notesSlide" Target="/ppt/notesSlides/notesSlide29.xml" Id="R9c69bc2465c3478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ba2304380494f" /><Relationship Type="http://schemas.openxmlformats.org/officeDocument/2006/relationships/image" Target="/ppt/media/image30.png" Id="Rbf59dd4324c54912" /><Relationship Type="http://schemas.openxmlformats.org/officeDocument/2006/relationships/notesSlide" Target="/ppt/notesSlides/notesSlide30.xml" Id="R101b41fcc8db41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5526B-6DA4-4B99-8D17-39EE64CD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00372B-5038-4026-B8A1-CFECC581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DB451D-19D2-4FFD-A5F5-A05D6516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18B2DC-E272-466E-9912-176FD018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B7E21-946B-4672-A80B-A7D2CE88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以原创微型材料训练细节、结构与语境的分析方法；实际指定作品须按目标届别另建作品卡。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800110-3C3B-42B1-8EC5-A7A1C182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6965A9-D1AD-4608-90A3-CBE71F68A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2F6E0-CA51-4BB2-8469-BDE62896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0733AD-2B45-481E-8D21-A88AB0FDA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bc3889310c43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43587-B95F-43F6-B8AD-C9602744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D03C9-1E81-4201-A82B-ACB3C92C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36E51-7B0E-4AE2-A328-5E51E9D0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5EF47F-1C78-409D-B728-08903FA6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AAD5E1-34A1-4ACE-B23F-12080FAA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210AE-040E-414D-A4B3-A5F78523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C7B675-C999-44F5-857C-9F5B07FB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72BCA-A52F-453C-A5F0-9C4550F6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94073-A4C0-4FD8-A5B2-5CD5289F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544483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06E407-C16B-4672-85DA-FAAE9274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611FF-79B6-4D3A-B915-AD59362D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5af7e7572445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6A6E88-3E42-4144-ACA7-0A72B53A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9D595-3C07-467E-AC1D-0154DBAC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043CF-AD70-4958-A9D7-49E26B13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690CBD-8134-401C-81F0-C3BB6FD3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F863D-4170-4641-8507-32B023B6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BC01D8-97D7-4D42-A538-B6A29B0A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FC89C1-0CD6-4C4F-8EE3-3523A6B1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D59E71-1B76-4D8A-8153-59EB8CF5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0BCFB5-DEF1-4213-913A-BA43293B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838FC0-A162-45AE-BABE-D6963D1B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49B31E-70D0-4074-B7D6-7F009BAB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44511F-7BCB-4086-A18A-910DD4D62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E8F968-C25A-47F2-AC26-E583833E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A53C86-5900-446F-BA81-C96F6D76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0CA6B3-BB98-4FDD-9271-0DC41EFE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C1D59A-0576-4D7D-8DD6-29719EB2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677E69-4FB2-49FA-9F87-FCD1F309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成功标准｜指定作品必须回到短而准的文本证据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2697AF-8D02-4700-A644-C134FB21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83D050-A94F-4D0B-AC30-E8535697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993103-E52C-49E9-AD05-081C0B1E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558945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91BC43-DF3D-43A2-AB3E-97332A70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F18D08-04CF-4190-8A58-D2C1F95D8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8614d410ee46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BE8DA0-AF37-4914-ACB5-86688CF0B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61C5B4-D5EF-43E4-B95F-E312F50A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7A6571-9ADD-494E-BA55-5364D031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5189C5-87FC-4D47-9B9F-395AC23A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38DD6-D2EB-49E5-89E4-3880C584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948AE1-3A67-4BEE-A376-BEB03EEA3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边界提醒｜把方法题当成指定作品本身，或以背景和标准结论替代分析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6DC5A-16A0-4AEE-8A89-2E438783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C28CA-2B55-4459-B53E-B73C4C19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E4961A-4F20-46A6-A4A2-420F6685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以原创微型材料训练细节、结构与语境的分析方法；实际指定作品须按目标届别另建作品卡。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5A7FC-2394-40EF-972D-C281962A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245632-C838-4F84-891A-BB9A5446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F45EF-7EB9-43D2-AA02-025AA801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9FB9F6-E35C-4191-BBCA-418600BE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Framework、课程及评估指引与公开评核资料｜中国文学卷二指定作品赏析能力切片·指令核对·原创模考任务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0B644-56EA-46A8-B8AB-4DA64E16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E064DF-8F5F-45CE-AF56-FD2909D8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22F948-768D-48F9-B0F6-18F71C9B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8F34B6-30E6-4383-9621-9F11A8747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1679663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2AE295-AC1A-4BE4-B4EB-DF3EBD0E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9B9F33-5932-444E-9A69-BCB91A53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b5c44fdf7e40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BBA610-2102-48AE-8E1F-3729A99D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D5CC8-1F51-4EAD-A363-2101A022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1AC100-DF53-4BEC-B9FF-8BC3B580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能解释“指定作品必须回到短而准的文本证据”，并识别一个反例或边界。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2FF2D-5AA2-4013-B9F2-49C61229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FEF32-2BA3-4C08-B437-6831A450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E4C3BE-F27A-4B95-8FCF-CB1D8C02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【原创训练材料｜参数为训练所设】作品卡记下：人物三次拒绝离开旧居，末次却亲手把钥匙交给后来者。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哪一分析最能把反复与结局连成证据链？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A0D005-7968-4DD1-BBDD-B99241D2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高频错因：把方法题当成指定作品本身，或以背景和标准结论替代分析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4CFEBE-C36D-4973-B618-B2992342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B5D4A-1DA2-424C-80CA-FAE4840D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3C9595-34AB-4E66-94C8-4180F720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5BB066-2712-44E0-A8C5-2290E4F1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3ECE53-B545-4033-AE0E-A6246898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025AC1-03E4-48D4-96C5-315283C3B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43BC7E-6988-4A02-8930-6EAF1DA6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879028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1CB372-0768-4636-80C0-1ED69F8A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DE51F2-335C-4553-BCD8-1F4D7FB1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83b70b23164d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2DEAF-B8F6-4E13-AEA1-B75B0E52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408F77-DAE5-4D08-9E3E-F1EF9915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A235D-6AFE-48CA-9927-174A43E7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771A8B-3221-493F-8560-78F3B2C2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1161DE-A3A0-4B4B-A9A8-FC9D5991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E1E1D4-A641-46AD-86B5-F97A0CF2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9F9FE5-E96F-4661-A44F-22E8DD6B7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手法／结构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47213D-3B2F-4815-8A98-E3BC3A8E1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EDB8B-9D44-43DC-8987-0337EE94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9D3204-B10B-41A8-BF49-4259BDF1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60DF74-25E9-4E17-9436-7360E82D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A96C2B-57ED-45DC-B08B-97A499112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DF687A-CA7C-4C9E-9BB0-3C7109E6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BDEED8-2654-46B1-ADD1-B9D736A7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【原创训练材料｜参数为训练所设】作品卡记下：人物三次拒绝离开旧居，末次却亲手把钥匙交给后来者。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哪一分析最能把反复与结局连成证据链？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1993A7-70D9-4334-8059-A946BA00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FE8AF2-E8C1-4197-A82B-B6339359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38BA68-5AE7-43D4-ADAB-4E1599E6E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正确结论：三次拒绝累积人物的依恋，交钥匙的动作则把依恋转化为承担与交托，使结局呈现有代价的转变。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解析：答案同时处理反复、转折、人物变化与全篇意义。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07719F-CCF9-413C-8BA1-FBE131EF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89BA9D-5306-4BAC-A2A8-7F648C9C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461D62-52A7-46C9-B914-9180BB7E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12A592-2DEF-421C-A317-0B7BEF64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012271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D8FA70-508E-482B-8445-DF15CEDBC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D0724B-315D-4344-B360-87264AB3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12b1167cb49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868BA-C893-4FD3-8F3F-84F3108C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41CDE-777A-41D9-B7D7-4AAB1041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22741B-A931-4A09-8476-7173121F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F6F8D5-081C-43B5-B163-64E1EC38F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40A57-E603-46C4-B426-966EA782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117D5-CDD1-42E3-B9F7-3A252A8E3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5FDCE9-42B4-411E-88A7-602D4F52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48C5E-ACD5-4935-AD0C-9A60A4B1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107742-EC80-4D41-B121-87C3C1C0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F567B-BD5D-4CCA-8867-626FEB5F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7610D1-0126-40A6-9022-C2421A43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7AF651-6468-4B99-921C-D22DD285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5E7357-43EB-48ED-85BD-160D7C26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4B8F3B-C9E4-46D1-A9A5-B2509FC3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D083F-DDFF-4452-8E47-6DC47E74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914095-7D58-4EA7-A474-276D6ED3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346BA7-6346-4640-A943-6B18369E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2CA937-E6D5-496A-8457-E3FD6BDC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DC1B7A-779F-4DF6-B0E4-A954FEEF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705889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1D0EE0-6EE0-4304-8E5C-807E7BBD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39A15-C7B4-41C4-8975-7E9DF78AB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edb6cd17640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CB8012-4CF9-4949-973D-598808A4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7563A-415F-4F3C-A91C-F2F21A47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BA1E9-15C7-497E-90C1-2B61E49B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B07E3-D41E-41E0-9130-E39F49AB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CBC5F-D614-4A04-940A-9EEA8977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185C46-B67E-44A0-B407-83CC5DB2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72AE75-C8FC-47E2-B2A2-A40B953C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6538A-7CF1-46A9-9858-24968039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BBEA1-FAC0-4C3E-AED8-6DD89079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1EBC70-9626-4DC1-8272-0972486A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E8069-C61B-4F83-B3A8-2A1DE8BD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4115F6-8DB4-4221-9B36-29D640F9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342E21-DB19-426D-B97C-09D8CD9B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DE0438-17EF-49CD-88B4-63956C93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517FA3-6B53-4896-83BE-C1C151A1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3B9A33-CA35-4AFB-A95A-4109CD065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D62BDD-1E2B-440E-B12C-03812C6FD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04536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2F0278-7755-4939-BC67-BB4913F1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7E0F6-19BD-45C3-A342-C6205A9CC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2e8da1887f4a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06259-0FB8-4D74-A0DD-08108F38A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81F25D-32ED-4E70-BE5D-73AFE84B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C789A-EFE9-49F3-9E57-3C646F5C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BC0C8-4238-4762-86D4-274F707F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733023-3F6D-48A0-A437-9B341F98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2BA45C-F205-40E6-8C50-C64CB7AB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1CD820-44F3-45C9-81B9-1A20F098F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091743-BEAB-4403-B7EE-4EB9BD1E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512CEE-0710-4B61-BFE9-D0054E1A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4318AD-0FDB-4015-ACD1-029F72CF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2CEF8A-2F2B-40C9-A3BB-BAFBC50C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37E604-345A-4D08-A8FF-FFC1714A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D6A7CF-E600-48D6-92CC-86F07078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767FF3-AFB6-40F5-8D61-D06D5CC9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C56A7C-3458-40E7-87AD-56E7F2E5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6AE84F-29FC-4C68-B8BF-69C3F487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BEE96F-BD94-4E0A-A5B0-92D22285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470969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28BC00-CE7B-4A83-B435-2F57BBC6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3B20E-1F5C-4346-AE36-F18C4B82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24292146fa41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A5F234-B62D-4F42-AAE2-1EC2924D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760221-37FD-4E33-B384-37872F0C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040B2D-8CEF-4236-9A0F-DA0739EA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17B49D-CE75-444B-8523-59FA3A86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1B1B8-D356-4B8E-AD04-65EE522C2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Framework、课程及评估指引与公开评核资料｜中国文学卷二指定作品赏析能力切片·关键词解释·原创…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3E9483-3855-4352-B78D-CD6F194A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BBF5B0-9653-4B1A-9C5C-9E683E9A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5BACE-7765-4EB3-B6C6-2D6C76068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E968D7-A4B1-468A-8B3C-E7179743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0700B-2CE5-4719-8D48-92AAB3FE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E950DC-3622-473A-9B3B-6D3E2CBD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16CBDE-B00D-4499-B42E-C26E0C8A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0A347-C518-4799-9A65-C9B06901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9F444C-F2FC-439E-8228-526838E0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A86CFF-C749-4FCB-B90B-A78E8A7E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0ACE1D-E4C0-447F-B292-DA28C7B4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E588E1-068A-4BD4-B3B0-54568AF9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E723E6-12CB-44AA-B393-90535B52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6CDDF0-C1F6-4238-B3C9-D986AA94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728374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78991E-C478-4362-BC34-C40E0E10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343EE-4A1D-4266-8CF9-1EA45393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5c0aeeacd49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31B68-ADF7-4A62-86E5-E64C10F3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F831F-BBD2-4D39-9B23-B738AC87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58A2B4-66B6-4B78-B0E4-C292EB0E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42E57-1CB2-4B41-B867-FB8E93412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53A3D-86C9-4BAA-93C9-AB596206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中国文学卷二指定作品赏析能力切片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【原创训练材料｜参数为训练所设】作品卡记下：人物三次拒绝离开旧居，末次却亲手把钥匙交给后来者。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哪一分析最能把…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B33BD-4384-4559-9096-CF8AE1DF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FCA1CA-1B35-4A64-BA0F-EF83628A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BB18FE-FD86-4B74-98CC-8867E8F7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20BB2F-5159-4337-A223-2124203D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19859-85AC-4A30-9C67-116BCB24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9DB61E-929E-4C4D-BB59-D47DAC4F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5B6922-55F7-4BB4-847E-F60437F1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95E7FD-9512-495C-BEA1-D48D9848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中国文学卷二指定作品赏析能力切片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A4C2AC-B9BA-4E88-960A-E6D8A965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9B671D-FC7B-4BFC-8581-204C01DA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1169F4-FFD0-4482-8AEA-5F19D227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9D7610-BA88-4A71-8FF3-01D6BF21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839906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D852D3-DEF1-4F98-A5F3-C1A4AD270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4E1CE7-947E-421E-9AE5-7D2EE3BE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9c5ab5429c42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1E00D7-5B8A-4A92-BB0A-D91945747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90DA02-6E24-429F-8625-A2731635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D10C0-E6D4-4189-A6BD-0C0D77CA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69862-392C-480A-900A-1D8FA1D1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BFCCAE-8D2E-4A15-9CE6-E38561822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80C81-8091-4C53-A8B8-8C9E777B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5B3B81-6939-4297-BA58-66C20D2B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B41859-014A-4A79-BC29-7285AFFE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正确结论：信由未能沟通的阻滞转化为被重新安置的纪念；纸灯可支持修复关系的理解，但仍须由结尾人物行动印证。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解析链：答案解释转化并明确推论条件。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3C6CA2-4E3D-49F2-B941-F105E402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1AF0B4-526D-4204-A00C-383CDB6A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77BEDD-AB3C-4D8B-BEF0-B43518EF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572457-12A2-4E04-B22C-3F7119B7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1835259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BF6209-B4AF-4030-A9FE-954D8E8C7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C5E118-B9B1-4377-A983-E808352AE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7ff2950b148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6A1642-6343-4175-B362-7B317816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B50D4-5F30-4554-B370-3AF87188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35C61B-068F-4E19-9B02-21F83166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7BA71E-F4AF-44D8-BB41-1688F1FD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中国文学卷二指定作品赏析能力切片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16CCF-8CAD-4B90-8D3D-F82A8F7E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348D0C-C806-49AA-AD57-248EFF0D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0FDAB4-4F56-4325-89AC-5E789E04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EB7C8-F265-4F6D-BF34-82AED664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4DD454-7BBB-4D22-900B-B9306F1F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1B8EFA-E74E-41E3-A9D6-A77C0B6F4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7957EF-3BA5-4728-A366-5E1D6B27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C6E3B4-144B-4EE1-A9CA-35C0553FF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87920-4F7B-4B91-B74D-EE9B3F88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7252837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69BDD1-14B5-44E9-A308-B83F9FDF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A4C49-6F96-4B98-A750-2B8BD152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9a71be837245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3611F-499B-4D4C-A155-5AC35032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ACF69-E72B-41D3-A749-739622B5D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095A21-8405-4A26-B564-C2912F3D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能独立执行“细节—手法／结构—效果—思想—整体”，并说明每一步理由。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7B6D3-B6C0-43BA-A2CF-FE01368E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0F970-ED28-485E-99EA-776B8BBF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C76E6-22EF-40C3-8F37-1A881CCC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【原创训练材料｜参数为训练所设】叙述者一直称父亲为“他”，直到送别场面才改称“爸爸”。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称谓变化如何影响作品整体？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ECEB3B-B97E-4C8B-9C2D-00BADBA8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高频错因：把方法题当成指定作品本身，或以背景和标准结论替代分析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284C71-5F9B-4D28-8573-A8882F07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68336-E5BB-4870-8AD5-9B38B298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755EBF-2649-4697-96D9-8F4206B8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75CA4D-CDE2-4845-A08D-7D586B00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FC7DEC-7422-4FFD-A657-DD9A9EC8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842AB5-B3D7-4D27-A899-6A5D58A4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F91A99-6BD5-4A5C-AE6B-9BA99AE1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80921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3BBABB-DA23-467F-9751-A91362D9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7B0549-078D-4EA2-80C6-1378344B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ed85c3de6943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5D4EE-DF24-48DF-9547-4E1F963F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BEAF8-E05B-428E-8DBD-682BFA74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44B2F-ADDF-4323-8680-44A1BE208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93494C-5A93-41D1-AE2B-44CB9166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EAE37-EAFC-4154-9175-AB6E074D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894F93-A68B-4FE3-BB23-D413B0D6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AC3E4E-D922-4812-B037-72116BA2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手法／结构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4780EC-A991-4C1C-9453-F11C5428E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9A413B-5F36-4CBF-9F8D-C89BE26B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4FDB96-B01B-4DBA-8EB9-55E371AA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354FCD-E2AD-4404-9E31-307280A6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B9BFC8-6B3E-4F5A-A56C-5825442FA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4A086-8E0A-4A56-9B35-A3719DA3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716BA9-1CD0-4764-8693-E6CFC18E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【原创训练材料｜参数为训练所设】叙述者一直称父亲为“他”，直到送别场面才改称“爸爸”。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称谓变化如何影响作品整体？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14FDF7-852C-408A-B264-BF98C50B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D14ECE-F5B2-490B-A176-A5B63EB3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3DF6AD-4489-45CE-8D89-9DBC7E47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正确结论：疏离称谓维持情感距离，末段改称使压抑的亲近突然显露，并重新框定前文看似冷淡的观察。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解析：语言细节既有局部效果，也改变读者回看全篇的方式。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650CB-7E87-444A-AC53-65DDD2B6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086832-7D65-4595-9A27-7089726D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7BA3CE-43AF-450E-B9DC-6D13D67EA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4795F7-E504-48CA-9C32-A4138EC8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6691192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CEAFC2-DBC7-4640-AF62-E2418476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94E27-4454-4212-BD97-254293F8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3d503b81449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16236C-51A2-4B0A-B45F-D4302275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07A254-989D-4B01-8104-FF1352FE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299F0B-94EE-4614-9330-D5985BB5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BCABC-628D-40CF-9844-D63C4DAC3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A8C9EC-5F17-44CB-9102-AAC766CB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1AB6CD-FB1D-413B-A0DA-9F69D98C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7AC5DF-8F8A-476F-B164-8F2B6F53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43ECDB-5A7D-438D-88F3-93FC2EC2E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7E3C86-46FD-489A-AF8D-90E510AD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65CAF1-5B8D-4FAD-9115-AE15F036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548F4C-3B1A-4642-9C7D-E9DC7EED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4FADA9-CD3A-48F8-AEAE-9AC7891B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443A8-3E3F-47EE-A448-3AD6A71A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D9D7A0-0BA9-44EF-A7B7-0BF9176E2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F3B9C0-3122-4802-979D-9365DA94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E7269D-F8C5-4C78-A87F-17377015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0EA7E-A4AC-4BBC-8538-E7986355A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9DF40-E286-4246-8972-84DDD3124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C5B075-90F8-4C17-B501-7FC4FB9F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7879732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ABA0AE-E04A-4DC3-9AA1-751935C2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9B8F68-7843-4576-8CCB-0F728B56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28d6d3a0c45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80281F-3290-482E-AB9A-74C5011E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90F049-B4D6-4D24-927C-69B1A1D4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C7B773-5173-4A14-9836-6A907512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4163A-938B-48FD-9A4D-4AD34C6E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3FBC6D-E8A4-41CA-AE44-9C29C419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34A8FB-1E3E-4068-A372-D055F31EC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64C0E9-6E96-43F4-B7FA-391A458E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F53CBD-55E0-47F2-ACA8-5F66130DE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D1AD0F-80AC-40A1-AFFE-FEC05B2D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4C20D8-7054-4EE7-AD91-A41C6EBB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DCB6D4-5A4E-47D3-933F-635E1B63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A3744-C77B-4E93-9A6D-9023A2C1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41DAEB-5718-4FA7-A36C-DF460407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3420EB-C5FF-4E1D-B90B-8125332F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A0DCAC-6168-4E7D-92CC-69F4E116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197E64-0A36-4320-8904-AEE5A179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356AF9-181C-4DB6-BA36-BD3D672B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588571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3F8BB0-4138-4EC2-8481-6ED1F8E05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276E8-01CF-4CDD-A221-554C4BDF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6690f6a4544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FAA32-E8B0-4E3C-905A-C03A8F8A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D0FF0-A6EC-440A-9377-FF730753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4DC3A-54CF-4D42-8A0B-A2B26499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7D660-02B2-4E8C-8B57-373F42C4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382D0-605E-48A5-98CF-CEEA520C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97425C-93BC-4766-86CC-07341526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811E57-F341-4924-A904-090F001C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0747B-EAA3-4857-BB33-EDADAFF9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375819-8C8D-4AE0-B017-738A7A2D8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E863C6-A85F-4CD3-92C0-2CB9857B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B5FCCD-F19D-4F8E-928A-6BAFE48B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97FF08-A13D-49D2-82CE-EB9E2E272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8068FE-D70E-4E82-AA33-8779DC04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094DC4-93AA-485A-86F7-AB77D83C9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78379F-AF94-4D10-A9B6-96F980BD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8DDED7-837C-42AC-97D5-4ED4BD32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945E83-9860-493B-A613-2C10E5F09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736608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E863EE-640E-4943-937E-AED0B72B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A4C26-F7D2-4BE3-94A2-ADA3C2D1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9a9557ef484c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59E22-57D7-416D-AA1C-CE60492F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812CF9-D8E1-4E14-B7B0-9E221C08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F0B1BE-C561-4D81-B860-D3D9F9D3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36E32-B819-4D6F-932E-5C1CA2A9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F9C60-D9CD-4692-BB8D-46303B2C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Framework、课程及评估指引与公开评核资料｜中国文学卷二指定作品赏析能力切片·关键词解释·原创…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8AC46C-2E45-4A9F-81BD-C26F7FF7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01A8EA-5A4B-415E-9B04-9E6598FB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99ECD2-AC41-484D-ABB2-AC2265DF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FF43EA-31D1-45D7-9FF3-BA8765B3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E0AC7A-8AE5-4381-AE53-0A344ED3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80A457-45C3-4B6A-B837-0E368F62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7B3A3-FF62-491B-BEAB-9CB18F3B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8764B5-8760-4840-99A4-263180A49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1CFAE0-8817-487E-84F1-AA014B71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4497FB-D603-45D1-B683-F63789F6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AFC898-B6F1-4AC5-A56A-1A2A4B4E2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3B4A8D-4826-49B8-916D-79E040CA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28873A-759D-4693-8AC3-491FA40C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4FAFBF-C7AB-4CA8-B4F1-5ACD5EA9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4030410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DEFB01-6E49-4014-A1AD-24FE1715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32DB94-12A8-493F-91BB-EA87391E8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6dfd8d2ae946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FDC076-CCD3-479A-8D86-A5EEC86B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BA0552-2768-4599-9036-067F152F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8A45F-DFE1-4544-8275-6B0D021D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159E5-C70A-4E35-9768-306D1146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60EF51-FB4E-4C29-AC61-2B85075A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中国文学卷二指定作品赏析能力切片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【原创训练材料｜参数为训练所设】叙述者一直称父亲为“他”，直到送别场面才改称“爸爸”。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称谓变化如何影响作品…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22016-D7F0-4AA0-8323-E12ABDE3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144FCC-0745-4360-B865-791DC8E8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29A9DE-3339-4BCE-9534-F0660D63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967C63-CBA7-4822-9A1E-FBB5F90E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【原创训练材料｜参数为训练所设】篇章前段以众人急行衬托主人公停步，后段再写他独自返回修补破桥。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怎样解释首尾行动的结构作用？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55399A-84C5-4D56-A80C-9064653C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9C5370-FDEE-4FEB-9C13-2BE522F2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1B1BE2-6D52-498E-8C48-5D944C4ED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697A4-E05A-46F3-B97B-AB3F6085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中国文学卷二指定作品赏析能力切片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564E3-F0A0-4316-933E-2694A1C9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F1171-7C46-477E-8F31-7BF9A97CD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679B7C-A85D-4DA4-BE8A-3821C555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33FDD3-88EE-438F-8956-6B66352C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5072815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B5DDCE-F8A9-4C0F-8634-D64FD18C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1C7DC-8142-4C41-88F8-C889BD26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34c03f48744b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29861-51D3-4EA2-958F-B0F840D1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3F331C-0880-4FB5-80A3-D41A8F00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80A994-D66B-4627-95BD-CD97C9E7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CF5792-2E42-487C-A4E7-21C6FFDF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1E256E-00D9-4E5F-99E0-7C6E55C5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8DE97-6CA7-4333-B303-91848F3C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27DDE-3AE5-4DCA-97F6-D973D3A6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EF3977-714F-4C0B-9788-3D14A21B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正确结论：停步与返回互相照应，突出主人公由察觉危险到主动负责的行动线，也使主题落实于选择而非口号。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解析链：结构分析必须回到两处具体行动及其推进。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6B575E-3946-47D4-B5E9-315449968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98715D-E58C-42A5-9893-B4C02149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2EAE95-5B29-4239-AC32-34AE8FBFB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2E35C7-4B22-4BE5-AFFB-F24A65685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482049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F9464-8EBB-4A3A-A9BB-01A5E3EB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06E945-22BE-4C98-AF2F-6EC32EA5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1a8c76f2d44d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886F85-5565-46A0-9974-086CB355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E4F56-DD74-479A-B6CE-14DBE6E2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49CC3F-C77D-44B2-87C8-EEA6F6D1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4FC0DF-E8A1-46B4-8F1A-2DC04694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中国文学卷二指定作品赏析能力切片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3E7C69-7DC6-4972-888C-71FD1141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3615E-3BAE-478B-A09C-804B5DF6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94EE3-5750-4CD9-8101-0AA407C3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38C01-FCC3-4A31-B608-B4D1E862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229C48-7A9C-4211-8891-88901B18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3E55E5-CDC0-41BE-AFDB-81FC40DB1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E169B2-AE24-413F-891A-8E32B475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D1192-71BA-4DCF-A0A5-155F6B61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69B888-511F-4FD7-98D7-96A69BCA1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59737363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4BBD4-F71F-455C-A2AA-9768AA07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02A8A-60F3-4795-934D-A2DE1605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77a75d736346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DE3D80-4825-4ABB-A23B-D23D315A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F9F84-4197-4EC3-B00A-1BE9A3F4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DD1579-AAC0-4A06-A867-B2BFA1DD2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54283-E31F-426F-B14A-1DA02E3BA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47090C-AE67-43EA-96A5-3721EE4AC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3F22F4-6AFD-40B0-A297-D75A96DD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7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【原创训练材料｜参数为训练所设】课堂笔记只写：作品成于战乱年代，所以主题是忧国。文本片段却集中描写母亲反复清点空碗。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应怎样修正这项赏析？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BAE245-97C2-4E78-B611-87421C33E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高频错因：把方法题当成指定作品本身，或以背景和标准结论替代分析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4528D5-2734-4FE6-A16A-3F4326B7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38EE6-5271-4DBE-8E91-686F43F1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5ACDB1-0933-4AB6-AD4E-637E262D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72A04-5DE3-456B-8796-6047980E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9111DC-2B57-4AEF-BC28-1BFCC58D5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2ADA28-14F6-4AEC-9670-0ADA60E7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78F24-7CC8-4560-9F9E-D80E5043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40601721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5A00AC-153A-44C6-A6CE-E852852F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4B76E-63C1-4061-A47A-D2654DF0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bfeb199fc24d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59C7E-5A73-4F96-8E72-19F09CCD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7417A-5CCC-4670-ABF5-0661F816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55C99-7540-4E51-ABE5-7BE1D8C5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0AC1A-D436-4609-8A5A-A9DA52B8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8F94D9-7947-497A-858E-929D9CAE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C0601-E803-4C0B-AF77-A455A926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92B1B-88E6-4521-977E-447B7A2A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手法／结构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0A6531-A29C-427A-8231-5F468871C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7E5837-7DEC-48DB-BD60-9170419C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591387-B42D-4E0D-A18B-8F1E12F4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9D20C-ABFB-42DD-AC18-D6E2824A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74A70A-213E-4B4D-A919-97FDC91E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4178FC-BE98-409D-9908-7A73BE8F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2F27A7-3FFE-4A90-A36D-0CA120C1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【原创训练材料｜参数为训练所设】课堂笔记只写：作品成于战乱年代，所以主题是忧国。文本片段却集中描写母亲反复清点空碗。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应怎样修正这项赏析？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E36264-8861-4FB5-81D9-14247AEC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7A0BD0-8F70-44FB-915D-9F4C4352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1B9543-F71E-4992-957F-5784AF16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正确结论：时代背景只能提供语境；应先分析清点空碗如何呈现匮乏与等待，再讨论私人生活怎样折射时代创伤。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解析：背景不能代替细节，正确顺序是文本在先、语境在后。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BD503A-CEED-424C-9853-E32C3799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297A56-81C9-4203-B5C7-088C5649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0A39CB-1B6B-4B18-BD3E-7B28461F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F2D50F-89A6-43EB-BC89-3A40BB07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4201748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5FDD1D-6B5F-441F-AB63-19C21ECB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99105-C775-40CB-B500-3B7B90C3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9fa7d0dc684d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ED44F5-82EF-401B-9A5F-C1A61040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DA673-1E06-4A17-853F-4DE29634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865A87-C1EC-4230-94C9-65DE7B30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A0E9FD-6379-4AD9-94E2-4A840B2F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251136-8D9D-4127-B01A-B5E152FB9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6A59F2-4ADB-46C3-B44D-83F35AA0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6666D9-AB83-4216-81C7-496C1A76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A1A800-2B1D-4CEE-9DEA-4FC12C6C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4B4ECE-D171-4AE8-8F74-23BFE003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8117D8-C930-45EB-B840-9C10F693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DB305C-6E1D-41B2-BD09-F2B51DED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6A3F2F-222C-492F-B69F-71761D13C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B026F-B2B2-4D38-A8E5-DE7BDD7E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DEFE56-83FD-4EDD-8BA5-6E61ABEF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AEC2D-06D4-48C6-BDEB-2EDE71E79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4A3267-6423-4013-8876-95C6B818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6DFCD1-A819-487B-97E6-BF7D3EF2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029096-2302-4DF7-B905-29E6A67B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F1727E-469F-4BDB-AA66-CC8239A1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4846084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5DCAA5-267C-4C56-BF72-389B4E9C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2AC0C-0F1E-4D54-8959-10CBEF58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8e3b62236e49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3AED3-04F9-4448-ABD6-86CF7A40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7DD2B-D192-42F5-93A1-8FEA2090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51BA9B-4C62-406A-9410-E60BDD39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B916E-4829-4FC7-81B3-7AE42C89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指定作品证据链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EB622-E819-4381-B130-E71BF2CCA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6C34A-D767-4730-8C21-796755E8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251CDB-08BF-4BF5-A1FC-7D66E79E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29804-BD5D-4A58-8A1B-3CDD082F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832FF8-F735-4F59-BB92-71054995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F8113B-7CDF-4986-9825-FAB616DC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E6F63A-E39F-49AB-95E7-E9315BA6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92EFAE-B076-419D-A945-C53C663C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4B08A0-FE68-4267-91BF-8F327774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68A91-C0F5-4EE3-8DF6-F6C22DBF8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99A914-CE0C-4563-AE8B-39367543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8871A5-BD22-46FF-B84A-6DE2EFCE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689A85-F8AC-47CA-9443-914B0BFC3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10748643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F87AD9-3E64-41A8-BAF6-91CFD300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932513-9819-4D1D-B2F8-5BE6EFD6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b39082257648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A733FB-9B37-4D4A-8683-EFFA29637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F7D58-6825-456C-B362-D9DDD89C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07054-04E1-4743-B042-2A31AA63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4F400-4015-4E35-9530-7E0DE131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D48DAA-5BF9-4B80-B13E-7CDCC55F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0A87C7-67EC-4B5A-9303-8D7A9814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58BF9B-5C63-40DF-8410-F7920C99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指定作品必须回到短而准的文本证据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BD1651-3DAC-46BB-8D96-4E2D67C7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C3178A-AE6A-46A4-A9DD-B9B621EA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620C51-B714-442F-9BB2-12F0B1AA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细节—手法／结构—效果—思想—整体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13B747-7A24-46EF-A8A1-6372C090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3A5008-F2EA-42B2-929B-2BE168A6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269D44-5829-4F5D-AED8-6EF74834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检查：把方法题当成指定作品本身，或以背景和标准结论替代分析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62BF85-8EEA-4492-81D7-3CF0704A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C848D6-8C03-4605-ADDA-57FACEF1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A08865-71D5-49DC-96BC-8D1E2B80E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651B1A-048E-497B-B8DA-5E86C44A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8629045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43C0F3-7F53-4BFC-9517-E00ADD10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AF04D-2BEE-40C0-B85C-EBE7F34E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5389f00b34c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2F06F-D7B5-4071-BC86-701E48A9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074CF7-C005-4E50-B402-2B205ABA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B378D-C23D-4947-A80C-4F17A5BB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7531CD-2DFF-4EDC-8225-57711E1E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06E38C-ACA8-41EF-BAB5-ECA73EAF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Framework、课程及评估指引与公开评核资料｜中国文学卷二指定作品赏析能力切片·关键词解释·原创…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D2510-48D6-4809-86E9-9171B313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E446E1-E9CD-4E13-AD29-F101C7258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8FEA79-3730-4776-A73F-3C1A52222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DE0263-24FE-4A8E-9B36-8920270B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FF0542-BF7F-4115-8959-BE225D29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328178-ED8F-4079-83AC-0FCF96DBF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4860BA-12D2-46E4-B1F7-6328E807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240A6-BD30-4245-9EC5-5185A05F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FC8427-910C-4473-ACCB-51654481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1163C9-2265-4FC1-945A-B21C106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BAC448-9087-4658-A650-AB96B101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E8BC96-4B90-4A1F-8FCD-2711EBC0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B5F7AB-AB23-4532-A989-9B81969B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B4CF8E-27F8-4D76-AF38-8E81908C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783910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194A67-42CC-4C86-A631-995B076A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F8432-4F8A-4231-B403-001A955F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f898353e74d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B08B9-5809-4856-978E-419F322C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143BA-DA03-422B-9193-C1C031FA1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29E68C-FFFB-4540-B96E-C5D70D56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F2E9F-3CC6-4A90-A470-1261DFD7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74FF9-179C-4C66-B87F-AFCBEBE6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中国文学卷二指定作品赏析能力切片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【原创训练材料｜参数为训练所设】课堂笔记只写：作品成于战乱年代，所以主题是忧国。文本片段却集中描写母亲反复清…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DBE773-EA98-4030-93FD-41267C7B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CF0F4A-4339-4AE8-9852-A0453309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000479-3EC3-424B-B013-8F4820BE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9A6353-C8BE-4F40-9379-CF5A27F8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中国文学卷二指定作品赏析能力切片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【原创训练材料｜参数为训练所设】学生引用两句长段落后只写“运用了对比，深化主题”。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最小改写应补上什么？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C52410-11ED-4F9D-B9E6-A7B831B9E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27ED44-0B22-4702-A547-6C116FBC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3005AC-955E-41E7-B736-5EC2856F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4BEC09-D86C-49F5-AAD7-4756D991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中国文学卷二指定作品赏析能力切片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368485-395F-4AB2-BFE6-645EC66B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B62B22-EECB-405B-8046-B973A2AE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47893-1300-405A-BC6F-73835EE1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C4DFAB-3ABD-4704-97EC-3CCF809C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8507429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6E773-3D2A-4C2E-BB10-0BD613EE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319222-6E91-4C41-A925-5EB0F662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e9e126e2546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0EFEC-4291-4291-B7FB-F733FC3E7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70548B-C47A-4ED3-B629-1B680D94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AA8E5-D218-4B0D-962B-EF8BF07E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0362CA-69E2-4AF1-AD84-78FA2A1E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把方法题当成指定作品本身，或以背景和标准结论替代分析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18FEC2-F519-4C95-98C2-89CC807D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1D2FA2-DF32-4652-9DC4-350B4847F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249E0-67E8-4607-A4A0-5B6C8C9B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61D545-B740-4809-BF1B-0C12FA0D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正确结论：指出哪两个细节形成对比、读者由此怎样重新理解人物选择，并以一句话回扣作品的核心矛盾。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解析链：改写把空泛术语变成可核查的证据链。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D7477-3AB1-4790-A6FE-A1503F24B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F6E8A-B1A4-4E89-AC64-540CA365F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32D734-B803-49A2-945D-69AFBDC1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CBF7A0-7FC8-4CB2-878D-D30C637C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6104989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6C2C66-742E-4B11-9936-B2D3EFE9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97BBA9-F8CE-4454-A3F2-2D45DBD8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9dd4324c549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70A853-E2FB-454D-8734-CEE9D82C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50743F-80CD-405E-BE34-50945A77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8E671-5196-4B11-B1DB-BD116FCC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3E0F6-7B6F-4048-8205-D81F642F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中国文学卷二指定作品赏析能力切片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【原创训练材料｜参数为训练所设】同一物象在开篇是未寄出的信，结尾成为折好的纸灯。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哪一解释保留物象变化而不过度推断？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0B6D8-4B70-4CB7-99C0-E34077D0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53C6AF-BA5C-43C4-A3F9-40431273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F37B6-25E0-41A4-8B9E-E34217050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11BC98-ACED-4E08-AE96-5754F547D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952D27-39B2-427A-9029-D55079CE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DC3324-E0C7-4CD5-AB0B-2593C8DC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F371A2-CFBF-4706-BC50-E2367EB7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95A01B-D47C-402D-A02E-D00DDA53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指定作品证据链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AF5922-E4E1-4451-AE97-3A5D64759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446764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2026-08-23T18:30:57.6520000Z</dcterms:created>
  <dcterms:modified xsi:type="dcterms:W3CDTF">2026-08-23T18:30:57.6520000Z</dcterms:modified>
</coreProperties>
</file>