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ed084ffa4b74001" /><Relationship Type="http://schemas.openxmlformats.org/officeDocument/2006/relationships/extended-properties" Target="/docProps/app.xml" Id="Re4c5d1cbadf448dc" /><Relationship Type="http://schemas.openxmlformats.org/officeDocument/2006/relationships/officeDocument" Target="/ppt/presentation.xml" Id="Rbe8e858a527a41c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dcc560714fd41a5"/>
  </p:sldMasterIdLst>
  <p:notesMasterIdLst>
    <p:notesMasterId xmlns:r="http://schemas.openxmlformats.org/officeDocument/2006/relationships" r:id="R82d20450646b4b1c"/>
  </p:notesMasterIdLst>
  <p:sldIdLst>
    <p:sldId xmlns:r="http://schemas.openxmlformats.org/officeDocument/2006/relationships" id="256" r:id="R094c7bab4b784435"/>
    <p:sldId xmlns:r="http://schemas.openxmlformats.org/officeDocument/2006/relationships" id="257" r:id="Rdaa3e85f5e154a66"/>
    <p:sldId xmlns:r="http://schemas.openxmlformats.org/officeDocument/2006/relationships" id="258" r:id="Redda0d3eb10e44b2"/>
    <p:sldId xmlns:r="http://schemas.openxmlformats.org/officeDocument/2006/relationships" id="259" r:id="Rea9093973eed4745"/>
    <p:sldId xmlns:r="http://schemas.openxmlformats.org/officeDocument/2006/relationships" id="260" r:id="Re829bfb798bb4a8c"/>
    <p:sldId xmlns:r="http://schemas.openxmlformats.org/officeDocument/2006/relationships" id="261" r:id="R74fc83cd83c34333"/>
    <p:sldId xmlns:r="http://schemas.openxmlformats.org/officeDocument/2006/relationships" id="262" r:id="R442e13e937674942"/>
    <p:sldId xmlns:r="http://schemas.openxmlformats.org/officeDocument/2006/relationships" id="263" r:id="Rbd7418cb5e1d4141"/>
    <p:sldId xmlns:r="http://schemas.openxmlformats.org/officeDocument/2006/relationships" id="264" r:id="R25f382d713684d67"/>
    <p:sldId xmlns:r="http://schemas.openxmlformats.org/officeDocument/2006/relationships" id="265" r:id="R62b544ad2ec34358"/>
    <p:sldId xmlns:r="http://schemas.openxmlformats.org/officeDocument/2006/relationships" id="266" r:id="R84a813d2034c485f"/>
    <p:sldId xmlns:r="http://schemas.openxmlformats.org/officeDocument/2006/relationships" id="267" r:id="R8c8be75159794e9d"/>
    <p:sldId xmlns:r="http://schemas.openxmlformats.org/officeDocument/2006/relationships" id="268" r:id="R5c6d493d77544401"/>
    <p:sldId xmlns:r="http://schemas.openxmlformats.org/officeDocument/2006/relationships" id="269" r:id="Rc54728d941d94202"/>
    <p:sldId xmlns:r="http://schemas.openxmlformats.org/officeDocument/2006/relationships" id="270" r:id="R81f4d8a98408411d"/>
    <p:sldId xmlns:r="http://schemas.openxmlformats.org/officeDocument/2006/relationships" id="271" r:id="R80f3c318350f49cd"/>
    <p:sldId xmlns:r="http://schemas.openxmlformats.org/officeDocument/2006/relationships" id="272" r:id="R20737956b2004eef"/>
    <p:sldId xmlns:r="http://schemas.openxmlformats.org/officeDocument/2006/relationships" id="273" r:id="R8a465a08992842e9"/>
    <p:sldId xmlns:r="http://schemas.openxmlformats.org/officeDocument/2006/relationships" id="274" r:id="R37b0e9107dd340b3"/>
    <p:sldId xmlns:r="http://schemas.openxmlformats.org/officeDocument/2006/relationships" id="275" r:id="R98bf2148f2364e4b"/>
    <p:sldId xmlns:r="http://schemas.openxmlformats.org/officeDocument/2006/relationships" id="276" r:id="R2de4fac517204d59"/>
    <p:sldId xmlns:r="http://schemas.openxmlformats.org/officeDocument/2006/relationships" id="277" r:id="R01d6c7d4fdff4bbe"/>
    <p:sldId xmlns:r="http://schemas.openxmlformats.org/officeDocument/2006/relationships" id="278" r:id="Re50bfdeec27b4f14"/>
    <p:sldId xmlns:r="http://schemas.openxmlformats.org/officeDocument/2006/relationships" id="279" r:id="R45cd598a65274f9a"/>
    <p:sldId xmlns:r="http://schemas.openxmlformats.org/officeDocument/2006/relationships" id="280" r:id="Rf91a0c54b06b420f"/>
    <p:sldId xmlns:r="http://schemas.openxmlformats.org/officeDocument/2006/relationships" id="281" r:id="R2c47ee03d114440c"/>
    <p:sldId xmlns:r="http://schemas.openxmlformats.org/officeDocument/2006/relationships" id="282" r:id="Rbac34fe858d54d4d"/>
    <p:sldId xmlns:r="http://schemas.openxmlformats.org/officeDocument/2006/relationships" id="283" r:id="R6345f88905ad4de0"/>
    <p:sldId xmlns:r="http://schemas.openxmlformats.org/officeDocument/2006/relationships" id="284" r:id="Rb8fa7e8a94364f98"/>
    <p:sldId xmlns:r="http://schemas.openxmlformats.org/officeDocument/2006/relationships" id="285" r:id="Rcb90a3cca9ef4bf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f733711602147d3" /><Relationship Type="http://schemas.openxmlformats.org/officeDocument/2006/relationships/slideMaster" Target="/ppt/slideMasters/slideMaster1.xml" Id="R9dcc560714fd41a5" /><Relationship Type="http://schemas.openxmlformats.org/officeDocument/2006/relationships/notesMaster" Target="/ppt/notesMasters/notesMaster1.xml" Id="R82d20450646b4b1c" /><Relationship Type="http://schemas.openxmlformats.org/officeDocument/2006/relationships/presProps" Target="/ppt/presProps.xml" Id="R195de4fe72964faf" /><Relationship Type="http://schemas.openxmlformats.org/officeDocument/2006/relationships/tableStyles" Target="/ppt/tableStyles.xml" Id="Rffbbbeb5d70e4245" /><Relationship Type="http://schemas.openxmlformats.org/officeDocument/2006/relationships/slide" Target="/ppt/slides/slide1.xml" Id="R094c7bab4b784435" /><Relationship Type="http://schemas.openxmlformats.org/officeDocument/2006/relationships/slide" Target="/ppt/slides/slide2.xml" Id="Rdaa3e85f5e154a66" /><Relationship Type="http://schemas.openxmlformats.org/officeDocument/2006/relationships/slide" Target="/ppt/slides/slide3.xml" Id="Redda0d3eb10e44b2" /><Relationship Type="http://schemas.openxmlformats.org/officeDocument/2006/relationships/slide" Target="/ppt/slides/slide4.xml" Id="Rea9093973eed4745" /><Relationship Type="http://schemas.openxmlformats.org/officeDocument/2006/relationships/slide" Target="/ppt/slides/slide5.xml" Id="Re829bfb798bb4a8c" /><Relationship Type="http://schemas.openxmlformats.org/officeDocument/2006/relationships/slide" Target="/ppt/slides/slide6.xml" Id="R74fc83cd83c34333" /><Relationship Type="http://schemas.openxmlformats.org/officeDocument/2006/relationships/slide" Target="/ppt/slides/slide7.xml" Id="R442e13e937674942" /><Relationship Type="http://schemas.openxmlformats.org/officeDocument/2006/relationships/slide" Target="/ppt/slides/slide8.xml" Id="Rbd7418cb5e1d4141" /><Relationship Type="http://schemas.openxmlformats.org/officeDocument/2006/relationships/slide" Target="/ppt/slides/slide9.xml" Id="R25f382d713684d67" /><Relationship Type="http://schemas.openxmlformats.org/officeDocument/2006/relationships/slide" Target="/ppt/slides/slide10.xml" Id="R62b544ad2ec34358" /><Relationship Type="http://schemas.openxmlformats.org/officeDocument/2006/relationships/slide" Target="/ppt/slides/slide11.xml" Id="R84a813d2034c485f" /><Relationship Type="http://schemas.openxmlformats.org/officeDocument/2006/relationships/slide" Target="/ppt/slides/slide12.xml" Id="R8c8be75159794e9d" /><Relationship Type="http://schemas.openxmlformats.org/officeDocument/2006/relationships/slide" Target="/ppt/slides/slide13.xml" Id="R5c6d493d77544401" /><Relationship Type="http://schemas.openxmlformats.org/officeDocument/2006/relationships/slide" Target="/ppt/slides/slide14.xml" Id="Rc54728d941d94202" /><Relationship Type="http://schemas.openxmlformats.org/officeDocument/2006/relationships/slide" Target="/ppt/slides/slide15.xml" Id="R81f4d8a98408411d" /><Relationship Type="http://schemas.openxmlformats.org/officeDocument/2006/relationships/slide" Target="/ppt/slides/slide16.xml" Id="R80f3c318350f49cd" /><Relationship Type="http://schemas.openxmlformats.org/officeDocument/2006/relationships/slide" Target="/ppt/slides/slide17.xml" Id="R20737956b2004eef" /><Relationship Type="http://schemas.openxmlformats.org/officeDocument/2006/relationships/slide" Target="/ppt/slides/slide18.xml" Id="R8a465a08992842e9" /><Relationship Type="http://schemas.openxmlformats.org/officeDocument/2006/relationships/slide" Target="/ppt/slides/slide19.xml" Id="R37b0e9107dd340b3" /><Relationship Type="http://schemas.openxmlformats.org/officeDocument/2006/relationships/slide" Target="/ppt/slides/slide20.xml" Id="R98bf2148f2364e4b" /><Relationship Type="http://schemas.openxmlformats.org/officeDocument/2006/relationships/slide" Target="/ppt/slides/slide21.xml" Id="R2de4fac517204d59" /><Relationship Type="http://schemas.openxmlformats.org/officeDocument/2006/relationships/slide" Target="/ppt/slides/slide22.xml" Id="R01d6c7d4fdff4bbe" /><Relationship Type="http://schemas.openxmlformats.org/officeDocument/2006/relationships/slide" Target="/ppt/slides/slide23.xml" Id="Re50bfdeec27b4f14" /><Relationship Type="http://schemas.openxmlformats.org/officeDocument/2006/relationships/slide" Target="/ppt/slides/slide24.xml" Id="R45cd598a65274f9a" /><Relationship Type="http://schemas.openxmlformats.org/officeDocument/2006/relationships/slide" Target="/ppt/slides/slide25.xml" Id="Rf91a0c54b06b420f" /><Relationship Type="http://schemas.openxmlformats.org/officeDocument/2006/relationships/slide" Target="/ppt/slides/slide26.xml" Id="R2c47ee03d114440c" /><Relationship Type="http://schemas.openxmlformats.org/officeDocument/2006/relationships/slide" Target="/ppt/slides/slide27.xml" Id="Rbac34fe858d54d4d" /><Relationship Type="http://schemas.openxmlformats.org/officeDocument/2006/relationships/slide" Target="/ppt/slides/slide28.xml" Id="R6345f88905ad4de0" /><Relationship Type="http://schemas.openxmlformats.org/officeDocument/2006/relationships/slide" Target="/ppt/slides/slide29.xml" Id="Rb8fa7e8a94364f98" /><Relationship Type="http://schemas.openxmlformats.org/officeDocument/2006/relationships/slide" Target="/ppt/slides/slide30.xml" Id="Rcb90a3cca9ef4bf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3df36f06e644a1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b3f440f1dfb41af" /><Relationship Type="http://schemas.openxmlformats.org/officeDocument/2006/relationships/notesMaster" Target="/ppt/notesMasters/notesMaster1.xml" Id="R0839460744db4c3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3421ceb9cec409a" /><Relationship Type="http://schemas.openxmlformats.org/officeDocument/2006/relationships/notesMaster" Target="/ppt/notesMasters/notesMaster1.xml" Id="R4db57bbd3ddc425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13177a8a37a44fc" /><Relationship Type="http://schemas.openxmlformats.org/officeDocument/2006/relationships/notesMaster" Target="/ppt/notesMasters/notesMaster1.xml" Id="R65f33360fb9a481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d7ebf77a2d04d51" /><Relationship Type="http://schemas.openxmlformats.org/officeDocument/2006/relationships/notesMaster" Target="/ppt/notesMasters/notesMaster1.xml" Id="R0367c5cad6df4fd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7ca652f64514c6b" /><Relationship Type="http://schemas.openxmlformats.org/officeDocument/2006/relationships/notesMaster" Target="/ppt/notesMasters/notesMaster1.xml" Id="Rc4d261c07c1b429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269259804fd4481" /><Relationship Type="http://schemas.openxmlformats.org/officeDocument/2006/relationships/notesMaster" Target="/ppt/notesMasters/notesMaster1.xml" Id="Rda08cd681c1d49e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dbf4e79c6c947cc" /><Relationship Type="http://schemas.openxmlformats.org/officeDocument/2006/relationships/notesMaster" Target="/ppt/notesMasters/notesMaster1.xml" Id="R9dfb7f1c545c427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e8879ac89744b0d" /><Relationship Type="http://schemas.openxmlformats.org/officeDocument/2006/relationships/notesMaster" Target="/ppt/notesMasters/notesMaster1.xml" Id="R4ff2d36daca343c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982a7611acf4cfe" /><Relationship Type="http://schemas.openxmlformats.org/officeDocument/2006/relationships/notesMaster" Target="/ppt/notesMasters/notesMaster1.xml" Id="R0961db29c89e4ae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49612c1e3e8470c" /><Relationship Type="http://schemas.openxmlformats.org/officeDocument/2006/relationships/notesMaster" Target="/ppt/notesMasters/notesMaster1.xml" Id="R9beb214f75bd449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cb5cef070c54b2f" /><Relationship Type="http://schemas.openxmlformats.org/officeDocument/2006/relationships/notesMaster" Target="/ppt/notesMasters/notesMaster1.xml" Id="Rc4e3324f9f94412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4a7e0d27d844006" /><Relationship Type="http://schemas.openxmlformats.org/officeDocument/2006/relationships/notesMaster" Target="/ppt/notesMasters/notesMaster1.xml" Id="Re1fae3f8fdce464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8340bba39c94cb6" /><Relationship Type="http://schemas.openxmlformats.org/officeDocument/2006/relationships/notesMaster" Target="/ppt/notesMasters/notesMaster1.xml" Id="Rd3380a9b52b54ca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997189c219f24319" /><Relationship Type="http://schemas.openxmlformats.org/officeDocument/2006/relationships/notesMaster" Target="/ppt/notesMasters/notesMaster1.xml" Id="R9728d3a7fac4467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314783509d64670" /><Relationship Type="http://schemas.openxmlformats.org/officeDocument/2006/relationships/notesMaster" Target="/ppt/notesMasters/notesMaster1.xml" Id="R8b9d1957b7ae49a9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d014c0ed203462c" /><Relationship Type="http://schemas.openxmlformats.org/officeDocument/2006/relationships/notesMaster" Target="/ppt/notesMasters/notesMaster1.xml" Id="R34aae28afbcd4b72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e2c89d31bd8b4789" /><Relationship Type="http://schemas.openxmlformats.org/officeDocument/2006/relationships/notesMaster" Target="/ppt/notesMasters/notesMaster1.xml" Id="R8645c8dd56a3465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b9157f60a8e34abe" /><Relationship Type="http://schemas.openxmlformats.org/officeDocument/2006/relationships/notesMaster" Target="/ppt/notesMasters/notesMaster1.xml" Id="R6aca6a223b5e4ae2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f8046e2fd61e41c7" /><Relationship Type="http://schemas.openxmlformats.org/officeDocument/2006/relationships/notesMaster" Target="/ppt/notesMasters/notesMaster1.xml" Id="Ra7adc34730194cc3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939b784a64194298" /><Relationship Type="http://schemas.openxmlformats.org/officeDocument/2006/relationships/notesMaster" Target="/ppt/notesMasters/notesMaster1.xml" Id="Re2c8bb1c4a1742bf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0a23fec06ce54e06" /><Relationship Type="http://schemas.openxmlformats.org/officeDocument/2006/relationships/notesMaster" Target="/ppt/notesMasters/notesMaster1.xml" Id="R844257c4876c455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e0ac600b3ca34ba1" /><Relationship Type="http://schemas.openxmlformats.org/officeDocument/2006/relationships/notesMaster" Target="/ppt/notesMasters/notesMaster1.xml" Id="R8082aad06b5845be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d5c471ea93c64ff4" /><Relationship Type="http://schemas.openxmlformats.org/officeDocument/2006/relationships/notesMaster" Target="/ppt/notesMasters/notesMaster1.xml" Id="R64c6d96fc7034f65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91681ce2e4e44e2f" /><Relationship Type="http://schemas.openxmlformats.org/officeDocument/2006/relationships/notesMaster" Target="/ppt/notesMasters/notesMaster1.xml" Id="Rba2e078dcfcf40b8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df84eaa922334a45" /><Relationship Type="http://schemas.openxmlformats.org/officeDocument/2006/relationships/notesMaster" Target="/ppt/notesMasters/notesMaster1.xml" Id="R82fd0132064144f9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401dea4958d742ff" /><Relationship Type="http://schemas.openxmlformats.org/officeDocument/2006/relationships/notesMaster" Target="/ppt/notesMasters/notesMaster1.xml" Id="R9e063a7d6b804f4b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a31aaf5aa28144bd" /><Relationship Type="http://schemas.openxmlformats.org/officeDocument/2006/relationships/notesMaster" Target="/ppt/notesMasters/notesMaster1.xml" Id="Rcdd9741691b546c5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07f081c4bccc4095" /><Relationship Type="http://schemas.openxmlformats.org/officeDocument/2006/relationships/notesMaster" Target="/ppt/notesMasters/notesMaster1.xml" Id="Rbc87b01e837c4d4c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40dee014dfdb4017" /><Relationship Type="http://schemas.openxmlformats.org/officeDocument/2006/relationships/notesMaster" Target="/ppt/notesMasters/notesMaster1.xml" Id="R627f962f05a14eea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fb9c1393636f4844" /><Relationship Type="http://schemas.openxmlformats.org/officeDocument/2006/relationships/notesMaster" Target="/ppt/notesMasters/notesMaster1.xml" Id="R1fa54c740324499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中国文学 的“课外作品第一阅读”学习单元。本套课件共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Framework、课程及评估指引与公开评核资料｜中国文学卷二课外作品赏析能力切片·指令核对·原创模考任务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讲稿】先说明课程递进：第一课锁定 DSE 知识点与公开评核任务入口，第二课用原创材料完成证据链，后续课程训练限时表达与迁移。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Framework、课程及评估指引与公开评核资料｜中国文学卷二课外作品赏析能力切片·指令核对·原创模考任务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讲稿】明确告诉学生：本单元只训练“课外作品第一阅读”。先解释知识范围，再用一句话建立核心判断，最后示范标准方法。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【互动提问】请用自己的话复述“先建立可证实的第一解释，再处理多义性”，并举一个会触发“未读清语境便套用主题”的错误例子。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Framework、课程及评估指引与公开评核资料｜中国文学卷二课外作品赏析能力切片·指令核对·原创模考任务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中国文学卷二课外作品赏析能力切片 · 指令核对
指令焦点：先判断题目要求找、解、析、比、评中的哪一种动作。
【原创训练材料｜参数为训练所设】“我”把搬家纸箱逐一编号，却把写着“厨房”的一箱留在门边，整夜没有封口。
最稳妥的第一阅读是什么？ 选项为 A.编号显示人物努力控制搬迁，唯独未封的厨房箱暗示其仍难割舍与家庭生活相连的记忆。；B.末段使“门被推开”不再只是写实景象，而成为叙述者持续想象有人归来的心理投射。；C.热闹声响的铺陈被“惟独”截断，短句造成停顿，使场景由市井活力转为对缺席者的察觉。；D.不能直接证明；反复更正至少显示记忆不稳定，并使“当然”带有自我辩护意味。。讲解时强调：先建立可证实的第一解释，再处理多义性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【预期回答】学生能说出“分层—圈意象—找转折—写有限判断”中的起始动作，并避开“未读清语境便套用主题”。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Framework、课程及评估指引与公开评核资料｜中国文学卷二课外作品赏析能力切片·指令核对·原创模考任务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分层—圈意象—找转折—写有限判断”，最后说明结论“编号显示人物努力控制搬迁，唯独未封的厨房箱暗示其仍难割舍与家庭生活相连的记忆。”怎样由证据推出。完整解析：结论由动作差异推出，没有虚构未交代的往事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【预期回答】学生能指出方法链中的关键步骤，并联系“从课程范围、文本证据与公开评核任务结构建立边界”。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Framework、课程及评估指引与公开评核资料｜中国文学卷二课外作品赏析能力切片·指令核对·原创模考任务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能力结构参考清单（非逐题出处）：HKDSE 中国文学 2027/2028 Assessment Framework、课程及评估指引与公开评核资料｜中国文学卷二课外作品赏析能力切片·指令核对·原创模考任务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【预期回答】学生能把失分归入“未读清语境便套用主题”或更精确的个人错因，并写出可执行检查动作。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Framework、课程及评估指引与公开评核资料｜中国文学卷二课外作品赏析能力切片·指令核对·原创模考任务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讲稿】逐项解释“课外作品第一阅读”中的专有名词、符号、对象和单位。特别强调：未读清语境便套用主题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Framework、课程及评估指引与公开评核资料｜中国文学卷二课外作品赏析能力切片·指令核对·原创模考任务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讲稿】用“条件—表示—方法—核验”重建本知识点。示范时逐步引用：分层—圈意象—找转折—写有限判断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Framework、课程及评估指引与公开评核资料｜中国文学卷二课外作品赏析能力切片·指令核对·原创模考任务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讲稿】带学生逐句读取任务，不先求答案。要求指出材料中的有效条件，再按“分层—圈意象—找转折—写有限判断”作答。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Framework、课程及评估指引与公开评核资料｜中国文学卷二课外作品赏析能力切片·关键词解释·原创模考任务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Framework、课程及评估指引与公开评核资料｜中国文学卷二课外作品赏析能力切片·推论边界·原创模考任务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讲稿】先展示错误路径，再用解析链复原第一失分点。禁止只说“粗心”；必须落到“未读清语境便套用主题”或更精确的动作。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Framework、课程及评估指引与公开评核资料｜中国文学卷二课外作品赏析能力切片·关键词解释·原创模考任务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Framework、课程及评估指引与公开评核资料｜中国文学卷二课外作品赏析能力切片·推论边界·原创模考任务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中国文学卷二课外作品赏析能力切片 · 指令核对
指令焦点：先判断题目要求找、解、析、比、评中的哪一种动作。
【原创训练材料｜参数为训练所设】结尾写：电梯门合上前，镜中留下两个人，走廊里却只有一个脚步声。
怎样处理这一结尾的多义性？ 选项为 A.镜像与脚步数量不一致可支持陪伴记忆或自我分裂两种阅读；应比较哪一种更能解释前文重复出现的镜子。；B.窗花只能提示传统或旧物氛围；除非另有时间标记，不应把物象直接等同明确年代。；C.编号显示人物努力控制搬迁，唯独未封的厨房箱暗示其仍难割舍与家庭生活相连的记忆。；D.末段使“门被推开”不再只是写实景象，而成为叙述者持续想象有人归来的心理投射。。讲解时强调：先建立可证实的第一解释，再处理多义性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【预期回答】学生能说出“分层—圈意象—找转折—写有限判断”中的起始动作，并避开“未读清语境便套用主题”。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Framework、课程及评估指引与公开评核资料｜中国文学卷二课外作品赏析能力切片·指令核对·原创模考任务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分层—圈意象—找转折—写有限判断”，最后说明结论“镜像与脚步数量不一致可支持陪伴记忆或自我分裂两种阅读；应比较哪一种更能解释前文重复出现的镜子。”怎样由证据推出。完整解析：多义分析仍须以全篇证据筛选，不等于任意解释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【预期回答】学生能指出方法链中的关键步骤，并联系“按公开评核任务链完成定位、解释、表达与核验”。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Framework、课程及评估指引与公开评核资料｜中国文学卷二课外作品赏析能力切片·指令核对·原创模考任务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能力结构参考清单（非逐题出处）：HKDSE 中国文学 2027/2028 Assessment Framework、课程及评估指引与公开评核资料｜中国文学卷二课外作品赏析能力切片·指令核对·原创模考任务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【预期回答】学生能把失分归入“未读清语境便套用主题”或更精确的个人错因，并写出可执行检查动作。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Framework、课程及评估指引与公开评核资料｜中国文学卷二课外作品赏析能力切片·指令核对·原创模考任务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讲稿】逐项解释“课外作品第一阅读”中的专有名词、符号、对象和单位。特别强调：未读清语境便套用主题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Framework、课程及评估指引与公开评核资料｜中国文学卷二课外作品赏析能力切片·指令核对·原创模考任务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讲稿】用“条件—表示—方法—核验”重建本知识点。示范时逐步引用：分层—圈意象—找转折—写有限判断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Framework、课程及评估指引与公开评核资料｜中国文学卷二课外作品赏析能力切片·指令核对·原创模考任务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讲稿】带学生逐句读取任务，不先求答案。要求指出材料中的有效条件，再按“分层—圈意象—找转折—写有限判断”作答。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Framework、课程及评估指引与公开评核资料｜中国文学卷二课外作品赏析能力切片·关键词解释·原创模考任务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Framework、课程及评估指引与公开评核资料｜中国文学卷二课外作品赏析能力切片·推论边界·原创模考任务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讲稿】先展示错误路径，再用解析链复原第一失分点。禁止只说“粗心”；必须落到“未读清语境便套用主题”或更精确的动作。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Framework、课程及评估指引与公开评核资料｜中国文学卷二课外作品赏析能力切片·关键词解释·原创模考任务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Framework、课程及评估指引与公开评核资料｜中国文学卷二课外作品赏析能力切片·推论边界·原创模考任务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中国文学卷二课外作品赏析能力切片 · 指令核对
指令焦点：先判断题目要求找、解、析、比、评中的哪一种动作。
【原创训练材料｜参数为训练所设】片段开头语气轻快，连续列举摊档声音；一句“惟独没有他的叫卖声”后，句子突然缩短。
语气变化由哪些证据支持？ 选项为 A.不能直接证明；反复更正至少显示记忆不稳定，并使“当然”带有自我辩护意味。；B.镜像与脚步数量不一致可支持陪伴记忆或自我分裂两种阅读；应比较哪一种更能解释前文重复出现的镜子。；C.窗花只能提示传统或旧物氛围；除非另有时间标记，不应把物象直接等同明确年代。；D.热闹声响的铺陈被“惟独”截断，短句造成停顿，使场景由市井活力转为对缺席者的察觉。。讲解时强调：先建立可证实的第一解释，再处理多义性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【预期回答】学生能说出“分层—圈意象—找转折—写有限判断”中的起始动作，并避开“未读清语境便套用主题”。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Framework、课程及评估指引与公开评核资料｜中国文学卷二课外作品赏析能力切片·指令核对·原创模考任务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分层—圈意象—找转折—写有限判断”，最后说明结论“热闹声响的铺陈被“惟独”截断，短句造成停顿，使场景由市井活力转为对缺席者的察觉。”怎样由证据推出。完整解析：答案定位转折词、句式与情感效果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【预期回答】学生能指出方法链中的关键步骤，并联系“只以题内文本为证据，训练多义判断与跨作品比较”。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Framework、课程及评估指引与公开评核资料｜中国文学卷二课外作品赏析能力切片·指令核对·原创模考任务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能力结构参考清单（非逐题出处）：HKDSE 中国文学 2027/2028 Assessment Framework、课程及评估指引与公开评核资料｜中国文学卷二课外作品赏析能力切片·指令核对·原创模考任务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【预期回答】学生能把失分归入“未读清语境便套用主题”或更精确的个人错因，并写出可执行检查动作。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Framework、课程及评估指引与公开评核资料｜中国文学卷二课外作品赏析能力切片·指令核对·原创模考任务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讲稿】逐项解释“课外作品第一阅读”中的专有名词、符号、对象和单位。特别强调：未读清语境便套用主题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Framework、课程及评估指引与公开评核资料｜中国文学卷二课外作品赏析能力切片·指令核对·原创模考任务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讲稿】用“条件—表示—方法—核验”重建本知识点。示范时逐步引用：分层—圈意象—找转折—写有限判断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Framework、课程及评估指引与公开评核资料｜中国文学卷二课外作品赏析能力切片·指令核对·原创模考任务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讲稿】带学生逐句读取任务，不先求答案。要求指出材料中的有效条件，再按“分层—圈意象—找转折—写有限判断”作答。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Framework、课程及评估指引与公开评核资料｜中国文学卷二课外作品赏析能力切片·关键词解释·原创模考任务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Framework、课程及评估指引与公开评核资料｜中国文学卷二课外作品赏析能力切片·推论边界·原创模考任务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讲稿】先展示错误路径，再用解析链复原第一失分点。禁止只说“粗心”；必须落到“未读清语境便套用主题”或更精确的动作。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Framework、课程及评估指引与公开评核资料｜中国文学卷二课外作品赏析能力切片·关键词解释·原创模考任务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Framework、课程及评估指引与公开评核资料｜中国文学卷二课外作品赏析能力切片·推论边界·原创模考任务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526f1b52eae46c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466c8587ec94499" /><Relationship Type="http://schemas.openxmlformats.org/officeDocument/2006/relationships/slideLayout" Target="/ppt/slideLayouts/slideLayout1.xml" Id="R781439bceda5470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81439bceda5470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a5183146ca497d" /><Relationship Type="http://schemas.openxmlformats.org/officeDocument/2006/relationships/image" Target="/ppt/media/image.png" Id="R07c23cfb20324dc4" /><Relationship Type="http://schemas.openxmlformats.org/officeDocument/2006/relationships/notesSlide" Target="/ppt/notesSlides/notesSlide1.xml" Id="Rabf0235ed5ef47c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966b0f93284b37" /><Relationship Type="http://schemas.openxmlformats.org/officeDocument/2006/relationships/image" Target="/ppt/media/image2.png" Id="R8f89e8eb03bf4bc8" /><Relationship Type="http://schemas.openxmlformats.org/officeDocument/2006/relationships/notesSlide" Target="/ppt/notesSlides/notesSlide2.xml" Id="Rc68231651b2f4fe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51cf3a00bd4bff" /><Relationship Type="http://schemas.openxmlformats.org/officeDocument/2006/relationships/image" Target="/ppt/media/image3.png" Id="R5000a8e54c6c431d" /><Relationship Type="http://schemas.openxmlformats.org/officeDocument/2006/relationships/notesSlide" Target="/ppt/notesSlides/notesSlide3.xml" Id="Rf4d16afe0ec34ed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7ad30e0c184a35" /><Relationship Type="http://schemas.openxmlformats.org/officeDocument/2006/relationships/image" Target="/ppt/media/image4.png" Id="Rcefe1b90a122454e" /><Relationship Type="http://schemas.openxmlformats.org/officeDocument/2006/relationships/notesSlide" Target="/ppt/notesSlides/notesSlide4.xml" Id="Rfa92b86a1224463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ecb931626c44bf" /><Relationship Type="http://schemas.openxmlformats.org/officeDocument/2006/relationships/image" Target="/ppt/media/image5.png" Id="Re57da33373364594" /><Relationship Type="http://schemas.openxmlformats.org/officeDocument/2006/relationships/notesSlide" Target="/ppt/notesSlides/notesSlide5.xml" Id="R90925fbf250e4b5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b035ebb25f487b" /><Relationship Type="http://schemas.openxmlformats.org/officeDocument/2006/relationships/image" Target="/ppt/media/image6.png" Id="R38c4429f164a4a44" /><Relationship Type="http://schemas.openxmlformats.org/officeDocument/2006/relationships/notesSlide" Target="/ppt/notesSlides/notesSlide6.xml" Id="Raee52d9617ff4c9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8c2f3fec0e44e7" /><Relationship Type="http://schemas.openxmlformats.org/officeDocument/2006/relationships/image" Target="/ppt/media/image7.png" Id="R352fd871fc7446a5" /><Relationship Type="http://schemas.openxmlformats.org/officeDocument/2006/relationships/notesSlide" Target="/ppt/notesSlides/notesSlide7.xml" Id="R850ce173fff4479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6c46512e31454c" /><Relationship Type="http://schemas.openxmlformats.org/officeDocument/2006/relationships/image" Target="/ppt/media/image8.png" Id="R8a2d679937574db0" /><Relationship Type="http://schemas.openxmlformats.org/officeDocument/2006/relationships/notesSlide" Target="/ppt/notesSlides/notesSlide8.xml" Id="R0d93a69182ae4b3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e4a7c69ea64946" /><Relationship Type="http://schemas.openxmlformats.org/officeDocument/2006/relationships/image" Target="/ppt/media/image9.png" Id="Rd258f145f1cb4bb2" /><Relationship Type="http://schemas.openxmlformats.org/officeDocument/2006/relationships/notesSlide" Target="/ppt/notesSlides/notesSlide9.xml" Id="R29e0eed9336d496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6a9fc23205452e" /><Relationship Type="http://schemas.openxmlformats.org/officeDocument/2006/relationships/image" Target="/ppt/media/image10.png" Id="Rfd7726cf5bfc4b88" /><Relationship Type="http://schemas.openxmlformats.org/officeDocument/2006/relationships/notesSlide" Target="/ppt/notesSlides/notesSlide10.xml" Id="Rc21fb36046544e3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4ce171e76d455f" /><Relationship Type="http://schemas.openxmlformats.org/officeDocument/2006/relationships/image" Target="/ppt/media/image11.png" Id="R8704757add3b466f" /><Relationship Type="http://schemas.openxmlformats.org/officeDocument/2006/relationships/notesSlide" Target="/ppt/notesSlides/notesSlide11.xml" Id="R002a1899141c4e3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44b41650834da3" /><Relationship Type="http://schemas.openxmlformats.org/officeDocument/2006/relationships/image" Target="/ppt/media/image12.png" Id="Rafb984ca05b6465f" /><Relationship Type="http://schemas.openxmlformats.org/officeDocument/2006/relationships/notesSlide" Target="/ppt/notesSlides/notesSlide12.xml" Id="R0b2cd4052549454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ce79962a4e4c23" /><Relationship Type="http://schemas.openxmlformats.org/officeDocument/2006/relationships/image" Target="/ppt/media/image13.png" Id="Rbf1befbb452c4e8c" /><Relationship Type="http://schemas.openxmlformats.org/officeDocument/2006/relationships/notesSlide" Target="/ppt/notesSlides/notesSlide13.xml" Id="R9638607d623c4ac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4de5953ad14c15" /><Relationship Type="http://schemas.openxmlformats.org/officeDocument/2006/relationships/image" Target="/ppt/media/image14.png" Id="Rcc92444e27114256" /><Relationship Type="http://schemas.openxmlformats.org/officeDocument/2006/relationships/notesSlide" Target="/ppt/notesSlides/notesSlide14.xml" Id="Rf5d2692d44854cf8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f15411e9344d3d" /><Relationship Type="http://schemas.openxmlformats.org/officeDocument/2006/relationships/image" Target="/ppt/media/image15.png" Id="R147ee4335cdf408e" /><Relationship Type="http://schemas.openxmlformats.org/officeDocument/2006/relationships/notesSlide" Target="/ppt/notesSlides/notesSlide15.xml" Id="R2b4ef7b4c06340c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bfefd4e0c0483b" /><Relationship Type="http://schemas.openxmlformats.org/officeDocument/2006/relationships/image" Target="/ppt/media/image16.png" Id="R3023026bea5d416d" /><Relationship Type="http://schemas.openxmlformats.org/officeDocument/2006/relationships/notesSlide" Target="/ppt/notesSlides/notesSlide16.xml" Id="Raa22f955ffba464a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e5a43f078d4290" /><Relationship Type="http://schemas.openxmlformats.org/officeDocument/2006/relationships/image" Target="/ppt/media/image17.png" Id="R4d604794bebd4a26" /><Relationship Type="http://schemas.openxmlformats.org/officeDocument/2006/relationships/notesSlide" Target="/ppt/notesSlides/notesSlide17.xml" Id="R3ac5b9870e9c4825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f13fc6b78541b4" /><Relationship Type="http://schemas.openxmlformats.org/officeDocument/2006/relationships/image" Target="/ppt/media/image18.png" Id="R278871769d8c42d8" /><Relationship Type="http://schemas.openxmlformats.org/officeDocument/2006/relationships/notesSlide" Target="/ppt/notesSlides/notesSlide18.xml" Id="Rc4e78f3bb4d94e8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73842cb3694091" /><Relationship Type="http://schemas.openxmlformats.org/officeDocument/2006/relationships/image" Target="/ppt/media/image19.png" Id="R5571d33f5f53487c" /><Relationship Type="http://schemas.openxmlformats.org/officeDocument/2006/relationships/notesSlide" Target="/ppt/notesSlides/notesSlide19.xml" Id="R29249276cdb141af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71225c6ce64034" /><Relationship Type="http://schemas.openxmlformats.org/officeDocument/2006/relationships/image" Target="/ppt/media/image20.png" Id="Ra7020074517f433a" /><Relationship Type="http://schemas.openxmlformats.org/officeDocument/2006/relationships/notesSlide" Target="/ppt/notesSlides/notesSlide20.xml" Id="R99082ec2ab004074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f6326111d042b4" /><Relationship Type="http://schemas.openxmlformats.org/officeDocument/2006/relationships/image" Target="/ppt/media/image21.png" Id="R1140ff2e878e4301" /><Relationship Type="http://schemas.openxmlformats.org/officeDocument/2006/relationships/notesSlide" Target="/ppt/notesSlides/notesSlide21.xml" Id="Rde45a80ad42d464e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6385eb061245ab" /><Relationship Type="http://schemas.openxmlformats.org/officeDocument/2006/relationships/image" Target="/ppt/media/image22.png" Id="Rbfa8f1096d1246d2" /><Relationship Type="http://schemas.openxmlformats.org/officeDocument/2006/relationships/notesSlide" Target="/ppt/notesSlides/notesSlide22.xml" Id="R3298fda671444f7c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451944ab634572" /><Relationship Type="http://schemas.openxmlformats.org/officeDocument/2006/relationships/image" Target="/ppt/media/image23.png" Id="R8a0a31e9492948d8" /><Relationship Type="http://schemas.openxmlformats.org/officeDocument/2006/relationships/notesSlide" Target="/ppt/notesSlides/notesSlide23.xml" Id="R0b6016ee5f044272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2166f4e0b74ba1" /><Relationship Type="http://schemas.openxmlformats.org/officeDocument/2006/relationships/image" Target="/ppt/media/image24.png" Id="R6f32469542184575" /><Relationship Type="http://schemas.openxmlformats.org/officeDocument/2006/relationships/notesSlide" Target="/ppt/notesSlides/notesSlide24.xml" Id="Rc400544e97274357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4a9270537e4a05" /><Relationship Type="http://schemas.openxmlformats.org/officeDocument/2006/relationships/image" Target="/ppt/media/image25.png" Id="Rcc0ec0c543a3412a" /><Relationship Type="http://schemas.openxmlformats.org/officeDocument/2006/relationships/notesSlide" Target="/ppt/notesSlides/notesSlide25.xml" Id="Re8de353a8c2642ef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59401d32be4b65" /><Relationship Type="http://schemas.openxmlformats.org/officeDocument/2006/relationships/image" Target="/ppt/media/image26.png" Id="Ra050f94b365d47b8" /><Relationship Type="http://schemas.openxmlformats.org/officeDocument/2006/relationships/notesSlide" Target="/ppt/notesSlides/notesSlide26.xml" Id="R396659150ddb4d40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76b453d9be41b6" /><Relationship Type="http://schemas.openxmlformats.org/officeDocument/2006/relationships/image" Target="/ppt/media/image27.png" Id="R75b5ccb821604c76" /><Relationship Type="http://schemas.openxmlformats.org/officeDocument/2006/relationships/notesSlide" Target="/ppt/notesSlides/notesSlide27.xml" Id="Re57580aee91e49dd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1be46e43fe4a96" /><Relationship Type="http://schemas.openxmlformats.org/officeDocument/2006/relationships/image" Target="/ppt/media/image28.png" Id="Ra43421bdd2474635" /><Relationship Type="http://schemas.openxmlformats.org/officeDocument/2006/relationships/notesSlide" Target="/ppt/notesSlides/notesSlide28.xml" Id="R5be7af27ba7d4ae7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7973ec20af4cf2" /><Relationship Type="http://schemas.openxmlformats.org/officeDocument/2006/relationships/image" Target="/ppt/media/image29.png" Id="R012f5a6f70814924" /><Relationship Type="http://schemas.openxmlformats.org/officeDocument/2006/relationships/notesSlide" Target="/ppt/notesSlides/notesSlide29.xml" Id="R96d6d8abc69d40a9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07c6f230b342ee" /><Relationship Type="http://schemas.openxmlformats.org/officeDocument/2006/relationships/image" Target="/ppt/media/image30.png" Id="R24828d89d7544502" /><Relationship Type="http://schemas.openxmlformats.org/officeDocument/2006/relationships/notesSlide" Target="/ppt/notesSlides/notesSlide30.xml" Id="Rcec262bb56184ed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C2825B1-AA81-4143-AA01-2A0926A52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CB7FDF-4B5F-4494-B64B-DA08500CE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4B1521-93C5-4A8A-A935-DD04DD4B7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CLIT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70E912-8C3A-4D31-B8FE-B3AB7505F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课外作品第一阅读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17A72E-6C1D-4A2D-88CB-B093D05CC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在陌生文本中定位主体、语气、意象和转折。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05F7BE-6048-4ADF-A362-0CD0ED6CE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E7EFE7-AEA8-4293-A32A-FE2DA52AA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C82892-49F8-4183-A0B0-13A337CF3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A0DCF6-0CDC-4C97-AB18-C789E4294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c23cfb20324dc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FD3C35-0E9A-49E7-ADFD-44770402D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C65D47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C65D47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B559F9-9689-42F9-901E-91C698D8B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4CB5CC-2B81-48C3-BABE-8E75085C2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12A5A8-C496-41F4-9BE1-284ECED91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EA0451-AF6B-4107-877C-0780A0602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D07663-53D9-4E93-A9B4-275C344C7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991D59-7FAF-4627-BE32-CFB18626A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D046B39-5023-4B40-99E3-3E7C237ED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课外作品第一阅读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B39A004-AB93-4D80-8DCB-E035385AA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98272470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3E05E5E-50FE-4133-AF9A-DBA0C14C4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9072D1-27D7-47D5-B75A-111136B67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89e8eb03bf4bc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7D5097-F305-42C8-A3DC-2069A4E88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934F8F-6A34-41D8-9702-D972C745B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0DA9F2-18E7-4078-AD0A-7379B52FE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F960CB-6F1E-49A5-B486-94A622484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39793B-006B-4182-BA6F-65C08FB9B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从课程范围、文本证据与公开评核任务结构建立边界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374141-D189-4978-978E-27F6CD4E3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2CC14F-CCB9-4D68-A570-F568C0203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3C9778-0E5F-45FE-9B10-F63664634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C65D47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C65D47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6CF7CF-F04F-4549-A1A7-D9E656DBC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2DF0F4-1CB2-4E86-B4D7-A090F1D40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按公开评核任务链完成定位、解释、表达与核验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82290D-1BDE-431F-985E-8CE092679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6015D8-FF27-436B-A0CA-2140312E6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71463A6-D5CB-4264-A55C-73AB87143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C65D47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C65D47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74A5EA-B899-4031-B7D2-7096F880F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4AD808-DCF3-487E-B267-BBCBC9517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只以题内文本为证据，训练多义判断与跨作品比较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91DD69-5F96-4649-B1AC-B72216F7D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D393D9B-0F12-4089-80B1-531BE7AB2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成功标准｜先建立可证实的第一解释，再处理多义性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E58A301-838A-45B6-90A8-43F34326B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57FAA7B-3CAF-454F-8AAB-752B62848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课外作品第一阅读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45DE394-C41E-4334-B72C-E44371EF6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43517709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AAEC0C4-C657-4D54-953A-27C15C8E1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A6E926-F5B7-4B1A-8F04-E5E1B7398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00a8e54c6c431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466C3F-3B48-4753-92C6-152455716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课外作品第一阅读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7D4441-9C39-45D0-B757-1BE6B719C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CF56A3-9230-4068-9299-E2814BD65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72959F-185E-475D-8940-010731C3A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E86143-3599-4F7B-98B2-FFCD9662F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先建立可证实的第一解释，再处理多义性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320536-56FE-4E8F-8DF1-98DBE47EC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边界提醒｜未读清语境便套用主题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AF7264-9EFA-43F1-BDC4-A7E2286DB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05650E-B975-4C35-A0AF-326B48CEC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10AD75-F0DF-41EF-8564-777728FC8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在陌生文本中定位主体、语气、意象和转折。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697CBC-D3F7-473E-9ABB-5634A3958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236011-0D41-4B5C-93D4-C2CD1CBBD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9951CD-5F61-4FF5-9026-ADE6AF7F4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分层—圈意象—找转折—写有限判断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FF3633-60BA-4E69-B476-61993AA8B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能力结构参考清单（非逐题出处）：HKDSE 中国文学 2027/2028 Assessment Framework、课程及评估指引与公开评核资料｜中国文学卷二课外作品赏析能力切片·指令核对·原创模考任务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41C645-ACC1-4DD5-994E-EABE5933D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BA354A-D951-4D58-8DC4-78ACB7329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FE762EB-5020-48D3-B153-84EEB4606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课外作品第一阅读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E44FC6-6FCC-48D6-AB1B-DB519AB1D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54494607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D4D770B-CFB6-4199-B604-0437D5BC8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0681D5-0BCF-4189-B7F1-7D43E9FE6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fe1b90a122454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5C71C8-7658-4045-8E6C-946809B07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71E39B-367D-4F0E-8D9B-C55458B01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F4597E-CD63-4DD8-890E-4F1BF830D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能解释“先建立可证实的第一解释，再处理多义性”，并识别一个反例或边界。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FB5E84-2F78-4242-A13D-0CADE3B19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DE80DC-4319-45E5-BFE8-BF68CE828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6FB24E-B20B-4362-AC7F-8E9EABF41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5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中国文学卷二课外作品赏析能力切片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【原创训练材料｜参数为训练所设】“我”把搬家纸箱逐一编号，却把写着“厨房”的一箱留在门边，整夜没有封口。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最稳妥的第一阅读是什么？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9912A0-2481-4CE0-864D-F807E195A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高频错因：未读清语境便套用主题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EC9B73-EC18-484D-9B97-824636134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38143E-27DC-4B30-A7A3-F4E767F4C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B1CAEC-4EDD-44B6-A7E6-1241F2A87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先建立可证实的第一解释，再处理多义性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DA8BF1-A3F7-4949-8766-125ED18ED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3842E7-4DB1-4F12-BAC1-49E572D98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BF55AA-F12D-4B9D-BB40-21EA6C55E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课外作品第一阅读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D711C7-F70B-4576-982E-541847EFA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65607660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5793904-7DFB-4143-9AE2-BF687FBA2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9CE136-4F65-4E49-A31E-9BFCBD456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7da3337336459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1A0D60-086D-4B63-A075-4F48C88AF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3BC82F-7513-4AA1-81EE-53F22284C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B608D5-2F40-4847-A350-2B067BF1C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05F9F3-F422-425D-9162-AFC0B231C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5C23A4-214E-4FF2-AB0C-6367A6928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83F5A0-2316-47E2-A6DF-ED42D0915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C834F1-C812-44A9-8ED6-C41CD86F8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圈意象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D04FDD-9A41-45B8-81FE-7407D62A3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32E95F-940D-4FD3-8404-D562D6709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找转折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9C1F56-21C6-4F99-84FE-91EA0E555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1DA87F-5B38-4E83-BBAF-89B3D5534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写有限判断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BEB332-B360-4F3C-8BB3-8761EDF38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14030E-33C5-47D3-B1D5-71BB419B4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128855-9D00-41DB-9053-93B3DCBE7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中国文学卷二课外作品赏析能力切片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【原创训练材料｜参数为训练所设】“我”把搬家纸箱逐一编号，却把写着“厨房”的一箱留在门边，整夜没有封口。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最稳妥的第一阅读是什么？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765E9B5-C032-4AED-A554-24EC657EF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758435-7329-4A7B-81D4-F072D8AE1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1D406F8-19D6-4430-ACBA-82784A412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正确结论：编号显示人物努力控制搬迁，唯独未封的厨房箱暗示其仍难割舍与家庭生活相连的记忆。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解析：结论由动作差异推出，没有虚构未交代的往事。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3395449-42C5-4FC6-BB52-4757E5EBA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D23DBD9-7216-4DE3-8E44-058FB7CD7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CDDAE24-3747-4258-A9D7-5B157439D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课外作品第一阅读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6C9FB45-35D8-4E38-982F-AB4D4F50F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85652234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824EE9F-552A-49E5-8BE3-08F262A44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653305-176F-4976-8E7A-106A68D62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c4429f164a4a4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D4D2D5-CE90-41EC-815E-7AEB2D997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A174E7-69FF-4BC5-9A2A-CFA966F9E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A7C55C-4B7E-47ED-80B4-19805A604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E36092-F14B-4654-AC76-18E7C0635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分钟口述一题“从课程范围、文本证据与公开评核任务结构建立边界”任务的作答路径，答案必须包含：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BB2A67-E2F3-4FB6-9EF0-7B38FFF52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0FAE9C-368B-49B9-9101-8A08FE402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06891D-484E-4EBF-8396-E9CB4C574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F20944-B0CA-4257-BDFB-544F65158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C73358-B104-490D-AD3D-64C523868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6AD533-D263-48A0-80D9-E147D3610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6835E6-B17A-49CC-B80F-88A077EAE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822667-56BA-4716-B399-D745AEA98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8970EC-1B07-428D-AD80-A0F320339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未读清语境便套用主题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7C1391-7670-4343-A2BD-7CE4973F4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2FB3292-EF2E-4EF7-8B3E-DC2651D04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44CDDAD-3D01-47C6-AD81-D7A997FD8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D53524D-6B5F-4331-BD17-3FB576324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3A83BF5-9E53-4C1B-8B99-1E3A1E245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课外作品第一阅读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6C1DF07-1970-43EE-945B-586E7E2C0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36007397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CD987C0-A11C-4F14-8236-FF0FE507E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F133F8-D51E-4C9C-828A-5479293AA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2fd871fc7446a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E419BB-94FF-4C02-A8D6-19B478259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2E8304-9B93-4EF3-AD0A-BCDB97818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4B14FA-1B63-4DD8-BFFC-1EA1F4D46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929F8C-F904-4698-8927-E73F7A175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课外作品第一阅读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E81A31-3F19-4A2F-A70E-658F2A7CD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1CFEC4-980F-4A43-83DC-B02A4CCB1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3052BA-F73D-4ABB-B38F-EEB21BBB1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先建立可证实的第一解释，再处理多义性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D2BCB5-3C99-454D-8361-24747DEE9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91235D-7791-4BFD-AC0B-E5B86A269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FBA17F-4080-4669-B31F-51A893DC4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分层—圈意象—找转折—写有限判断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B2A994-1F00-4D7C-A8B7-B7A0C29A9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F604B5-D4F7-4E1E-91CD-552AFCE2C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30899F-14F2-4679-BE3B-E83DEBCC3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未读清语境便套用主题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7503C1B-964E-488F-87E6-B56CA66C3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FE1D2DC-7A2E-48D3-B57E-D1FDCE2F7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67984AF-A2AD-41AF-BA54-D5A229D1D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课外作品第一阅读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50D744-E009-4E1F-B35A-B1120E98A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94707076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E6192B-60B2-40D1-9BDC-C2A458E5A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1A83B0-BDFA-4C9B-A827-66CFBF3B0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2d679937574db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98EE5E-8584-46D3-A121-E297D3A9D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F2FE76-51DC-4635-A0C0-E6C9570C9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5E661B-8DDB-4804-9911-914783EC9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C5088D-76BA-463D-AC6B-C0930D9AE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中国文学卷二课外作品赏析能力切片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4AC6D5-B85D-4C96-B04F-D0E6297B1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63FD4A-8B22-4604-8820-897FDFDDD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7F8B1C-E68B-4E1C-A237-6241C09D8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先建立可证实的第一解释，再处理多义性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4056B8-256E-4A2D-9712-7E03C24A2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AACBA8-D906-4AE2-B232-9A5A1746D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3E9C5E-0FBB-4F31-8F60-658EF2C0A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分层—圈意象—找转折—写有限判断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62F3E9-235C-4DE6-A569-B22A47615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ADB3E0-3751-4937-8C86-435E75E43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B1FE8A3-9C18-49D1-A154-93EFDB28A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检查：未读清语境便套用主题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E87E41-AB5E-47EF-BAF6-2DF25E2D3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43050A-7FCE-474A-9E98-EA5795456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94B47E-1FC3-4E9D-A40A-40DFEA7D5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课外作品第一阅读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6AEDA0D-16B7-4B61-91B1-E95B5EBAB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86266372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FE2C4C4-46DA-4E1D-A508-A67677F13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BA6889-BE28-4B83-BF5D-166313888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58f145f1cb4bb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AB6DB3-78A1-42AB-A6B0-E5CC7A282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441133-FF81-4B65-BD21-5D1880D8B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F1A91A-1EC4-4FCB-9356-424C5D76D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963CDA-8ADA-445A-BE7E-C104E5144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AD-4 · 中国文学卷二课外作品赏析能力切片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【原创训练材料｜参数为训练所设】叙述者说“我当然记得”，随后却三次更正日期。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这能否直接证明叙述者说谎？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1FEE25-7118-4342-8CC9-3E96A4595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中国文学 2027/2028 Assessment Framework、课程及评估指引与公开评核资料｜中国文学卷二课外作品赏析能力切片·关键词解释·原创…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53FD18-E7C5-41B8-9967-050CF5E74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89CC36-66F1-4959-AE22-BFEC21F32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B6AB8C-69D8-42DF-825E-3895560BB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81EB58-FC4D-4100-9ADE-3B216C079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EE3BDF-18C6-45F0-9241-E504CE973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FAD782-7860-44A4-A8A1-46C29124B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293CCC-F434-4B4F-995B-E27BD3B57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75F8A1-1936-4EE5-BF0C-A7CEA36EB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6DE977-06E9-42D2-A3AD-6AF967760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A8C708D-C5DA-49A3-936B-1BDD585E0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2B6FE1-C488-4728-AB86-EFE232666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0AEC5D2-858B-4C62-901A-FE0C15784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64D2FEB-FB83-4018-92C7-125D15A50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课外作品第一阅读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DEC5753-4727-42CB-A3C7-71B62DDA6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52000492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7569E05-C1CC-4EE4-8571-2623FF271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0409A5-4117-4A59-B186-B289F03F8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7726cf5bfc4b8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3B8047-8E46-4890-B8F2-422A37412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0EE5AA-049F-47B4-97CB-8A1C77D38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D47E2B-79A2-4B37-95C1-01269D3FA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5D2010-508D-4238-9E24-BC86FA079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441A0F-FA1F-4B04-B92E-725BB590E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388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AA-1 · 中国文学卷二课外作品赏析能力切片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【原创训练材料｜参数为训练所设】“我”把搬家纸箱逐一编号，却把写着“厨房”的一箱留在门边，整夜没有封口。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最稳…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7EE356-E348-4B22-B2B8-EB8051FF9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BE4A0A-913E-40F5-8602-1C167D454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A792BA-74F5-4E39-9561-43401A7EB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B4C918-C678-4A75-A907-767BA517D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83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AD-4 · 中国文学卷二课外作品赏析能力切片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【原创训练材料｜参数为训练所设】叙述者说“我当然记得”，随后却三次更正日期。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这能否直接证明叙述者说谎？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98614C-CC18-4409-BE77-E6E62665F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A42D81-AD9F-4FC4-91F9-525644312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87B713-7E55-4FD0-8BDB-A0001B591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AC0605-A13F-4BFD-9ABA-D7E364EB7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6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中国文学卷二课外作品赏析能力切片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【原创训练材料｜参数为训练所设】前半段反复写“风把门推开”，末段揭示门轴早已拆去。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末段怎样改变前文理解？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1E078D-D8EF-4B45-B30A-1533D2B14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F2F84C0-B43A-42CC-8572-4CFFB6281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7C7BFFD-5BBF-4EB9-B068-1078383E0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课外作品第一阅读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5A2AE1-0FDC-41C6-B369-A50EB428A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2030537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5311EA-5C4E-4308-88CA-0AA1D61E9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18DA4C-8D7B-4093-B55B-4E3455681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04757add3b466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53A7BC-0EBA-4DED-88E5-A7B22FEBF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D8496D-4BEB-42E0-B77B-87F7AF174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BD9D0E-B628-42FD-8105-244AF1A7F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CD85F6-3A6B-4AEF-8253-5ADA87790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未读清语境便套用主题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11447D-834D-4DBA-ACDC-88DC70E41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778291-3849-491F-9942-EBDEC2DC2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B351B9-4071-4ABA-AE6A-1AC7D7EA0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CD7673-1B52-4BE5-888E-CE65C6B5F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正确结论：不能直接证明；反复更正至少显示记忆不稳定，并使“当然”带有自我辩护意味。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解析链：答案区分可证判断与更强但证据不足的指控。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9A5DC2-F4B7-4CB7-BDC8-B7548D377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BAF869-8398-4ADF-9E3D-6DBF8D600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B1A5A4-A119-4FF8-93FD-7CA5DFBCC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课外作品第一阅读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B65CBD-C7B7-4785-AD1C-C2BF00FF3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78941360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60FA03-3E08-4405-B1B7-5CF27CDFF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3EFB95-2053-4A73-935C-6EB356906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b984ca05b6465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FDD255-558A-4423-87E4-A25236028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D56F0B-0231-4359-9C8E-72F0C8966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8713B5-42CF-44DB-AB6D-2D661AB57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CD9FE5-D59A-4FBD-99B4-ADB987DC3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AH-8 · 中国文学卷二课外作品赏析能力切片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【原创训练材料｜参数为训练所设】前半段反复写“风把门推开”，末段揭示门轴早已拆去。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末段怎样改变前文理解？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342C33-05CC-4E81-A361-6369B5EEA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1FEC98-FD87-4E6B-B089-1E8CD6586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5DF3DB-71FC-4DB8-BE38-BBE0C18FE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EEEB22-30B5-4E7C-A4E2-54AC8A349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F96443-4140-4F4B-A38F-2C3B14C0E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9CB1A8-9D74-4D4E-8267-00ECAAC59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495638-B6DB-4F57-A03B-EFE339BCA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91FEF6-EFD9-48C2-9B94-0E01D8B0F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课外作品第一阅读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57BD8F-9E7B-434D-8416-1BCE33E64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62312732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0E80AD9-4BE0-4445-93CD-36342B6D7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E2AEDD-DCDE-4D5B-902E-7C6FB1322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1befbb452c4e8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6A98A3-32E0-473F-A057-3D786298A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36B6C4-6FB8-4C98-9664-597269AD5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BD0E6E-C116-4151-8B52-097C3EA58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能独立执行“分层—圈意象—找转折—写有限判断”，并说明每一步理由。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0D9D45-5B69-40B3-98C4-1EED8A236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05C177-EAA0-472C-825A-5D169B0D5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5C5E49-AD7A-4924-B359-7AFF8086C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409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中国文学卷二课外作品赏析能力切片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【原创训练材料｜参数为训练所设】结尾写：电梯门合上前，镜中留下两个人，走廊里却只有一个脚步声。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怎样处理这一结尾的多义性？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C4F0F5-8FA4-4670-B576-803F20E73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高频错因：未读清语境便套用主题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01DE40-E7DE-4F7D-B2F0-E965F0CC5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9AEA06-0868-41B8-BF1F-8C963576D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917D4E-77E0-4CA1-87AD-89FFC6E3F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先建立可证实的第一解释，再处理多义性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880342-C2B3-4102-B628-49711B179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2F8537-5F89-410C-B0F4-3CEA4FAA5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23A2C2E-2C29-46AF-B9D7-E804AD0DA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课外作品第一阅读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882F2A-A20C-4E3F-A5E5-729DDC209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76629037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8A04D50-2B01-423A-8355-75936F97E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1AAA32-BBEE-4D7F-9663-783B3B7E9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92444e2711425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66B75E-D8C6-44F3-BE89-E05636E7A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AA39A0-6120-4CFF-849E-E2629650D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8F23C8-4F1A-4050-8590-B2A512A28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3F505C-7A31-44B5-AD87-82BF69662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B4C48B-AA8D-4B38-8BDA-665D9733C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9D7916-AC0C-4D03-8FF6-983FA0C5E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A83C3B-6748-42DF-886D-EA480B48D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圈意象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FB5C4C-0900-4290-9946-2AFD4ADC9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156743-A527-48BB-90D8-8EC713936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找转折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04EDEC-58AD-413A-B15B-E22BF63FA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1B3113-9CE7-487B-8B75-DE21E1B0A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写有限判断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B82DF2-D452-4B93-B590-E063749B9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16FA5D-7EC4-4DAF-9B18-064186DE0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FF55B3-3F30-4CF0-A872-DCC662D8B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中国文学卷二课外作品赏析能力切片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【原创训练材料｜参数为训练所设】结尾写：电梯门合上前，镜中留下两个人，走廊里却只有一个脚步声。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怎样处理这一结尾的多义性？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6F058C-DF00-4C0D-B469-EBA1535A8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793F8E-4FD9-4BF9-BBDD-D7683A8F3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43598D-8C90-44EC-8B4C-CE6333213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正确结论：镜像与脚步数量不一致可支持陪伴记忆或自我分裂两种阅读；应比较哪一种更能解释前文重复出现的镜子。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解析：多义分析仍须以全篇证据筛选，不等于任意解释。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739D8C3-9218-4A4B-853C-528AF7BBB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A40C7C2-C013-419F-B099-1B45202C1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F7A3FD1-5A0D-4A14-94AB-83270961E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课外作品第一阅读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BF33684-BAFE-448B-BCE4-65D62A909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65080098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BED0BEA-4B3C-42C0-881E-056AD6914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A19F1D-5C30-4648-9122-4B2E5CD3A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7ee4335cdf408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4C84DF-C43F-4E8D-8E68-C8DC11CD0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6C64D4-DB6B-40CC-B573-683D46EA5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D102E4-3A0B-4E1D-9EDD-A63DB409B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CE57C6-8B18-4DDE-90B6-EB1F12327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分钟口述一题“按公开评核任务链完成定位、解释、表达与核验”任务的作答路径，答案必须包含：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7E6E33-084B-427D-B04C-BFCC83E7E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BC8CE9-B3F9-4FEF-81BB-F2B84AE56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B0D878-7FDC-4456-903E-7017E87BF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401A73-58D1-4325-BDD8-EB82F2063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82D15C-AA38-454A-8B03-012DF6FCF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3C390D-984C-42CF-B4A5-5EC44A66A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0B5EA6-EE9F-4DAE-B2C9-5B4727BBF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148630-B0B3-4260-ADD8-A5D43F2C1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FAC05D-F9E7-4787-8168-7D0A198BC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未读清语境便套用主题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59A76D-6A2A-4C31-AAF5-FC9156402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D283E2-2475-40A5-9C9F-33493D3B6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1D8BC88-8A84-4CDE-B60C-2833C95BE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493E480-A7A5-4DEE-ACB7-89021D483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2404578-CA97-48AF-9CB7-EF5974894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课外作品第一阅读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19F4569-A71D-4E06-BA9F-D3D2CF197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02618941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659A907-D03C-4581-BA97-3E3F2F344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F1A138-A4C8-4434-AA10-C1236A32C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23026bea5d416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234ED7-4B2F-4A5B-B0C1-737DDBA9B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88CA79-9B5F-4EEE-83C0-697AFED40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D6358A-BDAC-4251-AF4A-CC9B0CE93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91A165-8B16-4335-AD9A-2E81D4FA4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课外作品第一阅读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C4C84C-29D4-4FB7-877C-52364CAF4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0F7959-811B-4989-A72E-FF0D51EEF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37000D-7E5A-403F-9888-CB5D62289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先建立可证实的第一解释，再处理多义性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FE8B93-E043-4443-BC0C-3C14F9BF2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C40A99-DC6B-48A0-8DDE-54496B2C5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027533-2219-4C9E-8D5E-544784B61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分层—圈意象—找转折—写有限判断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1D17F5-C031-4E73-82EF-3C82ED9BA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F3C525-D576-4889-B18D-658B979A4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3E9BC3-9060-40E5-BA47-D69F6A43A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未读清语境便套用主题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572AC9-D269-4AC8-8434-74B0A750C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71A280E-75BE-4F65-A466-144CB4859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750624C-A1B0-43DE-A17A-69C4A0B72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课外作品第一阅读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FBAA948-2612-4CFB-AFE7-06F163CB8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66061401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3BBCD5-12BA-4F7C-9E91-066219D5F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7E40E4-0C28-4D82-B3DE-9C7914AE4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604794bebd4a2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01FCBD-6E26-4B00-AD14-D3471CF80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86CE26-935A-4281-ADED-FACD88828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83BD05-613F-431B-A23A-EA5BD25EE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5D2AE8-AB60-493A-9CBA-AEBDDFB2A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中国文学卷二课外作品赏析能力切片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91E9F4-FB84-4432-8521-9E7B8D11B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D61396-49B6-4749-AA1E-0E0E7AB07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6E8ECE-71F4-429B-B908-FE5BCA9CC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先建立可证实的第一解释，再处理多义性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A8E42C-3CC5-42C5-90E6-1F5BAB376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1A4D85-7A93-4581-964C-CCAF5ED06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3ACAAC-0971-4E33-AAC0-097505E2D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分层—圈意象—找转折—写有限判断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01110D-EDB3-4D66-A9AB-0CCDE5F52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E4E69E-CC2B-48F7-826C-3D9ADFB99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71698BC-80E5-41F1-AEA4-6772632FD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检查：未读清语境便套用主题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897853-FF03-4411-B52D-6465E8392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4D5ADD-DF6C-47B2-B33C-BB598CFEE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F37367D-1002-4BF9-AEAE-34596DC1F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课外作品第一阅读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59E58F7-9C2E-4F60-8FFA-F4BD9F41F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178900786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7417D03-BEC4-49EC-809B-6B9C68FA6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ACA55A-5F96-4651-8011-4E09267A6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8871769d8c42d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A3C720-4F4E-49F0-A666-1DF4E79A6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F1BCCE-B2E8-4203-B993-7E632EC38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BE2871-A71F-4F2A-8FFA-5108871ED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259512-C331-4618-AD9D-117A8FD3E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AN-14 · 中国文学卷二课外作品赏析能力切片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【原创训练材料｜参数为训练所设】前半段反复写“风把门推开”，末段揭示门轴早已拆去。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末段怎样改变前文理解？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36D8C5-DD8A-4BC2-814B-DB4272AE1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中国文学 2027/2028 Assessment Framework、课程及评估指引与公开评核资料｜中国文学卷二课外作品赏析能力切片·关键词解释·原创…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1F2395-D7F9-4BA1-AED8-A5F9B00AC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0BD590-BE10-467E-BF4F-42931F3FF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898A4B-FF3C-4F41-ACE2-DC9834CA0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5A5A10-0E53-4C31-ABE9-77DBF1AD3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7DE756-258D-4279-A958-249C26AAE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C1E89AC-CA16-4405-AD48-667131C11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3A8D56-23EC-4C54-8116-3DF2B0401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874B6C-D3BF-4CE4-A102-9E734A733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F0AA42-940C-420B-A3EE-BAA63FAC7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00DB0F-8F7A-41C6-8CD4-7E21B079E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9F91D30-866E-40A2-B396-9534C696C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CBDBDAC-79CD-40A2-933E-5BC47ACF3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3C90B07-F165-447A-95C0-22DF211FE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课外作品第一阅读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20985B2-54D7-4FE5-9EEF-DAA3A535C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926073516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0A7E7F-F36B-44FD-984C-F48892759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FA3F54-5D2A-4C01-BA48-BCA19A7BC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71d33f5f53487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C1726E-65EC-462E-9764-F7745BB11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F40D9D-B38E-4998-A517-07818E056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1B9E31-C199-41C1-B200-EAB5DADAD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A88BC3-7BB1-4B05-99FA-AAEB67B85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027C80-B7CB-42E3-9F7B-11FEB2EA2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58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AK-11 · 中国文学卷二课外作品赏析能力切片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【原创训练材料｜参数为训练所设】结尾写：电梯门合上前，镜中留下两个人，走廊里却只有一个脚步声。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怎样处理这一…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46F19B-E6D2-4654-9847-EAEC77872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9334F9-0BF3-4055-84F9-87641F9D7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BB35D0-77AB-48EA-809D-7BFF87674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E35A12-41AC-4578-B02A-FA2D658C6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83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AN-14 · 中国文学卷二课外作品赏析能力切片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【原创训练材料｜参数为训练所设】前半段反复写“风把门推开”，末段揭示门轴早已拆去。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末段怎样改变前文理解？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50E22D-4D2F-44FA-B777-DAB053B8B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0C3E27-FBF2-475B-A261-BC3D7F90F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FE8DDE-2F3E-4C41-A7FF-14CF9BCE7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F4DF83-5354-4913-8DA5-FF9DAFBC0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39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中国文学卷二课外作品赏析能力切片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【原创训练材料｜参数为训练所设】陌生文本未注明年代，学生以“旧式窗花”断定故事发生在上世纪。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最合适的修正是什么？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144A0BF-B086-401A-B10F-6C655EEDD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2915F5-734D-400A-8E50-D855C41F9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F3D0FC-F973-44E5-9E0C-7C566F2AF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课外作品第一阅读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394D5C5-2FD0-4490-A311-E7B07FDE6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568904913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C35E4B-C70E-467E-BBF7-FC0AFB229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88BAAA-5556-47D2-84F3-18EF21FFA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020074517f433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D44071-3EEB-47DD-80FD-59A98F6D6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782552-10EA-4AD9-B2EB-D27D52115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3BEBA2-C0D9-4DBF-A86E-A20502202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9EDA23-FB7D-47A4-A216-B9D54E3BD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未读清语境便套用主题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C64F0B-74D5-43C8-B02A-95CF45343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0036D4-F6D3-41D2-B57E-05B37AB14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0B7203-E64E-416D-8D89-7D4EE996D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8D0F16-1D06-4B93-B5D8-FBB8488B6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正确结论：末段使“门被推开”不再只是写实景象，而成为叙述者持续想象有人归来的心理投射。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解析链：后出的事实重新解释反复细节。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D275AB-8DDA-46D8-9D98-2F33F59A2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2A87F7-8E1A-4CF6-91CC-11E2C1F70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F46B72-D6A9-4B3E-B5BC-7B89BC978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课外作品第一阅读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67FFDC-2C6B-4F80-A6EF-3EA044815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676185869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122347-0E5C-4D57-80E8-C16871CD3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3ED4BF-D3F8-497A-92A3-C70D12CBD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40ff2e878e430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887C44-DB4C-4749-AECD-3A352190F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E203C6-C28E-4E39-9379-1F76EE9BF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E977A1-AD29-4364-8274-A98733521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A996F3-7690-4B8A-9C3F-BF1FA1452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AR-18 · 中国文学卷二课外作品赏析能力切片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【原创训练材料｜参数为训练所设】陌生文本未注明年代，学生以“旧式窗花”断定故事发生在上世纪。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最合适的修正是什么？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5ED818-6499-4EAD-8918-4FB95B3F1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58D882-79C1-464C-BD6F-5DEDAC4B9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8F5F81-778F-4D34-B60E-AA7A40B28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12D623-10AA-40AD-A785-711C7A9D1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9AD81C-B0C2-432C-A42F-CEF32998B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A21815-82F4-40A8-8CA1-FA85A3F81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4FA57C-FAB3-4B65-BC38-320615E45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795FC7-E9B1-4CB8-AF8D-D06A7DD14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课外作品第一阅读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F7037C-FFF9-4797-978C-4A7F8CE55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367559239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305353A-5F70-4122-BFDC-2BD5A8074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FE7C86-FE03-4D4F-AD79-1D8D330AE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a8f1096d1246d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BE966B-C1C4-4587-9899-5119DD4C6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D3F9F9-D53F-4BAE-931E-D5703CBD7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078A58-77DD-4C8C-8FDF-14B61008E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27AC4A-161B-4C04-B9D3-80462A384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096C96-33F4-4EB5-8552-8372C195E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7A25D1-5818-4F9F-9921-AE292CDC9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371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中国文学卷二课外作品赏析能力切片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【原创训练材料｜参数为训练所设】片段开头语气轻快，连续列举摊档声音；一句“惟独没有他的叫卖声”后，句子突然缩短。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语气变化由哪些证据支持？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6C3638-6CA8-4C6F-9CD1-638472397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高频错因：未读清语境便套用主题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0189B4-574C-49C1-B803-C6F649DEA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EA43BB-89B1-4304-B997-63FBFE4B9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07A3A0-4E8A-4103-959B-C0BD6854F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先建立可证实的第一解释，再处理多义性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E8F08E-0C9B-47F3-B402-9DDFC2270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88BA2E-9C2A-47EA-BB59-C8663E585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7BF9FD-B698-4DBA-8CDD-522A35CA7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课外作品第一阅读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04801E-976F-40D1-B951-B5C3AC625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265330412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4159AE0-24AC-4537-9975-FC42CE6EF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C7CBD7-B5EC-4435-A5C2-A684F2E77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0a31e9492948d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65020B-456D-42CF-A55F-610F86246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28B5C8-23DF-4837-A558-59594B429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EA863F-50ED-4809-9CEC-3C3232C5F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897BDC-B28C-4E78-B0CC-FE1DA9FF4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860489-842F-446C-835A-9A54EA78E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CBD7C3-0C73-426B-8351-207C341AF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3F5F05-49C1-4E4B-B232-9FD99AD54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圈意象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00271D-99C7-42E0-8732-2B5DB102E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4BDA93-C89C-46E3-94C1-9203ACD51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找转折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B6744E-A90E-4A70-9427-E5EA80088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AF121CD-2239-4321-95A3-D53A221EC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写有限判断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BD76C5-0971-4E59-BF38-B4165DF9E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99ECCC-89DC-4FEA-9E89-5F8621CC6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8A6ABD-7920-48A5-89D9-4631B86BC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中国文学卷二课外作品赏析能力切片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【原创训练材料｜参数为训练所设】片段开头语气轻快，连续列举摊档声音；一句“惟独没有他的叫卖声”后，句子突然缩短。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语气变化由哪些证据支持？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A5D0F9-9645-4CFA-81AC-69FF643BC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7A0ACC-0A61-4C50-B36B-454749C26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CC2F670-7950-4945-AA2C-474327EFD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正确结论：热闹声响的铺陈被“惟独”截断，短句造成停顿，使场景由市井活力转为对缺席者的察觉。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解析：答案定位转折词、句式与情感效果。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0C9B600-0E8C-46E1-971A-7E882B2C3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686A9FA-BCD1-4850-88F1-4E405899D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9FE79B3-A0E8-4B61-9174-FAF8995C3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课外作品第一阅读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0DC0209-3D79-4EE7-8FFE-39A179DCC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843285463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5F424E9-AEC1-434F-8764-053B18112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B075B9-2872-4D85-BF50-52130ABDE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3246954218457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29ECAF-FFF6-4112-BC9A-5A10C8227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A79509-933C-416E-BB5E-BBF0C8CC5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452A23-D4A5-4474-9E71-762FF5B0F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2B5E7B-4F8E-4623-B7DD-7E433F725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分钟口述一题“只以题内文本为证据，训练多义判断与跨作品比较”任务的作答路径，答案必须包含：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37B390-D6CF-4E8A-A8B5-BB3F9D8DE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8401EE-A704-4BAE-9215-DB1A1439C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F2772B-05B6-41C0-807A-8FD945559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9BDD73-6BF7-45CB-82F8-236E77798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665538-1C02-47F6-9245-8B60548DB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62DD47-5030-495F-A656-A158FDC3F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BA9E77-2B33-4F11-9A67-3EEF1C9D0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FCAFE7-D3D8-4494-8AAB-390FFD4C0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2603F8-282E-431E-9BDF-06C0F0E89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未读清语境便套用主题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4BE636-DEAA-4ED9-B124-9928C2044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C715D7-7F77-4E6E-9795-D932E53D4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6C923F4-678F-46DD-805A-ECBF7D49B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A39EA89-235F-4CF9-AD64-8BD8E1BFB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0413050-7545-4B3C-8FB3-FF5573614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课外作品第一阅读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980B4C3-7D3F-4761-8237-B9D652EB1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588222149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8364F21-3F52-4656-8AB9-8506DFF74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496559-218A-4066-8179-8CACBD699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0ec0c543a3412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6872DA-B0A1-4539-8BED-491F354EE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A66772-0418-4F53-9766-348CBE2EC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3D873F-486D-4122-BD38-29FCEEACA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616CD9-8236-4D21-A48B-28D51F902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课外作品第一阅读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46DC9F-C37F-41F5-AA03-6A2BFBA07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6F539A-E2DE-4EEE-8A9D-23250029D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BF1C23-52DC-45FC-91E2-B2D16C847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先建立可证实的第一解释，再处理多义性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7C6B85-7E30-4276-A028-EA0A3D6FF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439309-CE15-47E1-A3D3-5387C85E7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799024-9A33-47B8-BAA1-7FFFAF7CC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分层—圈意象—找转折—写有限判断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614FA8-3789-4DF8-AF8D-87CB6A639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684EBF-9DAB-4060-8338-4FAEE8E1D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23A408-3A6A-4E46-AB12-7D7E7ACF0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未读清语境便套用主题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259511-1594-4B3D-A32C-827D2962F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3838738-8848-408E-8A60-2A2063777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8689D7-2FA0-46A9-A1EC-B8DFFF347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课外作品第一阅读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4C1DBE-9662-44FB-A0E8-B7548DD4D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329347655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0047D4-91AF-482A-B5AB-ACED35C2E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6E9524-5131-4118-BB01-A40F62319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50f94b365d47b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109EEB-231B-452D-8282-2B29E61FC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682952-3B55-4E52-8B7E-DCECEC47A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2A44C9-696A-4CE4-9746-35285805A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BA2278-37C7-4BCF-BF1C-42884E4F9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中国文学卷二课外作品赏析能力切片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07412C-EDB0-40DE-A003-5E068D41A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3A0502-8EA2-455D-A763-4784C6975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C791C3-6EB4-4BF5-98D2-B20EEF0C9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先建立可证实的第一解释，再处理多义性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E1C49C-3F73-4EB9-99D6-56E8144EA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664A63-6561-4633-AB39-C501F82BC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394FAD-1B1A-4714-A03D-DDAAA28FB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分层—圈意象—找转折—写有限判断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159FE4-CEC3-4912-92DB-49BD799A1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B782E8-8365-4D38-BE04-5AA772382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D3EB32-083A-434B-9FD4-042B4A346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检查：未读清语境便套用主题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9D496C-37C7-421F-86A6-248E725E0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2C9664-1CFE-4F56-BC7D-78C8D4BFA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B2B7030-0AD6-4E31-B2D3-CDA8E3FB3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课外作品第一阅读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F9A951-EBAE-476C-BFC7-B3F3E2024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536645011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1CC5C52-F510-4716-96BF-F002D58BF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4CA80D-9B46-430A-A355-A12D20A36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b5ccb821604c7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2F6E32-8FA7-473D-8D9C-49CDAA6CD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153A0A-B578-424D-A6E5-854C54B00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5CEF8E-A75C-4071-9493-BF055BC18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C471DD-491F-4336-AACC-115576D99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AX-24 · 中国文学卷二课外作品赏析能力切片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【原创训练材料｜参数为训练所设】陌生文本未注明年代，学生以“旧式窗花”断定故事发生在上世纪。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最合适的修正是什么？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C01FEF-D226-4360-BA36-755992362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中国文学 2027/2028 Assessment Framework、课程及评估指引与公开评核资料｜中国文学卷二课外作品赏析能力切片·关键词解释·原创…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D78750-13EE-4A9E-99D6-77D6D7A4C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4614A2-DAD7-4197-9B06-D0A93D8F1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D885C7-C01A-4EBB-94BA-47F71616E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758845-1D0A-45B6-AD7A-D0EAA42E0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9A110E-28F1-4E41-90C9-B0A6F8FA9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EF8CED-241B-4344-84C3-7EB5D8B92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8B4113-8D93-473F-A7EA-5F929D78B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8AB435-E4C7-447F-AF0F-E3A7A2689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C77BFD9-9D04-4B3D-A2BE-37BFCD0D7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F3FCB7-1155-44C2-B8C8-9E4EBFBCF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ECE47F6-F3CA-4349-97FE-6D6CC4D2A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48D9D76-E132-461F-91A1-04C1D1BD7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7F8D96-EFBB-4FCA-80F3-16EFE16B8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课外作品第一阅读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1404288-4985-478D-9178-D35358F37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104143786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FC808B9-81AA-462D-912C-7F556A18A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E494B5-E0CC-4ED0-9D2F-B796DA3BD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3421bdd247463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E82F17-9DB5-4F06-AC1E-39360515D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BF0001-B533-449A-9C14-F755ED79B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2FDFB6-04F4-4DFF-80B7-E8458AC3E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8387A5-80AE-4252-9ACE-251BDC45A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EC0F57-B0E8-46FE-A328-D2F208DA7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AU-21 · 中国文学卷二课外作品赏析能力切片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【原创训练材料｜参数为训练所设】片段开头语气轻快，连续列举摊档声音；一句“惟独没有他的叫卖声”后，句子突然缩…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729FC3-D6BC-4B96-AA77-BA679966F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51C7F4-1237-4AB8-9FAC-F00EDB4F0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56E7E7-8315-4D59-9577-96D876251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04BB4F-2D66-45EB-BDC5-91996C7A4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39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AX-24 · 中国文学卷二课外作品赏析能力切片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【原创训练材料｜参数为训练所设】陌生文本未注明年代，学生以“旧式窗花”断定故事发生在上世纪。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最合适的修正是什么？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5011C8-2A2E-4036-99EF-50965C596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C1BCC2-5A25-4DB5-9275-36B687BC6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0EB599-31AB-4EFE-8946-D25FD621B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E62252-A58B-44D5-BDEB-F894A9B9D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78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中国文学卷二课外作品赏析能力切片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【原创训练材料｜参数为训练所设】叙述者说“我当然记得”，随后却三次更正日期。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这能否直接证明叙述者说谎？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5E646D-6FAD-47CF-A629-436E6731C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5605C8-9C7C-4183-88A6-C2C5DD7C6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22C5DDC-964A-4C14-B256-4A92F90EF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课外作品第一阅读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1A82334-BA84-4069-8A4E-D4A36BB56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726782712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F91858-139A-4DA7-8B9C-C2AA1E45E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4F4C0B-D296-4DFF-9539-4B3B3AF31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2f5a6f7081492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FD47A8-D805-4F80-BF57-4BFB10F25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2455DE-9406-442F-B517-5DD79EA9D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478072-0E3D-4797-A8F9-0E2590E74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5F9FB5-86AE-44CE-9755-DB15CE34A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未读清语境便套用主题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3FDA28-CF1A-43D0-A68A-1FC7B29CA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3B1A2F-6169-4811-B8EE-0A75AE668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B1676E-82F5-4E88-8AFA-BE763DD83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FBD16C-F3AA-4F36-8956-175FB406F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正确结论：窗花只能提示传统或旧物氛围；除非另有时间标记，不应把物象直接等同明确年代。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解析链：物象可支持语感判断，却不足以单独锁定历史年份。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22D6C4-66D9-408E-BDAB-5C7DECB9A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909A32-6AFC-4161-9078-F580C2284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EA9B71-1B89-4F37-8A20-752303AF8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课外作品第一阅读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4A585D-71CA-4F52-8C62-8BAF33517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274696302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21B422E-9C67-4281-8FE0-492911F10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346FB4-CD36-436B-8EE9-C276ED17E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828d89d754450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81ADCB-BEA7-4CD6-97DC-2A00FE760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456AB8-DAA3-4A32-A166-6EB481448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A7D4C2-631C-466D-8B40-0EF33C845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D7B3CE-8B74-4657-85E5-3847DE289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AB-28 · 中国文学卷二课外作品赏析能力切片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【原创训练材料｜参数为训练所设】叙述者说“我当然记得”，随后却三次更正日期。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这能否直接证明叙述者说谎？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8E04F4-7FBA-4E2D-8AA2-47E73AB6C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B1FF70-542C-473C-B877-AD3F82B56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A0600B-E934-46DA-8DF4-F76A4C9A1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E2D654-C796-4507-ACB2-ED7B74B71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66ECD8-4AEA-4678-907F-E810AF503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A9451D-B7DD-469B-9282-D03B260A6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C7AA61-0D52-4828-8B53-CAC1DFD8A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A9A807-5697-4301-9948-8F8544699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课外作品第一阅读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3C6477-4A7B-4D69-9084-889614E83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87957582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2026-08-23T18:31:01.8520000Z</dcterms:created>
  <dcterms:modified xsi:type="dcterms:W3CDTF">2026-08-23T18:31:01.8520000Z</dcterms:modified>
</coreProperties>
</file>