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9a12915786a4505" /><Relationship Type="http://schemas.openxmlformats.org/officeDocument/2006/relationships/extended-properties" Target="/docProps/app.xml" Id="R28fbf937c0d14e5e" /><Relationship Type="http://schemas.openxmlformats.org/officeDocument/2006/relationships/officeDocument" Target="/ppt/presentation.xml" Id="R123204e1f9344ec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50da9f5ca9c4b03"/>
  </p:sldMasterIdLst>
  <p:notesMasterIdLst>
    <p:notesMasterId xmlns:r="http://schemas.openxmlformats.org/officeDocument/2006/relationships" r:id="Re8ace3cbf9fa47f2"/>
  </p:notesMasterIdLst>
  <p:sldIdLst>
    <p:sldId xmlns:r="http://schemas.openxmlformats.org/officeDocument/2006/relationships" id="256" r:id="R8baed809cdad4c1b"/>
    <p:sldId xmlns:r="http://schemas.openxmlformats.org/officeDocument/2006/relationships" id="257" r:id="R08d2ec6be4474ab2"/>
    <p:sldId xmlns:r="http://schemas.openxmlformats.org/officeDocument/2006/relationships" id="258" r:id="R614124319742498f"/>
    <p:sldId xmlns:r="http://schemas.openxmlformats.org/officeDocument/2006/relationships" id="259" r:id="Rb1a2e06ae5a84dd2"/>
    <p:sldId xmlns:r="http://schemas.openxmlformats.org/officeDocument/2006/relationships" id="260" r:id="Re19f7b6ead824793"/>
    <p:sldId xmlns:r="http://schemas.openxmlformats.org/officeDocument/2006/relationships" id="261" r:id="R188b40edfb044ef5"/>
    <p:sldId xmlns:r="http://schemas.openxmlformats.org/officeDocument/2006/relationships" id="262" r:id="R7a45f2e750cd4098"/>
    <p:sldId xmlns:r="http://schemas.openxmlformats.org/officeDocument/2006/relationships" id="263" r:id="R00d67977db924159"/>
    <p:sldId xmlns:r="http://schemas.openxmlformats.org/officeDocument/2006/relationships" id="264" r:id="R5092177a3f334551"/>
    <p:sldId xmlns:r="http://schemas.openxmlformats.org/officeDocument/2006/relationships" id="265" r:id="R3bf7da92bbe94678"/>
    <p:sldId xmlns:r="http://schemas.openxmlformats.org/officeDocument/2006/relationships" id="266" r:id="Rc3dae86e44fd4bc5"/>
    <p:sldId xmlns:r="http://schemas.openxmlformats.org/officeDocument/2006/relationships" id="267" r:id="R70446cc5c9c44c54"/>
    <p:sldId xmlns:r="http://schemas.openxmlformats.org/officeDocument/2006/relationships" id="268" r:id="Rb84da1bcd1e44930"/>
    <p:sldId xmlns:r="http://schemas.openxmlformats.org/officeDocument/2006/relationships" id="269" r:id="R8e3a5e2ccd624a8b"/>
    <p:sldId xmlns:r="http://schemas.openxmlformats.org/officeDocument/2006/relationships" id="270" r:id="R2a3651f5a1414c33"/>
    <p:sldId xmlns:r="http://schemas.openxmlformats.org/officeDocument/2006/relationships" id="271" r:id="Rf7a03ae8420f4c10"/>
    <p:sldId xmlns:r="http://schemas.openxmlformats.org/officeDocument/2006/relationships" id="272" r:id="R31d7e3ade2c7475d"/>
    <p:sldId xmlns:r="http://schemas.openxmlformats.org/officeDocument/2006/relationships" id="273" r:id="R5a695acfc839431c"/>
    <p:sldId xmlns:r="http://schemas.openxmlformats.org/officeDocument/2006/relationships" id="274" r:id="R35b9d143b30f46e6"/>
    <p:sldId xmlns:r="http://schemas.openxmlformats.org/officeDocument/2006/relationships" id="275" r:id="Rf3acfc3166624a88"/>
    <p:sldId xmlns:r="http://schemas.openxmlformats.org/officeDocument/2006/relationships" id="276" r:id="Rec916d9e53de4439"/>
    <p:sldId xmlns:r="http://schemas.openxmlformats.org/officeDocument/2006/relationships" id="277" r:id="R30e3a1a79a294aae"/>
    <p:sldId xmlns:r="http://schemas.openxmlformats.org/officeDocument/2006/relationships" id="278" r:id="Rfa63b7a75cf246b3"/>
    <p:sldId xmlns:r="http://schemas.openxmlformats.org/officeDocument/2006/relationships" id="279" r:id="Rccd3b503919a47db"/>
    <p:sldId xmlns:r="http://schemas.openxmlformats.org/officeDocument/2006/relationships" id="280" r:id="Rb266357a02ed484a"/>
    <p:sldId xmlns:r="http://schemas.openxmlformats.org/officeDocument/2006/relationships" id="281" r:id="R91804d0631d1420c"/>
    <p:sldId xmlns:r="http://schemas.openxmlformats.org/officeDocument/2006/relationships" id="282" r:id="R3961322243b942f2"/>
    <p:sldId xmlns:r="http://schemas.openxmlformats.org/officeDocument/2006/relationships" id="283" r:id="Rdfb493afe07644a8"/>
    <p:sldId xmlns:r="http://schemas.openxmlformats.org/officeDocument/2006/relationships" id="284" r:id="R90f3e2af910042a2"/>
    <p:sldId xmlns:r="http://schemas.openxmlformats.org/officeDocument/2006/relationships" id="285" r:id="R31252b5e7437413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7d211f451944bf0" /><Relationship Type="http://schemas.openxmlformats.org/officeDocument/2006/relationships/slideMaster" Target="/ppt/slideMasters/slideMaster1.xml" Id="Rf50da9f5ca9c4b03" /><Relationship Type="http://schemas.openxmlformats.org/officeDocument/2006/relationships/notesMaster" Target="/ppt/notesMasters/notesMaster1.xml" Id="Re8ace3cbf9fa47f2" /><Relationship Type="http://schemas.openxmlformats.org/officeDocument/2006/relationships/presProps" Target="/ppt/presProps.xml" Id="R6279bdefd2544919" /><Relationship Type="http://schemas.openxmlformats.org/officeDocument/2006/relationships/tableStyles" Target="/ppt/tableStyles.xml" Id="Rbb20501f6c274d1f" /><Relationship Type="http://schemas.openxmlformats.org/officeDocument/2006/relationships/slide" Target="/ppt/slides/slide1.xml" Id="R8baed809cdad4c1b" /><Relationship Type="http://schemas.openxmlformats.org/officeDocument/2006/relationships/slide" Target="/ppt/slides/slide2.xml" Id="R08d2ec6be4474ab2" /><Relationship Type="http://schemas.openxmlformats.org/officeDocument/2006/relationships/slide" Target="/ppt/slides/slide3.xml" Id="R614124319742498f" /><Relationship Type="http://schemas.openxmlformats.org/officeDocument/2006/relationships/slide" Target="/ppt/slides/slide4.xml" Id="Rb1a2e06ae5a84dd2" /><Relationship Type="http://schemas.openxmlformats.org/officeDocument/2006/relationships/slide" Target="/ppt/slides/slide5.xml" Id="Re19f7b6ead824793" /><Relationship Type="http://schemas.openxmlformats.org/officeDocument/2006/relationships/slide" Target="/ppt/slides/slide6.xml" Id="R188b40edfb044ef5" /><Relationship Type="http://schemas.openxmlformats.org/officeDocument/2006/relationships/slide" Target="/ppt/slides/slide7.xml" Id="R7a45f2e750cd4098" /><Relationship Type="http://schemas.openxmlformats.org/officeDocument/2006/relationships/slide" Target="/ppt/slides/slide8.xml" Id="R00d67977db924159" /><Relationship Type="http://schemas.openxmlformats.org/officeDocument/2006/relationships/slide" Target="/ppt/slides/slide9.xml" Id="R5092177a3f334551" /><Relationship Type="http://schemas.openxmlformats.org/officeDocument/2006/relationships/slide" Target="/ppt/slides/slide10.xml" Id="R3bf7da92bbe94678" /><Relationship Type="http://schemas.openxmlformats.org/officeDocument/2006/relationships/slide" Target="/ppt/slides/slide11.xml" Id="Rc3dae86e44fd4bc5" /><Relationship Type="http://schemas.openxmlformats.org/officeDocument/2006/relationships/slide" Target="/ppt/slides/slide12.xml" Id="R70446cc5c9c44c54" /><Relationship Type="http://schemas.openxmlformats.org/officeDocument/2006/relationships/slide" Target="/ppt/slides/slide13.xml" Id="Rb84da1bcd1e44930" /><Relationship Type="http://schemas.openxmlformats.org/officeDocument/2006/relationships/slide" Target="/ppt/slides/slide14.xml" Id="R8e3a5e2ccd624a8b" /><Relationship Type="http://schemas.openxmlformats.org/officeDocument/2006/relationships/slide" Target="/ppt/slides/slide15.xml" Id="R2a3651f5a1414c33" /><Relationship Type="http://schemas.openxmlformats.org/officeDocument/2006/relationships/slide" Target="/ppt/slides/slide16.xml" Id="Rf7a03ae8420f4c10" /><Relationship Type="http://schemas.openxmlformats.org/officeDocument/2006/relationships/slide" Target="/ppt/slides/slide17.xml" Id="R31d7e3ade2c7475d" /><Relationship Type="http://schemas.openxmlformats.org/officeDocument/2006/relationships/slide" Target="/ppt/slides/slide18.xml" Id="R5a695acfc839431c" /><Relationship Type="http://schemas.openxmlformats.org/officeDocument/2006/relationships/slide" Target="/ppt/slides/slide19.xml" Id="R35b9d143b30f46e6" /><Relationship Type="http://schemas.openxmlformats.org/officeDocument/2006/relationships/slide" Target="/ppt/slides/slide20.xml" Id="Rf3acfc3166624a88" /><Relationship Type="http://schemas.openxmlformats.org/officeDocument/2006/relationships/slide" Target="/ppt/slides/slide21.xml" Id="Rec916d9e53de4439" /><Relationship Type="http://schemas.openxmlformats.org/officeDocument/2006/relationships/slide" Target="/ppt/slides/slide22.xml" Id="R30e3a1a79a294aae" /><Relationship Type="http://schemas.openxmlformats.org/officeDocument/2006/relationships/slide" Target="/ppt/slides/slide23.xml" Id="Rfa63b7a75cf246b3" /><Relationship Type="http://schemas.openxmlformats.org/officeDocument/2006/relationships/slide" Target="/ppt/slides/slide24.xml" Id="Rccd3b503919a47db" /><Relationship Type="http://schemas.openxmlformats.org/officeDocument/2006/relationships/slide" Target="/ppt/slides/slide25.xml" Id="Rb266357a02ed484a" /><Relationship Type="http://schemas.openxmlformats.org/officeDocument/2006/relationships/slide" Target="/ppt/slides/slide26.xml" Id="R91804d0631d1420c" /><Relationship Type="http://schemas.openxmlformats.org/officeDocument/2006/relationships/slide" Target="/ppt/slides/slide27.xml" Id="R3961322243b942f2" /><Relationship Type="http://schemas.openxmlformats.org/officeDocument/2006/relationships/slide" Target="/ppt/slides/slide28.xml" Id="Rdfb493afe07644a8" /><Relationship Type="http://schemas.openxmlformats.org/officeDocument/2006/relationships/slide" Target="/ppt/slides/slide29.xml" Id="R90f3e2af910042a2" /><Relationship Type="http://schemas.openxmlformats.org/officeDocument/2006/relationships/slide" Target="/ppt/slides/slide30.xml" Id="R31252b5e7437413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e65dfb7e550400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49b81d58a7347a6" /><Relationship Type="http://schemas.openxmlformats.org/officeDocument/2006/relationships/notesMaster" Target="/ppt/notesMasters/notesMaster1.xml" Id="Raa27faf60c3f4d8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d12a4f8f2934e54" /><Relationship Type="http://schemas.openxmlformats.org/officeDocument/2006/relationships/notesMaster" Target="/ppt/notesMasters/notesMaster1.xml" Id="Reda20f5a313a4a7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1710bf89218428f" /><Relationship Type="http://schemas.openxmlformats.org/officeDocument/2006/relationships/notesMaster" Target="/ppt/notesMasters/notesMaster1.xml" Id="R06a59e3471ea496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5fd8fafbb8f40ba" /><Relationship Type="http://schemas.openxmlformats.org/officeDocument/2006/relationships/notesMaster" Target="/ppt/notesMasters/notesMaster1.xml" Id="R05d54240e723477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eceb3a1372f4f3e" /><Relationship Type="http://schemas.openxmlformats.org/officeDocument/2006/relationships/notesMaster" Target="/ppt/notesMasters/notesMaster1.xml" Id="R5b9e3e04fca0487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1c7c949df3e46fe" /><Relationship Type="http://schemas.openxmlformats.org/officeDocument/2006/relationships/notesMaster" Target="/ppt/notesMasters/notesMaster1.xml" Id="R02d64f5696d147a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0ec5bf6c30741a8" /><Relationship Type="http://schemas.openxmlformats.org/officeDocument/2006/relationships/notesMaster" Target="/ppt/notesMasters/notesMaster1.xml" Id="Rb030721cb7aa40c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c56ac0307e84291" /><Relationship Type="http://schemas.openxmlformats.org/officeDocument/2006/relationships/notesMaster" Target="/ppt/notesMasters/notesMaster1.xml" Id="R77bdd191610a4ad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99a64f478fb4528" /><Relationship Type="http://schemas.openxmlformats.org/officeDocument/2006/relationships/notesMaster" Target="/ppt/notesMasters/notesMaster1.xml" Id="R5c55fd17289e4bc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d6c3fd8fab34639" /><Relationship Type="http://schemas.openxmlformats.org/officeDocument/2006/relationships/notesMaster" Target="/ppt/notesMasters/notesMaster1.xml" Id="R70b03261aedf4d5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9811dfbfbb54dc9" /><Relationship Type="http://schemas.openxmlformats.org/officeDocument/2006/relationships/notesMaster" Target="/ppt/notesMasters/notesMaster1.xml" Id="Re5cf11401acd4b8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c1e9bf232004dae" /><Relationship Type="http://schemas.openxmlformats.org/officeDocument/2006/relationships/notesMaster" Target="/ppt/notesMasters/notesMaster1.xml" Id="R05683518250947a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19a61565c0b47df" /><Relationship Type="http://schemas.openxmlformats.org/officeDocument/2006/relationships/notesMaster" Target="/ppt/notesMasters/notesMaster1.xml" Id="R752867361d654cd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9c0ad008b3e4173" /><Relationship Type="http://schemas.openxmlformats.org/officeDocument/2006/relationships/notesMaster" Target="/ppt/notesMasters/notesMaster1.xml" Id="R6b0245f35ead42f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82661592d434b58" /><Relationship Type="http://schemas.openxmlformats.org/officeDocument/2006/relationships/notesMaster" Target="/ppt/notesMasters/notesMaster1.xml" Id="R4fe6bc216c72464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99d71511d474b75" /><Relationship Type="http://schemas.openxmlformats.org/officeDocument/2006/relationships/notesMaster" Target="/ppt/notesMasters/notesMaster1.xml" Id="Rc62bab54370445d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f32620d68424394" /><Relationship Type="http://schemas.openxmlformats.org/officeDocument/2006/relationships/notesMaster" Target="/ppt/notesMasters/notesMaster1.xml" Id="Rc7c672d90564466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77a66f96704441e" /><Relationship Type="http://schemas.openxmlformats.org/officeDocument/2006/relationships/notesMaster" Target="/ppt/notesMasters/notesMaster1.xml" Id="Rfe907909e0dc436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951f6eace194659" /><Relationship Type="http://schemas.openxmlformats.org/officeDocument/2006/relationships/notesMaster" Target="/ppt/notesMasters/notesMaster1.xml" Id="R067abb775b404bf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1f45b6ca39e4f04" /><Relationship Type="http://schemas.openxmlformats.org/officeDocument/2006/relationships/notesMaster" Target="/ppt/notesMasters/notesMaster1.xml" Id="R97eb401c4f444ee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c55e7ba00714027" /><Relationship Type="http://schemas.openxmlformats.org/officeDocument/2006/relationships/notesMaster" Target="/ppt/notesMasters/notesMaster1.xml" Id="R9e52fdb6e1054eb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ae45f6bc03c41ff" /><Relationship Type="http://schemas.openxmlformats.org/officeDocument/2006/relationships/notesMaster" Target="/ppt/notesMasters/notesMaster1.xml" Id="R459db39baeca421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a3d2d2bf60c4db6" /><Relationship Type="http://schemas.openxmlformats.org/officeDocument/2006/relationships/notesMaster" Target="/ppt/notesMasters/notesMaster1.xml" Id="Rde49094470f94290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8138354f0dc4d95" /><Relationship Type="http://schemas.openxmlformats.org/officeDocument/2006/relationships/notesMaster" Target="/ppt/notesMasters/notesMaster1.xml" Id="Ra65a488c5c984fa4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777480e1ac754041" /><Relationship Type="http://schemas.openxmlformats.org/officeDocument/2006/relationships/notesMaster" Target="/ppt/notesMasters/notesMaster1.xml" Id="Re8599a8e81c742a8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3f5e2107738d4aa7" /><Relationship Type="http://schemas.openxmlformats.org/officeDocument/2006/relationships/notesMaster" Target="/ppt/notesMasters/notesMaster1.xml" Id="R620b90d70255497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7809467d854846de" /><Relationship Type="http://schemas.openxmlformats.org/officeDocument/2006/relationships/notesMaster" Target="/ppt/notesMasters/notesMaster1.xml" Id="R31fbbdb5613b455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c1b6d719054e41af" /><Relationship Type="http://schemas.openxmlformats.org/officeDocument/2006/relationships/notesMaster" Target="/ppt/notesMasters/notesMaster1.xml" Id="R0e4115b752364ba6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2ca0ceedffd64e47" /><Relationship Type="http://schemas.openxmlformats.org/officeDocument/2006/relationships/notesMaster" Target="/ppt/notesMasters/notesMaster1.xml" Id="Rdcd74a08f8004fb5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3a4246e90da749b2" /><Relationship Type="http://schemas.openxmlformats.org/officeDocument/2006/relationships/notesMaster" Target="/ppt/notesMasters/notesMaster1.xml" Id="Ra0650ad712c64d0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中国语文 的“论证结构与思辨”学习单元。本套课件共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Framework、样本题与公开评核资料｜中国语文资料论证与思辨写作·指令核对·原创模考任务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Framework、样本题与公开评核资料｜中国语文资料论证与思辨写作·指令核对·原创模考任务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讲稿】明确告诉学生：本单元只训练“论证结构与思辨”。先解释知识范围，再用一句话建立核心判断，最后示范标准方法。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【互动提问】请用自己的话复述“先界定概念再讨论条件”，并举一个会触发“把相关性写成因果性”的错误例子。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Framework、样本题与公开评核资料｜中国语文资料论证与思辨写作·指令核对·原创模考任务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中国语文资料论证与思辨写作 · 指令核对
指令焦点：先判断题目要求找、解、析、比、评中的哪一种动作。
【原创训练材料｜参数为训练所设】某校试行手机存放安排后，课堂违规次数下降 12%，但使用手机辅助学习的科目须另借设备。
哪一项论证最完整？ 选项为 A.安排有助减少干扰，但须同时评估学习需要；可为指定课程设置受监管的设备例外。；B.结果显示两者相关，却不足以证明活动单独造成差异，还须控制原有社交网络。；C.平均速度不能取代可达性；数码服务可扩展，但应保留替代渠道服务没有稳定网络的人。；D.奖项可反映部分成果，但还应比较参与广度、方案迭代和长期学习迁移。。讲解时强调：先界定概念再讨论条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【预期回答】学生能说出“主张—理由—证据—反例—修正”中的起始动作，并避开“把相关性写成因果性”。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Framework、样本题与公开评核资料｜中国语文资料论证与思辨写作·指令核对·原创模考任务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主张—理由—证据—反例—修正”，最后说明结论“安排有助减少干扰，但须同时评估学习需要；可为指定课程设置受监管的设备例外。”怎样由证据推出。完整解析：论证使用成效证据、限制条件和相容的政策修正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Framework、样本题与公开评核资料｜中国语文资料论证与思辨写作·指令核对·原创模考任务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能力结构参考清单（非逐题出处）：HKDSE 中国语文 2027/2028 Assessment Framework、样本题与公开评核资料｜中国语文资料论证与思辨写作·指令核对·原创模考任务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【预期回答】学生能把失分归入“把相关性写成因果性”或更精确的个人错因，并写出可执行检查动作。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Framework、样本题与公开评核资料｜中国语文资料论证与思辨写作·指令核对·原创模考任务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讲稿】逐项解释“论证结构与思辨”中的专有名词、符号、对象和单位。特别强调：把相关性写成因果性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Framework、样本题与公开评核资料｜中国语文资料论证与思辨写作·指令核对·原创模考任务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讲稿】用“条件—表示—方法—核验”重建本知识点。示范时逐步引用：主张—理由—证据—反例—修正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Framework、样本题与公开评核资料｜中国语文资料论证与思辨写作·指令核对·原创模考任务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讲稿】带学生逐句读取任务，不先求答案。要求指出材料中的有效条件，再按“主张—理由—证据—反例—修正”作答。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Framework、样本题与公开评核资料｜中国语文资料论证与思辨写作·关键词解释·原创模考任务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Framework、样本题与公开评核资料｜中国语文资料论证与思辨写作·推论边界·原创模考任务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讲稿】先展示错误路径，再用解析链复原第一失分点。禁止只说“粗心”；必须落到“把相关性写成因果性”或更精确的动作。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Framework、样本题与公开评核资料｜中国语文资料论证与思辨写作·关键词解释·原创模考任务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Framework、样本题与公开评核资料｜中国语文资料论证与思辨写作·推论边界·原创模考任务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中国语文资料论证与思辨写作 · 指令核对
指令焦点：先判断题目要求找、解、析、比、评中的哪一种动作。
【原创训练材料｜参数为训练所设】短租增加旅客选择，也可能推高部分地区租住压力；现有资料只涵盖两个旅游区。
哪一结论最符合证据边界？ 选项为 A.可先针对两个地区研究短租与房屋供应的关系，不能据此断言全港影响相同。；B.迟到减少与两项措施同时出现，现阶段不能把成效全归于延后上课，须比较不同接驳条件。；C.安排有助减少干扰，但须同时评估学习需要；可为指定课程设置受监管的设备例外。；D.结果显示两者相关，却不足以证明活动单独造成差异，还须控制原有社交网络。。讲解时强调：先界定概念再讨论条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【预期回答】学生能说出“主张—理由—证据—反例—修正”中的起始动作，并避开“把相关性写成因果性”。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Framework、样本题与公开评核资料｜中国语文资料论证与思辨写作·指令核对·原创模考任务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主张—理由—证据—反例—修正”，最后说明结论“可先针对两个地区研究短租与房屋供应的关系，不能据此断言全港影响相同。”怎样由证据推出。完整解析：空间样本有限，结论须限定范围并提出进一步证据需要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Framework、样本题与公开评核资料｜中国语文资料论证与思辨写作·指令核对·原创模考任务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能力结构参考清单（非逐题出处）：HKDSE 中国语文 2027/2028 Assessment Framework、样本题与公开评核资料｜中国语文资料论证与思辨写作·指令核对·原创模考任务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【预期回答】学生能把失分归入“把相关性写成因果性”或更精确的个人错因，并写出可执行检查动作。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Framework、样本题与公开评核资料｜中国语文资料论证与思辨写作·指令核对·原创模考任务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讲稿】逐项解释“论证结构与思辨”中的专有名词、符号、对象和单位。特别强调：把相关性写成因果性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Framework、样本题与公开评核资料｜中国语文资料论证与思辨写作·指令核对·原创模考任务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讲稿】用“条件—表示—方法—核验”重建本知识点。示范时逐步引用：主张—理由—证据—反例—修正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Framework、样本题与公开评核资料｜中国语文资料论证与思辨写作·指令核对·原创模考任务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讲稿】带学生逐句读取任务，不先求答案。要求指出材料中的有效条件，再按“主张—理由—证据—反例—修正”作答。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Framework、样本题与公开评核资料｜中国语文资料论证与思辨写作·关键词解释·原创模考任务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Framework、样本题与公开评核资料｜中国语文资料论证与思辨写作·推论边界·原创模考任务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讲稿】先展示错误路径，再用解析链复原第一失分点。禁止只说“粗心”；必须落到“把相关性写成因果性”或更精确的动作。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Framework、样本题与公开评核资料｜中国语文资料论证与思辨写作·关键词解释·原创模考任务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Framework、样本题与公开评核资料｜中国语文资料论证与思辨写作·推论边界·原创模考任务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中国语文资料论证与思辨写作 · 指令核对
指令焦点：先判断题目要求找、解、析、比、评中的哪一种动作。
【原创训练材料｜参数为训练所设】有人主张所有公共服务必须全面数码化，因为线上办理平均更快。资料显示一成使用者没有稳定网络。
哪一项反驳最能回应主张？ 选项为 A.奖项可反映部分成果，但还应比较参与广度、方案迭代和长期学习迁移。；B.可先针对两个地区研究短租与房屋供应的关系，不能据此断言全港影响相同。；C.迟到减少与两项措施同时出现，现阶段不能把成效全归于延后上课，须比较不同接驳条件。；D.平均速度不能取代可达性；数码服务可扩展，但应保留替代渠道服务没有稳定网络的人。。讲解时强调：先界定概念再讨论条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【预期回答】学生能说出“主张—理由—证据—反例—修正”中的起始动作，并避开“把相关性写成因果性”。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Framework、样本题与公开评核资料｜中国语文资料论证与思辨写作·指令核对·原创模考任务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主张—理由—证据—反例—修正”，最后说明结论“平均速度不能取代可达性；数码服务可扩展，但应保留替代渠道服务没有稳定网络的人。”怎样由证据推出。完整解析：反驳针对全称主张，并用资料提出有边界的修正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Framework、样本题与公开评核资料｜中国语文资料论证与思辨写作·指令核对·原创模考任务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能力结构参考清单（非逐题出处）：HKDSE 中国语文 2027/2028 Assessment Framework、样本题与公开评核资料｜中国语文资料论证与思辨写作·指令核对·原创模考任务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【预期回答】学生能把失分归入“把相关性写成因果性”或更精确的个人错因，并写出可执行检查动作。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Framework、样本题与公开评核资料｜中国语文资料论证与思辨写作·指令核对·原创模考任务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讲稿】逐项解释“论证结构与思辨”中的专有名词、符号、对象和单位。特别强调：把相关性写成因果性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Framework、样本题与公开评核资料｜中国语文资料论证与思辨写作·指令核对·原创模考任务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讲稿】用“条件—表示—方法—核验”重建本知识点。示范时逐步引用：主张—理由—证据—反例—修正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Framework、样本题与公开评核资料｜中国语文资料论证与思辨写作·指令核对·原创模考任务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讲稿】带学生逐句读取任务，不先求答案。要求指出材料中的有效条件，再按“主张—理由—证据—反例—修正”作答。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Framework、样本题与公开评核资料｜中国语文资料论证与思辨写作·关键词解释·原创模考任务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Framework、样本题与公开评核资料｜中国语文资料论证与思辨写作·推论边界·原创模考任务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讲稿】先展示错误路径，再用解析链复原第一失分点。禁止只说“粗心”；必须落到“把相关性写成因果性”或更精确的动作。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Framework、样本题与公开评核资料｜中国语文资料论证与思辨写作·关键词解释·原创模考任务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Framework、样本题与公开评核资料｜中国语文资料论证与思辨写作·推论边界·原创模考任务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277a579c0d24db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c25a2eeab41485a" /><Relationship Type="http://schemas.openxmlformats.org/officeDocument/2006/relationships/slideLayout" Target="/ppt/slideLayouts/slideLayout1.xml" Id="R12aa8f75b6d742b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2aa8f75b6d742b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7b7478a03e4433" /><Relationship Type="http://schemas.openxmlformats.org/officeDocument/2006/relationships/image" Target="/ppt/media/image.png" Id="R499a91a8e03b40ae" /><Relationship Type="http://schemas.openxmlformats.org/officeDocument/2006/relationships/notesSlide" Target="/ppt/notesSlides/notesSlide1.xml" Id="R91e299a189524cf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0cdbe9f3f14734" /><Relationship Type="http://schemas.openxmlformats.org/officeDocument/2006/relationships/image" Target="/ppt/media/image2.png" Id="R650d5faabff84e98" /><Relationship Type="http://schemas.openxmlformats.org/officeDocument/2006/relationships/notesSlide" Target="/ppt/notesSlides/notesSlide2.xml" Id="Rd02d17cbae7d418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1381ecd38a48e5" /><Relationship Type="http://schemas.openxmlformats.org/officeDocument/2006/relationships/image" Target="/ppt/media/image3.png" Id="Rda6d822901ca4514" /><Relationship Type="http://schemas.openxmlformats.org/officeDocument/2006/relationships/notesSlide" Target="/ppt/notesSlides/notesSlide3.xml" Id="Rdd805f933fb8426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5df5808f8c45dc" /><Relationship Type="http://schemas.openxmlformats.org/officeDocument/2006/relationships/image" Target="/ppt/media/image4.png" Id="Rfc5cc145993d421e" /><Relationship Type="http://schemas.openxmlformats.org/officeDocument/2006/relationships/notesSlide" Target="/ppt/notesSlides/notesSlide4.xml" Id="R9b43864a976449b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5a3d44411f4957" /><Relationship Type="http://schemas.openxmlformats.org/officeDocument/2006/relationships/image" Target="/ppt/media/image5.png" Id="R2591adf1911048a7" /><Relationship Type="http://schemas.openxmlformats.org/officeDocument/2006/relationships/notesSlide" Target="/ppt/notesSlides/notesSlide5.xml" Id="Rf14c33987482431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ef7bac4659441d" /><Relationship Type="http://schemas.openxmlformats.org/officeDocument/2006/relationships/image" Target="/ppt/media/image6.png" Id="Rea2a6b6798ee462b" /><Relationship Type="http://schemas.openxmlformats.org/officeDocument/2006/relationships/notesSlide" Target="/ppt/notesSlides/notesSlide6.xml" Id="R5bf8da97d28c4ca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c4bbbf30a74ea9" /><Relationship Type="http://schemas.openxmlformats.org/officeDocument/2006/relationships/image" Target="/ppt/media/image7.png" Id="R90fcca14cdc64ce8" /><Relationship Type="http://schemas.openxmlformats.org/officeDocument/2006/relationships/notesSlide" Target="/ppt/notesSlides/notesSlide7.xml" Id="Rba5c1f94d137459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6ece627ab04232" /><Relationship Type="http://schemas.openxmlformats.org/officeDocument/2006/relationships/image" Target="/ppt/media/image8.png" Id="R7eccb317291c4637" /><Relationship Type="http://schemas.openxmlformats.org/officeDocument/2006/relationships/notesSlide" Target="/ppt/notesSlides/notesSlide8.xml" Id="Rd9fe70b952df468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b91bc6a14748ff" /><Relationship Type="http://schemas.openxmlformats.org/officeDocument/2006/relationships/image" Target="/ppt/media/image9.png" Id="Rfa904c4186014299" /><Relationship Type="http://schemas.openxmlformats.org/officeDocument/2006/relationships/notesSlide" Target="/ppt/notesSlides/notesSlide9.xml" Id="R6f64f2f68c63451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dbbbf35d2e4c28" /><Relationship Type="http://schemas.openxmlformats.org/officeDocument/2006/relationships/image" Target="/ppt/media/image10.png" Id="R21e4945b3c034559" /><Relationship Type="http://schemas.openxmlformats.org/officeDocument/2006/relationships/notesSlide" Target="/ppt/notesSlides/notesSlide10.xml" Id="R98e9a13d3c74440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895a4c028d41c4" /><Relationship Type="http://schemas.openxmlformats.org/officeDocument/2006/relationships/image" Target="/ppt/media/image11.png" Id="Rd21a68885dbe4b80" /><Relationship Type="http://schemas.openxmlformats.org/officeDocument/2006/relationships/notesSlide" Target="/ppt/notesSlides/notesSlide11.xml" Id="R79113bf176fd4b1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d402cbcc514f5c" /><Relationship Type="http://schemas.openxmlformats.org/officeDocument/2006/relationships/image" Target="/ppt/media/image12.png" Id="Rdf8195e1e77241aa" /><Relationship Type="http://schemas.openxmlformats.org/officeDocument/2006/relationships/notesSlide" Target="/ppt/notesSlides/notesSlide12.xml" Id="R5be81e39a65d4d5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69349b702c4d7b" /><Relationship Type="http://schemas.openxmlformats.org/officeDocument/2006/relationships/image" Target="/ppt/media/image13.png" Id="Re115679e83084b4c" /><Relationship Type="http://schemas.openxmlformats.org/officeDocument/2006/relationships/notesSlide" Target="/ppt/notesSlides/notesSlide13.xml" Id="R57a990fcff794b6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c5284c64684fd1" /><Relationship Type="http://schemas.openxmlformats.org/officeDocument/2006/relationships/image" Target="/ppt/media/image14.png" Id="R1d9bb826adb7479e" /><Relationship Type="http://schemas.openxmlformats.org/officeDocument/2006/relationships/notesSlide" Target="/ppt/notesSlides/notesSlide14.xml" Id="Rda5e0143b8cc4e2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88d795025944c8" /><Relationship Type="http://schemas.openxmlformats.org/officeDocument/2006/relationships/image" Target="/ppt/media/image15.png" Id="Rd091094639234b7d" /><Relationship Type="http://schemas.openxmlformats.org/officeDocument/2006/relationships/notesSlide" Target="/ppt/notesSlides/notesSlide15.xml" Id="R9f1b0701b63440a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1d20bf6f7c48c1" /><Relationship Type="http://schemas.openxmlformats.org/officeDocument/2006/relationships/image" Target="/ppt/media/image16.png" Id="R9a4b1c3c9ca74de1" /><Relationship Type="http://schemas.openxmlformats.org/officeDocument/2006/relationships/notesSlide" Target="/ppt/notesSlides/notesSlide16.xml" Id="Rb8c58c2fd6ee499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ef36feacc845d4" /><Relationship Type="http://schemas.openxmlformats.org/officeDocument/2006/relationships/image" Target="/ppt/media/image17.png" Id="Re19775296ea743af" /><Relationship Type="http://schemas.openxmlformats.org/officeDocument/2006/relationships/notesSlide" Target="/ppt/notesSlides/notesSlide17.xml" Id="R524774402b8942a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1c5caed1c446fa" /><Relationship Type="http://schemas.openxmlformats.org/officeDocument/2006/relationships/image" Target="/ppt/media/image18.png" Id="R906ed403fec143e4" /><Relationship Type="http://schemas.openxmlformats.org/officeDocument/2006/relationships/notesSlide" Target="/ppt/notesSlides/notesSlide18.xml" Id="Rbc1f1adc602f40e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1b4cf020eb4c15" /><Relationship Type="http://schemas.openxmlformats.org/officeDocument/2006/relationships/image" Target="/ppt/media/image19.png" Id="R4d6ad8560cb94022" /><Relationship Type="http://schemas.openxmlformats.org/officeDocument/2006/relationships/notesSlide" Target="/ppt/notesSlides/notesSlide19.xml" Id="R4f0fa30d230849a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2c90ee9a3c4699" /><Relationship Type="http://schemas.openxmlformats.org/officeDocument/2006/relationships/image" Target="/ppt/media/image20.png" Id="R6ee2a7ce1e3247d9" /><Relationship Type="http://schemas.openxmlformats.org/officeDocument/2006/relationships/notesSlide" Target="/ppt/notesSlides/notesSlide20.xml" Id="R6030639868f14e9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6e139384fe44a8" /><Relationship Type="http://schemas.openxmlformats.org/officeDocument/2006/relationships/image" Target="/ppt/media/image21.png" Id="Red06a11f27b44cb1" /><Relationship Type="http://schemas.openxmlformats.org/officeDocument/2006/relationships/notesSlide" Target="/ppt/notesSlides/notesSlide21.xml" Id="Rdd049388779f4d52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af4fb50fd249aa" /><Relationship Type="http://schemas.openxmlformats.org/officeDocument/2006/relationships/image" Target="/ppt/media/image22.png" Id="R1546374c57224e38" /><Relationship Type="http://schemas.openxmlformats.org/officeDocument/2006/relationships/notesSlide" Target="/ppt/notesSlides/notesSlide22.xml" Id="R73ece61e0d984a8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a6ddeb68b849e4" /><Relationship Type="http://schemas.openxmlformats.org/officeDocument/2006/relationships/image" Target="/ppt/media/image23.png" Id="Raa6873d0501443d3" /><Relationship Type="http://schemas.openxmlformats.org/officeDocument/2006/relationships/notesSlide" Target="/ppt/notesSlides/notesSlide23.xml" Id="R194fdfc24fd84a0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c9d52b7fa547d1" /><Relationship Type="http://schemas.openxmlformats.org/officeDocument/2006/relationships/image" Target="/ppt/media/image24.png" Id="R17ac621c5e124873" /><Relationship Type="http://schemas.openxmlformats.org/officeDocument/2006/relationships/notesSlide" Target="/ppt/notesSlides/notesSlide24.xml" Id="R07590ded6d6e4d3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27b4c01f854272" /><Relationship Type="http://schemas.openxmlformats.org/officeDocument/2006/relationships/image" Target="/ppt/media/image25.png" Id="Ra5ce8b990ddf49c0" /><Relationship Type="http://schemas.openxmlformats.org/officeDocument/2006/relationships/notesSlide" Target="/ppt/notesSlides/notesSlide25.xml" Id="R1b4badc792cf453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67bf7f69924b88" /><Relationship Type="http://schemas.openxmlformats.org/officeDocument/2006/relationships/image" Target="/ppt/media/image26.png" Id="Rd3234b29f8bb4637" /><Relationship Type="http://schemas.openxmlformats.org/officeDocument/2006/relationships/notesSlide" Target="/ppt/notesSlides/notesSlide26.xml" Id="Rc6a4b492625f40cb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9a6e793eab4008" /><Relationship Type="http://schemas.openxmlformats.org/officeDocument/2006/relationships/image" Target="/ppt/media/image27.png" Id="R2d757354f61343dd" /><Relationship Type="http://schemas.openxmlformats.org/officeDocument/2006/relationships/notesSlide" Target="/ppt/notesSlides/notesSlide27.xml" Id="R2dd5dbf0815e46c2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e93daeb2a64e37" /><Relationship Type="http://schemas.openxmlformats.org/officeDocument/2006/relationships/image" Target="/ppt/media/image28.png" Id="Re816b209c86145ee" /><Relationship Type="http://schemas.openxmlformats.org/officeDocument/2006/relationships/notesSlide" Target="/ppt/notesSlides/notesSlide28.xml" Id="Rc3d20b17ee874308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8429782b434b83" /><Relationship Type="http://schemas.openxmlformats.org/officeDocument/2006/relationships/image" Target="/ppt/media/image29.png" Id="R8130e58a587f4b43" /><Relationship Type="http://schemas.openxmlformats.org/officeDocument/2006/relationships/notesSlide" Target="/ppt/notesSlides/notesSlide29.xml" Id="Raaaf084250bf435c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78cf3da84c45b3" /><Relationship Type="http://schemas.openxmlformats.org/officeDocument/2006/relationships/image" Target="/ppt/media/image30.png" Id="R1d47f41624654b63" /><Relationship Type="http://schemas.openxmlformats.org/officeDocument/2006/relationships/notesSlide" Target="/ppt/notesSlides/notesSlide30.xml" Id="R654f1be5c8ff4e8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4F8A16-7EE5-4908-8CE7-12AAE4D55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1FA745-8A44-4B57-B220-188C03EC7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08C895-F266-4094-81BD-9119E0746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CHI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3D12AA-8B76-407C-98C0-60AABD0C9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论证结构与思辨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3662FC-900A-4B26-B38F-A20FDDE96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概念界定、因果、比较、反驳和边界。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68426F-7688-4326-9746-C5566C763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D4EE21-E74D-4E18-ACA1-491F60215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4AA230-863F-401D-8A97-480C96FDA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1BB950-48DC-4EAA-A2F4-99C6333BA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9a91a8e03b40a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72B6C1-9D0A-46A1-9E2F-1E1189D18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2A65A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2A65A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055192-6996-4770-BE79-8FD33E490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4435E3-2987-4EDD-BB5C-03897466F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6DD8CF-983C-4562-B152-C4FC548E5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6C0F75-8AC4-47D1-AE03-A3DA2D8DE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3FEBF4-9A03-4749-912B-7FBEF5FAF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952B6B-488E-4B2D-9BEA-68513EA41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EFB9B9-3B1E-4247-9C5E-4CB224545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论证结构与思辨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F50EC7-3A47-4278-9DB5-34BC83879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72931407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C958C5F-6B7F-4102-B2B4-B83334174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694E91-904B-44E9-A4BB-1FD4ED724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0d5faabff84e9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6245FF-E1FB-4442-AC6B-B3D4649A0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C2F2F0-C0AA-4C5E-BF90-B8D619329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8CDB12-33F1-4BD3-80A4-6F91660A7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7B031A-229F-4FB0-A3B6-806330C73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09A180-260A-40C2-B272-29C0F48FF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28100E-4801-456F-8543-B8FB7E552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BC98C3-B969-4685-8155-7712FAB92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914884-D5A7-45D9-AA02-3A5A1C760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2A65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2A65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DC6933-E7E5-45D2-A99A-98741191D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F20251-B7B0-4A89-9C66-08E46A8D5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3C82D4-82A9-4676-B9F7-A245A54BB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D916B0-2FDC-4D8A-A254-1C8E8BEAC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6EA13B-C6F1-49CB-B10B-433EF237D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2A65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2A65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9C34D7-FB56-47EB-A36E-18DDC7C19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0ADDEA-52B8-45BC-B3FF-B9C6CB21F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0300FA-EAA4-4547-A9C3-71DE4F525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ACF241-31AE-40CD-B2DF-7825667D6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成功标准｜先界定概念再讨论条件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FE16C1-002B-40B7-8DD9-9A8AF3CF1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5AFB01C-2E35-4F60-A6AA-3FA05E242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论证结构与思辨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58F449E-FC66-424B-A00E-B21A0D420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57917177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471EB1-0FCE-4316-8328-BDF5F4C34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EDF2A6-7563-41D9-9690-420726E93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6d822901ca451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29DD96-E989-49A4-8599-18ECF514D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论证结构与思辨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94AA2B-0194-4004-9EF5-DC5C6D2BD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FA4237-CA7F-4E91-AD9B-278230B4E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454FC8-E850-4FD2-9BD0-DFB477235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BBEECE-8E14-4622-A2A1-7AA3059B4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先界定概念再讨论条件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132DFE-46EC-4D59-B00A-21E0207A9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边界提醒｜把相关性写成因果性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464520-1601-40A4-8E95-82CD220B7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C9019E-60EC-41B4-8987-8D19439B2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B54B2F-1B7B-4D1B-8CF3-59FA10DF2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概念界定、因果、比较、反驳和边界。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40B819-4F8E-4520-8E0F-BFEA3B41E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697909-2073-443A-8533-C45E49DE9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B6E601-4307-490D-B647-692DC896F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主张—理由—证据—反例—修正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4493D4-3247-499F-B900-58586C196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能力结构参考清单（非逐题出处）：HKDSE 中国语文 2027/2028 Assessment Framework、样本题与公开评核资料｜中国语文资料论证与思辨写作·指令核对·原创模考任务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F94BA2-6341-4BB5-90E0-068EA33B5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DB3E58-8863-49DC-8CD7-6A9B23BA5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A6224D-2575-4196-86F3-EDE9A79DD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论证结构与思辨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22C21A-D216-4C96-9962-54AA7832B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88833497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E9AA79-180A-4053-82E1-D70965C04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4A1FAF-33C4-4805-BB1A-4CB8CE7EA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5cc145993d421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5EB787-7472-4E1D-BBB6-312EA83F8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2EB9A7-EB84-4028-B37B-312EB0CA3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8E91B2-7251-4EF0-A0A4-F0A9CE2DE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能解释“先界定概念再讨论条件”，并识别一个反例或边界。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FE5A90-96DB-4D34-8F5D-1E1758255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A2F09A-3306-49FC-A258-1186402B0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AE281E-45E8-4277-B9E1-469DF6F6C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中国语文资料论证与思辨写作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【原创训练材料｜参数为训练所设】某校试行手机存放安排后，课堂违规次数下降 12%，但使用手机辅助学习的科目须另借设备。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哪一项论证最完整？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8B3196-82B4-4658-B972-3A82F6CD4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高频错因：把相关性写成因果性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6086F2-9343-410F-B445-C95BF5DC6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879450-679C-4DD5-BCA4-B71AEBA79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D72AD5-8A47-4555-9FDE-ACBED70CC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先界定概念再讨论条件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A0F04C-73ED-4403-9049-80DA042F4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1C88C2-AFC7-4E98-926B-485CB78D0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6D0EC8-4ADE-4AC1-A2AE-ED83564C8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论证结构与思辨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4EC35D-ACC8-43E9-B5B4-978DDA9D7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30349729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5B115CE-3B69-436B-9D11-17280748C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6B538B-5377-4732-898C-DA6B23DEB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91adf1911048a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2733CE-66FE-4FAB-9A66-955812094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DF36D3-92BD-4C36-9569-EE7ED7D01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12CA70-D0F7-43F7-BA1D-EFD4E2CCA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F1D7CC-49AA-4793-9518-9AC715894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79EB02-4D1F-46B0-9DFE-C70EADC16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主张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ADE34E-3638-444A-A25A-18CA10D87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F5FD21-737F-47DE-9F49-1684F46C5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理由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D08E21-FE76-4126-8FF4-51E7652BD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555301-5222-435B-B4F2-14AAD2935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证据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0A3976-687A-4313-A57F-023A1E51A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F24BC1-E15B-434A-8E87-717DD9824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7EE41C-BF2A-4625-BFBF-33F1B0DF1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A5224A-D7B2-40CB-9FE4-E71F18597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5073C4-40E0-4862-A274-BF048AE89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中国语文资料论证与思辨写作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【原创训练材料｜参数为训练所设】某校试行手机存放安排后，课堂违规次数下降 12%，但使用手机辅助学习的科目须另借设备。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哪一项论证最完整？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90DF41-7ACA-4A67-9C67-E4F926B18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B9C0CF-E281-4AE1-A1B1-FCAAB49B1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B160CA-F859-4935-8114-576034FCF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正确结论：安排有助减少干扰，但须同时评估学习需要；可为指定课程设置受监管的设备例外。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解析：论证使用成效证据、限制条件和相容的政策修正。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D35F01-9748-46E6-9482-B46BF1F4C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227E20-E29D-4A55-8723-7D0EDE836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1308DA4-6F18-445D-A86D-ABEAC9468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论证结构与思辨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C8D6657-AA4C-4E3C-B08F-025D0B81B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27106570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2903BC5-1AF0-4BDF-BAFC-64646003C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8166B1-6274-4DF9-8460-88B5BE1C4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2a6b6798ee462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1C3B4D-DBDC-4814-9C2D-AEA12B848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B08169-4BCE-4925-A8C0-D04AE2BB2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65C509-A4C3-43E3-A449-D84756B88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CBEE76-92DB-4941-95E5-C5AFE4D13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5D6109-D80C-4E46-9CE8-579A0E92C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92C90E-6BC6-4F99-917E-0A37DB248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82A268-4DC5-44C7-98D3-1051629E8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180126-88F0-49E1-8345-9C2D82C60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3842B4-3C96-41FD-B67B-60F1CED42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516A84-5C17-4EEB-A3D4-9D8AEADDB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3FDC57-E3E7-4EAE-8EB2-B91F88354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74F957-1C9E-4739-9D0E-4846C9136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0AE13E-B511-4C76-8EDA-092C58EF6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把相关性写成因果性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50328D-81D9-4950-961B-C33F7B76F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BB9203-5B82-4A6F-8413-E6F7944FE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449CAE-F667-423D-BD5F-350A3FA3A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78D068-A7FE-4C32-AD12-B41CA0923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014BE2-3621-407C-9CA1-A4205E385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论证结构与思辨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D1AC95-3E24-48EE-901C-2FC74B738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86830100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B5E826-C7DF-4D95-9F18-E0B3B6115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4C7BB3-64B9-4760-B5AA-F71F62B35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fcca14cdc64ce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B2EB00-3B03-49DA-BE8D-8F3F0F5D7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B29107-ADEF-4F79-AA9A-3524D0820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7819EB-C505-4BBE-A84E-6CCC042E4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3CE80E-7ADE-4B45-B4AA-E03124532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论证结构与思辨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784508-0196-42A7-BD21-2FA70CB74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C169ED-DF18-4675-9FDE-4E30933DB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E72C00-17A3-4034-B252-C3C1952C7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先界定概念再讨论条件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97C03F-89FA-4F41-AEE2-CEC62BAC4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B82ECE-0724-4880-85F6-212B989E5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04649F-E7EE-4CFF-AABF-8AF94DB85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主张—理由—证据—反例—修正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FCE86E-186C-41D7-98AC-B252E024A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707623-40DA-4EB3-BF7A-4BABE2C4F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2E4426-0A3E-409D-8AAF-49D0FD430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把相关性写成因果性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E57F0D-9E91-480B-BEA3-2A2BC7E3F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291F42-6579-4A57-9021-5EDAE7451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AE3080-377F-4B5D-9536-EDAA928B3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论证结构与思辨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AC4112-AC1D-4B58-93C7-54DCD83CE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65460058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6FDF3F-931B-434D-A9FF-52A0AFDD0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723353-6D90-43E1-A3BA-B7DE7324E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ccb317291c463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6FFDF6-6E2B-4132-BFAF-D1D3DBD33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BCC960-72F4-4263-B9F6-7B4BC1429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4EFEFE-B3B6-4491-9C47-A400BEF46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925C98-A500-43AC-8001-1384AA258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中国语文资料论证与思辨写作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【原创训练材料｜参数为训练所设】某校…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E7718A-B0AE-405C-B05A-89054538D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C7E3ED-14C9-47B2-ACEC-2570F3C4F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A81C23-6076-42F1-9073-9D491A001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先界定概念再讨论条件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387445-D48F-4E96-AE46-3C9B68032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865CD1-1A67-47B2-9025-E637FF6B4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3A9C95-5500-4E89-8970-B4953C69E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主张—理由—证据—反例—修正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0C42DE-FC8D-499A-96D5-4FCE94FFD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DE86C5-3A4F-4294-B0E4-BAA8C3322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AD38FD-9861-4F61-B033-54C14CF6A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检查：把相关性写成因果性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E4B939-5591-4BC6-9B18-B969DC3A1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80705B-D85C-42F1-88B2-F77CBDAF6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51D77C-78D8-49A3-B563-48E5B4B8C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论证结构与思辨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9A13AA-BE8F-41CA-9CC3-5758669DF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41016696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9686EE5-F5E8-4761-869B-493AB302D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50547D-CD29-4C71-8D76-3B3AA5A70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904c418601429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04AF9C-0D35-4EA8-B2F4-B119247D1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F5438A-74AD-46C0-89C3-7A02BD6CA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35F29B-D12A-44B7-8432-E22021B76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EB8D31-B1AF-47E7-9B14-5EA13949A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AD-4 · 中国语文资料论证与思辨写作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【原创训练材料｜参数为训练所设】辩题：学校是否应以比赛奖项衡量创新教育成效？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哪一论证框架最能避免单一指标？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4D32F7-E51A-464B-B8B9-5A9CABEAE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中国语文 2027/2028 Assessment Framework、样本题与公开评核资料｜中国语文资料论证与思辨写作·关键词解释·原创模考任务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871FC8-B6DC-4F01-9A1D-D44C2507A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AD6FF1-F1BD-40F7-BE29-B7C670FEB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99FB1E-DE6F-440A-A37C-2E968FAFD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C0CA09-6700-4A06-9EAB-173483E6A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4C76C0-D8C4-41B9-9800-B479BF6A7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3ADB9A-D727-412B-8FC0-67281C2AD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0D8085-5D1A-4464-9F55-21113AF9C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3BC458-8742-46FE-8600-2B60F7D42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43404C-6BA7-40F3-845B-DC175E635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B8A3DC-A69E-450E-8A1A-22EAB898D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F1B7C1-4E18-4414-86F0-7A0F57F27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4F351F-5303-4707-9A9E-FFE976649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2B784E-0AAA-4006-B003-C0A77CFC3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论证结构与思辨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DE55C6-CEE7-40C2-BBAA-3C60CFB64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20750256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34115D-4CF1-4178-9822-C3F663DD9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C1E3A3-4433-4612-9E1B-C535A53DB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e4945b3c03455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A8F8B8-9CFF-425C-9D52-06B4F6FFF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9348BE-AD29-41C1-9BEC-855E588BB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DC1107-5DE4-4EC8-9575-323942F6D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11A3B7-E158-4656-986F-65736B5FF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7FED02-5E82-4738-810B-A9D77275B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AA-1 · 中国语文资料论证与思辨写作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【原创训练材料｜参数为训练所设】某校试行手机存放安排后，课堂违规次数下降 12%，但使用手机辅助学习的科目须另借设备…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A47F30-CD7A-4702-830F-9251F3CA5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A7A0B7-F146-4FC6-AA94-28F57468B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055656-84A9-4DD8-9DF5-2199E45A0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A0CCB3-729D-40DE-8359-95785A515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AD-4 · 中国语文资料论证与思辨写作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【原创训练材料｜参数为训练所设】辩题：学校是否应以比赛奖项衡量创新教育成效？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哪一论证框架最能避免单一指标？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257974-475E-4D4C-AEB3-2060B4A23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AA4C0B-643E-40EF-A23D-1921EBC0F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1770AB-8E39-4DD8-B24E-91E0558B2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E50653-DF81-49B7-BAF1-AA1F8A621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中国语文资料论证与思辨写作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【原创训练材料｜参数为训练所设】调查显示参与课外活动者较少报告孤独感，但没有记录他们原有社交网络。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怎样使用这项调查最严谨？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E03FD0-D4C7-4CE3-9C18-377A18D19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912A35-BDA3-4FF4-8F74-CAD0335C6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FDF401-4CEB-41F6-A426-D545B8697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论证结构与思辨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53C7D8-1792-44D5-9BB9-375282233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99227451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D462E4-6D2F-4647-B287-451CF623E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8C4856-05DC-420C-95DD-7E44A7FA1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1a68885dbe4b8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96C4E2-3D34-45E5-8CB1-1A52BEB76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ED7D68-E7F0-4C97-845C-C332FF71C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F75A5A-CA43-4395-8605-95464DAAE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4CF9CB-C883-4971-9B6F-34327D717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把相关性写成因果性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C5FFFC-2D89-4F9A-B947-B716892DA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4720CB-D9D2-4E2B-B105-EDDCE5725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C25756-A951-4FC1-B179-BB5561D9E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97B2C2-C087-4AE0-B75C-5FD24B691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正确结论：奖项可反映部分成果，但还应比较参与广度、方案迭代和长期学习迁移。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解析链：答案界定奖项的证据价值，并加入不同层面的指标。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2ADB1F-C173-43A4-9062-47DD91347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AADF85-D045-403E-B1BD-D22BF0F97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171C17-8BA3-49A9-8C38-753705D97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论证结构与思辨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AC3711-4A1F-4344-AB4F-829363767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33501347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15BBD5-5D1C-4DE8-AA76-E25369B2E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109506-9151-44F5-97CE-2965E84E2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8195e1e77241a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6F1E6D-3212-4583-AC20-1177751EB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10232E-B034-41F5-94D5-517FF7973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880712-14F9-4A75-95D0-39DF13763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11277C-11D7-463D-87FA-0EB767A68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AH-8 · 中国语文资料论证与思辨写作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【原创训练材料｜参数为训练所设】调查显示参与课外活动者较少报告孤独感，但没有记录他们原有社交网络。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怎样使用这项调查最严谨？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52A9E0-8F1E-44FD-BF92-177F95DCE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983532-1F3C-462A-9ACB-056E67C41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77AE53-7D2D-44FB-91B0-D5A729EFE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9B0041-5F2F-4CE2-B596-7A5D991BD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9A924A-A32F-4FAA-9C32-785EB95CD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B76633-E8C8-4DF8-999E-2F8867FA4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939C36-C901-4878-AADC-C910AF146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23B107-2E16-44D1-B4BB-CCDF4A0BC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论证结构与思辨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944E93-F4EB-403D-A415-2CA1FD4F5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52142818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71AA96-F038-45E7-B504-9B36ED2C0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E7348A-8250-4431-9820-4FB7DB91B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15679e83084b4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9F63E7-641A-4274-B807-1C20D3A2E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CC4260-2191-4CFE-AE0E-3869DFBF2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8A877E-D8CE-44B0-8420-A64720B94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能独立执行“主张—理由—证据—反例—修正”，并说明每一步理由。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CA41F8-531F-4409-A80E-3DD7A86E2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3640A5-B621-488F-9F80-B5E3D7681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253E62-7E26-41F5-B90A-1DFAD911E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中国语文资料论证与思辨写作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【原创训练材料｜参数为训练所设】短租增加旅客选择，也可能推高部分地区租住压力；现有资料只涵盖两个旅游区。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哪一结论最符合证据边界？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950FB8-9963-46B6-80ED-5B71AF3AE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高频错因：把相关性写成因果性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3A1291-A94F-4037-8B3C-83BF515C0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13D596-8E8C-485E-BC66-3FD23B440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6DCDEC-CAB7-40BA-800D-2FAFAA4FF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先界定概念再讨论条件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F7E4D0-3C41-41B5-9467-E4967F6A6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57C523-6327-4A0E-8C43-2593ECC94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07A2FD-F32B-4A6F-8CA9-9E8F7EAA7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论证结构与思辨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42E4E2-AAC6-4A95-85A7-B0C5333D4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17894660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8C54DB3-A8FF-453B-A45A-AA6D0A7C0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27A688-84DF-408E-A61F-F8F759255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9bb826adb7479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8E4F06-48CF-463A-91C6-4C34391FD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6D72BD-56EF-47E7-8F5C-425064AE0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4301A2-E973-4BF6-AF62-AFA3A6975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C76D30-5F42-42FD-9E5F-D018F6EE4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B311E8-6B6E-46F8-9E72-576F179AC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主张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4AB257-82B8-4494-8EA8-83F5331BB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05BCA1-5ED9-4317-88F2-8916BAD6E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理由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64B7BA-16FF-4192-AC7E-EA32D5190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DCE6A3-8E25-47F6-A8F5-B3C6B381C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证据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346645-8A55-4B96-86B1-629A5E54A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97F6C5-4F09-4124-9C68-7FCD05F48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28EE57-65AD-4820-8030-05E85182F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31A479-931B-451B-8700-30E4F23F7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9AA307-56E1-4878-A990-0208427AD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中国语文资料论证与思辨写作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【原创训练材料｜参数为训练所设】短租增加旅客选择，也可能推高部分地区租住压力；现有资料只涵盖两个旅游区。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哪一结论最符合证据边界？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929FBF-7FD9-4DEF-9F93-EC0DB93DC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1D8F30-B827-4ADD-92B7-D7C5E748F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5B1EBF-EC2E-46CE-B995-32300C683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正确结论：可先针对两个地区研究短租与房屋供应的关系，不能据此断言全港影响相同。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解析：空间样本有限，结论须限定范围并提出进一步证据需要。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DC4868-FBB9-4323-9224-2FFF37182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C6AFE6-D97A-429D-AFA7-8D21C6FF0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608D332-1042-45CE-AC12-0B7D4559F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论证结构与思辨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6E50AB5-FFC8-40C5-B146-1015F1696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207663597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A94B966-632A-47EB-9512-434359CBF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44C08A-A31D-4A78-9A45-BC1D85AE8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91094639234b7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4806F2-D7F7-46C5-9662-A2DA5DBC8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CD2FC7-6BF7-4450-9862-C955713D5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ACD586-DD34-4B92-9CA6-C8ECC231D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059A53-1560-4964-8330-0993479DE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DE2148-DF3B-40F5-94F1-A5F02267A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92159C-2855-4CE0-90AB-FAC9544EA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359C85-DECA-4049-8298-977B15470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73ADB0-CE3C-4A80-807D-3F4DF46A1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F62F98-6E8C-437D-ADF0-3AD320114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5010E4-C224-4DB4-8EBB-4AA5AA635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D369EF-7022-47B3-BDC0-7689CD5F4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EBD0CE-816F-41DF-BE2B-67EE49796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607B62-E9A4-44A2-925A-48A60ED42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把相关性写成因果性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97EA52-A753-468B-A4A8-E2AAA80DC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242F2B-BDFD-4F3C-9C97-E5FCC3729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7C357C-3681-4BFE-866A-FFD42DF31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79DC52-E3F0-49BE-84EE-19EF01AEF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187868-EEA8-4D0C-937B-23A209803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论证结构与思辨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41B246E-13BC-406B-8D59-7E1D0ED36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27743331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40F236-5571-4B65-B4D8-E7D4C9FF1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FA70C3-14C6-499C-B93E-2CCB0A976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4b1c3c9ca74de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016754-AA2F-47B6-8531-B04951A23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A43541-279C-424A-AE69-F946FF301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F16296-BE68-40C2-A633-AF8598332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FF9FB3-FD60-4EE9-844E-0567EE06F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论证结构与思辨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8ABBB1-CDD0-4239-B51C-60E01EEFA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FB05B5-74F6-4733-9CEF-649447FBD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24B8E2-2D58-439B-A777-8C5EF59EF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先界定概念再讨论条件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49DD7A-2205-4814-9C10-86337D8C3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C36FC0-720B-4C15-800C-CBFA795D0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0BAC84-D4D8-45DC-8EA3-9BE691E51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主张—理由—证据—反例—修正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32F67F-F761-4FC7-9C8D-392E4ADB4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46BBE4-BD23-4C06-B420-5CDABCA5C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0EE516-A927-4B6E-AC8F-9E3C185B0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把相关性写成因果性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64F7AE-9817-4379-87B3-2252DBD63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E43EA9-986A-4092-87F6-1A570C30C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81D275-E4A3-412F-8197-946D9FFC2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论证结构与思辨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40593B-0DE1-46A6-8DA7-BCF82DA80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61304311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ECD3F2-5F60-4B07-A5C4-57C61842B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38E906-8399-4173-9407-8DF549159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9775296ea743a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1FF831-F115-4003-BAF5-739C79672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3C58AC-25D0-4E28-A47B-3AEAF6954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D5B3DD-EBB3-45C8-8EDA-64C4FFF16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2BB647-0437-4E78-8DB9-A1ACD26B9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中国语文资料论证与思辨写作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【原创训练材料｜参数为训练所设】短…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867880-3EDC-4E00-85DD-8D13047A1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5AAC36-4273-41AF-9F75-102EA5038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8C9F4B-37C7-442E-BDC0-4AB41FD51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先界定概念再讨论条件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31EC60-B8E3-469E-9B45-228C4D7ED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610E4C-97D7-4136-BFF3-160543D40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DF63CD-59E9-439C-90DB-C24018EA2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主张—理由—证据—反例—修正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968DF3-D375-43B3-AF68-FF15427F2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6B039E-3CFE-449A-8510-442567A02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5BC0A0-D6F4-4171-AC18-1592AADE7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检查：把相关性写成因果性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63562B-D71C-4E63-95BC-608F832BA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4D9CCB-0A2C-47E0-955A-670174E09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26FA61-689C-45FB-A180-5F9A77886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论证结构与思辨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E053F9-DBF0-4BD5-9993-C0B21FFD2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8752238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ABB1C2D-B729-4DF6-B941-E39C3E8C6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6118DE-EFB2-456D-BDB6-E74B85AB9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6ed403fec143e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BCFA96-B82D-499A-8D1E-53B954818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D8DB17-8F20-476F-804D-3F345C85A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E48AC0-0572-4EDE-A47C-E25E1CE55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019BFC-429C-4BD7-AF73-2E9256563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AN-14 · 中国语文资料论证与思辨写作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【原创训练材料｜参数为训练所设】调查显示参与课外活动者较少报告孤独感，但没有记录他们原有社交网络。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怎样使用这项调查最严谨？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E5AD88-782E-4B62-BCCA-8231EBF47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中国语文 2027/2028 Assessment Framework、样本题与公开评核资料｜中国语文资料论证与思辨写作·关键词解释·原创模考任务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FEE99C-ED9A-4E27-9A14-A8F9B9D3B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593A83-E7AF-40EF-87E4-EEEF9521D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AD7AAA-D9C3-41A8-B321-9E2437A2C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8B5B6B-880A-40E7-BFC0-42CEDCD59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AFC318-3957-481C-A180-640EF412F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9E3CE7-0872-4E6B-B428-0C8B2A783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B6DD34-E8DA-4F33-A589-800C2C81A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D329FC-E00C-4A63-861A-5256BB88F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2F01EC-20DA-471E-B6CF-7CF93DF0F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1E4378-4404-47D8-80A4-3BF32ADED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F161B9-01D9-4F28-9426-284629669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4B8DE6-6131-440D-B7C9-40F932393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CCF713-5BA7-4B2E-A339-BF118800A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论证结构与思辨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FAB31C-C8C2-4F1B-A740-353FBC10A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28374962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63CEC6-764B-48DC-B947-935BD8E71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1E6256-3CD6-4BFB-9002-8DFC1C8E5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6ad8560cb9402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D4069D-0B18-4E42-99BE-2CA9D9C7C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836427-D7E1-4D5F-83ED-259A046B3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0AF5DF-67C1-4D77-A63D-AEDD07673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7585D2-8896-41B4-9029-EC3A93F09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7E0914-4DE6-48FC-8433-A6D09E26D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38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AK-11 · 中国语文资料论证与思辨写作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【原创训练材料｜参数为训练所设】短租增加旅客选择，也可能推高部分地区租住压力；现有资料只涵盖两个旅游区。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哪一结论…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C53710-52C6-4F89-902C-1A45AB61E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EDC41C-3A3C-42DA-B9E5-8DFADCB64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C5D34D-51D1-4921-8607-209B5D24F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6B48EA-0283-4741-BF43-04FEC0AC2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AN-14 · 中国语文资料论证与思辨写作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【原创训练材料｜参数为训练所设】调查显示参与课外活动者较少报告孤独感，但没有记录他们原有社交网络。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怎样使用这项调查最严谨？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897EC5-9D90-40D4-9285-33FD5FF31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9694CD-6218-4212-AA6D-AEB72077D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726475-8A31-49B7-898F-238829EBE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131922-BA17-4056-93F0-8FD46BB90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中国语文资料论证与思辨写作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【原创训练材料｜参数为训练所设】学校把上课时间延后后，迟到减少，但同期也新增了接驳车；现有资料没有分开两项措施的影响。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哪一项论证最…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3961AE-55CA-4F43-A958-A43230A3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26F5CF-963F-48C7-B43B-313940E5C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7BF182-AABF-4479-B33B-4CEB4C58A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论证结构与思辨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CA79E9-5C88-4E52-806C-D9642DD1B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17053151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A68680-FE9A-413C-BB01-C24B6FFA7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565C54-68F9-4F2C-BA5E-DE1224ECC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e2a7ce1e3247d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03D803-8A7B-461D-BBBE-82EED7A28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5FF916-542C-4148-9DD0-28ED7DF1B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3CAB7E-424B-4798-950B-1893AFC35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EECE27-A599-4DA0-8E40-4E38E2D83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把相关性写成因果性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D0C5C8-2F97-4932-B143-53D78109F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8CB251-3F0D-412E-BD4E-72E115466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4E84F6-532F-46E4-88CF-921A2C2A5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209F00-AC4C-4483-B7F6-CAAFD03E3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正确结论：结果显示两者相关，却不足以证明活动单独造成差异，还须控制原有社交网络。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解析链：答案区分相关与因果，并指出关键混杂因素。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EF8026-664F-4019-B6B7-C656033D8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B720D4-261B-4E5B-8C85-21D3D5623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AE5B7C-4AC0-403D-BD6A-06C56257E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论证结构与思辨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E60757-3E34-43F0-B451-B2CD38A39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09117546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7AE97D-3CF2-4B36-B7DA-D9A073FA8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2B97AF-2B80-4651-B64D-F10BD9DE3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06a11f27b44cb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6CD18F-7157-4291-B831-68E4C19DA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2FD6A9-D98B-43F8-8542-D833EB761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A9BD36-CAB5-4A68-9686-885FB2F2F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08123A-FCEF-482E-A347-6E66597EB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AR-18 · 中国语文资料论证与思辨写作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【原创训练材料｜参数为训练所设】学校把上课时间延后后，迟到减少，但同期也新增了接驳车；现有资料没有分开两项措施的影响。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哪一项论证最严谨？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4C29F8-FBC0-45F2-B3B6-4EEB57CDD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B880BD-F3ED-4071-ACAA-8A7B0520E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B97555-FCD2-43C8-BA7D-61316FF92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69088A-6AA9-4F29-BDC8-253C708F6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767CE3-7C75-482A-8D18-E7A65AA2E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8F48DD-26A9-49A5-8DAA-7FDAA5C95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1E8040-53BF-4EA6-973E-C7D0007C5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3A3E31-98A0-4AB5-A568-FCCA85EB0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论证结构与思辨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B20804-CC60-4F03-9EB5-8B877A286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53695967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216EDB-24D4-402D-B0A7-554408144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F61BA4-C2A7-4EE7-ACD6-DEB30E631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46374c57224e3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F22336-5857-46C1-BA04-F0ABE911A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7D80EA-BFE8-453D-A347-CB592724D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5B443A-382D-45F0-B8FE-B586639B5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0E61E7-932E-44EA-9586-0383D8733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50771A-DC05-43F2-9015-2E2B2B056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7FADEF-B368-4BB5-9278-AE9FE6BE6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5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中国语文资料论证与思辨写作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【原创训练材料｜参数为训练所设】有人主张所有公共服务必须全面数码化，因为线上办理平均更快。资料显示一成使用者没有稳定网络。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哪一项反驳最能回应主张？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2C782C-78F9-4395-9AE8-A5E41E2DC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高频错因：把相关性写成因果性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46644D-998C-45D5-819C-08CD8CC84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17DFF7-75AC-43BC-B437-C83EDFBF9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64B856-610B-4ECF-98D9-91325A982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先界定概念再讨论条件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0F373A-8767-4BF2-8E8E-872EB3F2E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7AE3DB-5F84-495F-A1DD-ADBC12F92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4714F5-48AF-4549-A600-7C0B0DD56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论证结构与思辨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E1AAEB-9309-47B8-9B54-0C55E1518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9178166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2374FC5-872F-4FDF-9642-2B546FD24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BDD668-2F49-4F8F-8C9D-CC2B2715A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6873d0501443d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A5C918-BADD-46FC-9E9C-EAC1578FC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618A31-C47C-4612-BA34-B89364373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10D2FF-3A7D-47E0-B80E-0DF4BFAC2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012EB8-D7A3-4220-97BC-5AA5443D7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9DB814-656E-4272-A5AE-E23A6CA55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主张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828F95-3E22-48FE-9DF3-9000441FF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113B70-4C2E-4144-8CF2-F3D055BD5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理由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AE525C-D988-46B3-B7A6-64F2DC076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917A52-06E0-4198-A71B-96CEFEA60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证据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4374EA-D1FD-423D-880B-4BECB6229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54DD03-0D2D-4C2B-B18F-DE38DEE0C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35B7CC-6372-48DF-BE0F-0258F78EC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F544DD-040E-495B-9444-671DC1097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D64A50-0A80-403D-AE5E-9F0444BBF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中国语文资料论证与思辨写作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【原创训练材料｜参数为训练所设】有人主张所有公共服务必须全面数码化，因为线上办理平均更快。资料显示一成使用者没有稳定网络。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哪一项反驳最能回应主张？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064C27-0EF7-48D5-BB30-AD2040382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AFC881-7101-469D-A86B-ABD81A32A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BAFAED-6AB4-4A63-9771-F05923156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正确结论：平均速度不能取代可达性；数码服务可扩展，但应保留替代渠道服务没有稳定网络的人。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解析：反驳针对全称主张，并用资料提出有边界的修正。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0A98AA-176D-4B0F-A828-6FF489CEE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9DCE3C2-CE10-4B9A-8CE9-9616B5781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1FF2273-F5EB-45D1-B1C1-44AE7C8B5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论证结构与思辨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BDDA28A-B6E8-4641-A325-E59DFA29F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53098639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7CC88A6-A143-4ED0-97A1-B7F2E3699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6C7DDD-1A44-4C64-A4EB-F01372AA3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ac621c5e12487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38E685-1B4C-4762-A751-0B325F920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6FB990-2A94-42FF-9121-540782C74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A35B79-EBBB-4355-BFFD-3CFFA0CBD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4B1C7B-267A-4324-B95B-711E475A8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53D6D8-A05B-4374-89E6-5BFF24DC0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5C1120-A3A3-4B4D-AD74-4BF3955CE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5961D4-7D1F-46FA-97BE-4D5064C81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A1F65A-EACC-489A-BC29-668528E37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75CDCA-11B5-461A-8798-577BAFF77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C4E8FD-CBFF-4B79-B546-10905A640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7DC512-DF12-427A-B872-4E93DAD59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6CE067-6442-47FE-86D2-84E931BD0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64F2D7-9EBE-46EB-93A3-5778C50F9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把相关性写成因果性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596DCF-2EC6-440E-A5D6-BB8EF75E0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E5175E-B24B-4D1C-9827-D91C7AE7D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8CD13D-6E9C-47F9-8DD8-5B899BE26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856FEC-7213-4444-B48C-FF1E6F953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C17628-6803-4ABE-9D90-AF9F4688F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论证结构与思辨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4D4C9B9-B645-4CE9-9DE0-C880878AA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980001116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38266D-FD9D-4409-BBF0-EACF9D1F0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D2062B-AA9F-40C3-8833-110BCD2AC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ce8b990ddf49c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0545D0-1613-42B9-AF8A-35D13E1DC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0907B3-A6BB-4F3F-BF6E-5CB9302A1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8EF661-F350-4090-AD18-A0740745F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ED88A1-1B25-43F7-ACD0-29FEFDC15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论证结构与思辨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FB2FA0-444A-477B-829F-48472C685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C13D61-5A45-4550-99A4-C3B2477A3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21189F-DA94-464C-A08F-EFA4B8540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先界定概念再讨论条件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EB16F8-ECCE-4DF7-B8E7-66E63DF78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3746B8-B920-49E9-9197-431EA35F9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E44518-D478-4609-9A6B-C5A0F1146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主张—理由—证据—反例—修正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458CF3-D8D2-4EB0-93A1-22984888A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4ECFF9-1666-4ABB-8EB2-0A06FE981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BFA6AF-ABE2-4AD3-93DA-3163B59CA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把相关性写成因果性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7F4836-1C96-4D83-BF1A-1E9CD9F41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51F762-9593-4A45-A82E-910B062FE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611589-4DAB-4B90-87C8-774E56915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论证结构与思辨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CEE4AE-4A2B-4F2D-AD66-D41FE9ECA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24970837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20C7AD-5EB9-4D0C-AE9A-13E77C0C1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F0E719-D733-4A08-9CF9-19D6195F8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234b29f8bb463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B7C567-5F53-45CC-80AF-70AC31BC8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15BEB7-A04B-41B2-BAC8-2CF43973D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A21B79-4F2D-4EE9-8A74-18C27359D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CC86DE-E71B-45A0-9E76-53E2B0D82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中国语文资料论证与思辨写作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【原创训练材料｜参数为训练所设】有…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8B7F64-57D3-494C-8914-8A1895273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74FEEF-11D0-490C-8EDB-53EAB8B12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6937A3-FF43-4175-99F0-B5421D60D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先界定概念再讨论条件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7C74FC-EA31-4451-8D41-49AD9C2AE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D2628A-70E9-4961-B292-671113A9C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83F9F9-D667-4E35-B75A-AC7F2ABE8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主张—理由—证据—反例—修正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A69A05-0DB4-41A8-BEDD-23A455349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13ED32-0920-41BF-B2F7-48807931A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CE2F43-DC65-4DD9-80AE-5182C7722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检查：把相关性写成因果性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DF5835-CBF0-4094-A18A-87FC833C8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EA90E0-38D0-43CE-8059-026CF9339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17F474-4E75-490D-B588-49241258E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论证结构与思辨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09C7BC-D36F-4F0C-9891-632B21383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88090521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42429FD-785E-4DE3-90A4-E7BE73379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01C3B4-D583-4B9F-A51B-742873106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757354f61343d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BCCFCA-F067-43CA-97CC-45A8C05B8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F0051E-42C4-4127-8F9B-CC2ACACD6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91D999-F835-49BA-9050-2D3969505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3DE0E2-BBA7-4961-A496-9E903C4A1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AX-24 · 中国语文资料论证与思辨写作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【原创训练材料｜参数为训练所设】学校把上课时间延后后，迟到减少，但同期也新增了接驳车；现有资料没有分开两项措施的影响。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哪一项论证最严谨？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044384-AB42-44DD-9D77-DA4C95512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中国语文 2027/2028 Assessment Framework、样本题与公开评核资料｜中国语文资料论证与思辨写作·关键词解释·原创模考任务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191B8E-B6EE-47BD-A43F-E4F8B114A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A7D95A-A8F2-45B8-BEDA-AD859E5FB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8448D0-ECF3-4937-B68C-DF469E5E3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11002E-5EE8-42C1-BD74-15065E79B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949473-5013-4409-A9EE-42666F08F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326F90-4C1A-413B-BA6C-42B4F18CE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566F16-3949-488F-82FE-098BB7E26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E3E2DB-7F10-4602-B294-FB9C23210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228A12-8488-4D45-BD38-0626B1EF9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E68A32-DBC6-4207-9093-7F963AE33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F9CAD3-339E-4BC5-BFA3-32C82D3D4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008960-FDDE-4250-9B9C-7EC71C229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32441A-BFF8-4835-A238-92AF3A0C7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论证结构与思辨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B2A8CD-283C-486B-90AD-DBD45E68F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624997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851821-5F2D-49C2-B0F0-97A23E73C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357DEA-FB8D-4FFB-A33D-D81780F8A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16b209c86145e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57B838-6790-4555-9D9B-6CF262218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ACC64D-4CEF-4DBF-8F6D-26C8C4A8A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478E90-15DF-4445-86E3-1CBF44BFC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15E115-AF4B-4028-8AA2-C79DBBE87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B9964D-92FD-4120-B468-CDB2A2926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AU-21 · 中国语文资料论证与思辨写作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【原创训练材料｜参数为训练所设】有人主张所有公共服务必须全面数码化，因为线上办理平均更快。资料显示一成使用者没有稳…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A70926-040F-4808-9B30-B02F2AA96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051F06-2FF2-4268-8A90-FF1004E22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FDA711-2DCE-4670-AC01-8AE19F93C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9D3F99-4F0D-4402-B6CC-4F2637C66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AX-24 · 中国语文资料论证与思辨写作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【原创训练材料｜参数为训练所设】学校把上课时间延后后，迟到减少，但同期也新增了接驳车；现有资料没有分开两项措施的影响。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哪一项论证…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140039-EE42-43B3-A305-FAC6562A3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1265B8-C5E9-461A-BC12-28CD12F69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C1550A-16F8-4ED7-9F05-8D1C5B6AC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FFE904-6ADE-48FD-B69A-D9C7CC821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中国语文资料论证与思辨写作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【原创训练材料｜参数为训练所设】辩题：学校是否应以比赛奖项衡量创新教育成效？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哪一论证框架最能避免单一指标？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8BD076-6556-4583-AE93-C42998D11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8A9534-5684-42AE-B0AA-ACE579C04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1CC36B-6CC4-44FE-A759-48EB2108A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论证结构与思辨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B4AD807-C470-4C9A-80C2-0EBAB7F07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99408207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45657E-C776-44AE-AE53-7CC9F3769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4530DA-2533-4E74-80A7-13BF672CC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30e58a587f4b4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F70996-7E6F-4268-B48A-D7027E446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4B8AE9-0830-4B50-A6D0-4E36D7DE0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CB3089-64A1-4C6E-866F-9D5091EA0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CCD9F6-1BCB-4EBE-81CE-AF3C23C32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把相关性写成因果性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9497CA-03E5-4998-891A-78244BEEF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46D203-7294-4576-8463-4A62E066E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EE4FC7-D872-4294-BBC3-619F56CF1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40A6B6-83E0-4A49-B1FE-30E56A536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正确结论：迟到减少与两项措施同时出现，现阶段不能把成效全归于延后上课，须比较不同接驳条件。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解析链：答案识别同时变化的因素，并提出可检验的比较。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CF8D45-D5DA-43F2-BD9C-2EB74F50A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A478AC-C7C9-4DD3-8D91-04258F342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E3591B-EC61-43A1-9140-24D2D57D5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论证结构与思辨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6E5267-1F28-4870-B096-C93E61A1F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49743661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C5AD3E-64BA-43A5-A823-3DB829E09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351410-3473-400F-9E8F-678D0CE13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47f41624654b6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E99A02-2416-4890-AE7E-102C8CAA8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505F8A-FEB3-4B76-BB29-F91FC5A1B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98EFF8-101B-49C8-BD8A-B821225CC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6A3CD5-00FF-463D-88F3-1262EEEF9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AB-28 · 中国语文资料论证与思辨写作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【原创训练材料｜参数为训练所设】辩题：学校是否应以比赛奖项衡量创新教育成效？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哪一论证框架最能避免单一指标？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929270-FF54-42FE-9D46-90CEAE600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69E3D2-6E91-4C07-B534-CBEDDE03B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DADE7F-F6F5-4D02-8A22-664F3826B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B61E98-C8D3-4307-882F-5E2039F64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E07733-0A14-4559-AE91-92EF2CA9F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D01077-FB0A-466A-9D58-DDF0B891E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67E029-7B13-4DEA-9B9F-D400D7FE9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B14AF6-8CE4-4D43-8591-961420C46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论证结构与思辨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E4EE5E-6F57-4144-9E18-3FFDE54F2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58545523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2026-08-23T18:30:43.6610000Z</dcterms:created>
  <dcterms:modified xsi:type="dcterms:W3CDTF">2026-08-23T18:30:43.6610000Z</dcterms:modified>
</coreProperties>
</file>