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d77ac745184d7f" /><Relationship Type="http://schemas.openxmlformats.org/officeDocument/2006/relationships/extended-properties" Target="/docProps/app.xml" Id="R34f8368aa23e4a96" /><Relationship Type="http://schemas.openxmlformats.org/officeDocument/2006/relationships/officeDocument" Target="/ppt/presentation.xml" Id="Re9d4822ed0054f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d390fcd5544e00"/>
  </p:sldMasterIdLst>
  <p:notesMasterIdLst>
    <p:notesMasterId xmlns:r="http://schemas.openxmlformats.org/officeDocument/2006/relationships" r:id="Rc2f08472cdf54bbb"/>
  </p:notesMasterIdLst>
  <p:sldIdLst>
    <p:sldId xmlns:r="http://schemas.openxmlformats.org/officeDocument/2006/relationships" id="256" r:id="R83addd78d0994a08"/>
    <p:sldId xmlns:r="http://schemas.openxmlformats.org/officeDocument/2006/relationships" id="257" r:id="R079d0bc9db354975"/>
    <p:sldId xmlns:r="http://schemas.openxmlformats.org/officeDocument/2006/relationships" id="258" r:id="R0be50261f3d7429b"/>
    <p:sldId xmlns:r="http://schemas.openxmlformats.org/officeDocument/2006/relationships" id="259" r:id="Rc2e750e167e34aa3"/>
    <p:sldId xmlns:r="http://schemas.openxmlformats.org/officeDocument/2006/relationships" id="260" r:id="Rd197023667de4d35"/>
    <p:sldId xmlns:r="http://schemas.openxmlformats.org/officeDocument/2006/relationships" id="261" r:id="Rc726185ddc124f56"/>
    <p:sldId xmlns:r="http://schemas.openxmlformats.org/officeDocument/2006/relationships" id="262" r:id="Rcb3b7aa95fb44c69"/>
    <p:sldId xmlns:r="http://schemas.openxmlformats.org/officeDocument/2006/relationships" id="263" r:id="Rac1e8b7465e644bb"/>
    <p:sldId xmlns:r="http://schemas.openxmlformats.org/officeDocument/2006/relationships" id="264" r:id="Rbc20ecc6f84f44de"/>
    <p:sldId xmlns:r="http://schemas.openxmlformats.org/officeDocument/2006/relationships" id="265" r:id="Rca6d3c161d6c4d28"/>
    <p:sldId xmlns:r="http://schemas.openxmlformats.org/officeDocument/2006/relationships" id="266" r:id="R4fdc3a5b674649e5"/>
    <p:sldId xmlns:r="http://schemas.openxmlformats.org/officeDocument/2006/relationships" id="267" r:id="R95ad9b9bdcee433a"/>
    <p:sldId xmlns:r="http://schemas.openxmlformats.org/officeDocument/2006/relationships" id="268" r:id="Rd89ff95aa24b4d5c"/>
    <p:sldId xmlns:r="http://schemas.openxmlformats.org/officeDocument/2006/relationships" id="269" r:id="R015dc4d7c4874148"/>
    <p:sldId xmlns:r="http://schemas.openxmlformats.org/officeDocument/2006/relationships" id="270" r:id="Rd397e2ff82c34069"/>
    <p:sldId xmlns:r="http://schemas.openxmlformats.org/officeDocument/2006/relationships" id="271" r:id="R8823874cfc5643f9"/>
    <p:sldId xmlns:r="http://schemas.openxmlformats.org/officeDocument/2006/relationships" id="272" r:id="R54c262588b76444d"/>
    <p:sldId xmlns:r="http://schemas.openxmlformats.org/officeDocument/2006/relationships" id="273" r:id="Rb93862eea3bf4433"/>
    <p:sldId xmlns:r="http://schemas.openxmlformats.org/officeDocument/2006/relationships" id="274" r:id="Rff7eda70141a4964"/>
    <p:sldId xmlns:r="http://schemas.openxmlformats.org/officeDocument/2006/relationships" id="275" r:id="R9828152ce0f94f6c"/>
    <p:sldId xmlns:r="http://schemas.openxmlformats.org/officeDocument/2006/relationships" id="276" r:id="R79d1d36d0e744591"/>
    <p:sldId xmlns:r="http://schemas.openxmlformats.org/officeDocument/2006/relationships" id="277" r:id="R4589de77ba8947a8"/>
    <p:sldId xmlns:r="http://schemas.openxmlformats.org/officeDocument/2006/relationships" id="278" r:id="R68a51ac2389d49c1"/>
    <p:sldId xmlns:r="http://schemas.openxmlformats.org/officeDocument/2006/relationships" id="279" r:id="R1283d9d1a9e24aa6"/>
    <p:sldId xmlns:r="http://schemas.openxmlformats.org/officeDocument/2006/relationships" id="280" r:id="Rb573691f1f894d07"/>
    <p:sldId xmlns:r="http://schemas.openxmlformats.org/officeDocument/2006/relationships" id="281" r:id="R92a7bf28d57c4530"/>
    <p:sldId xmlns:r="http://schemas.openxmlformats.org/officeDocument/2006/relationships" id="282" r:id="R2a452b986ca64ee8"/>
    <p:sldId xmlns:r="http://schemas.openxmlformats.org/officeDocument/2006/relationships" id="283" r:id="Rea8a8b802ed24d83"/>
    <p:sldId xmlns:r="http://schemas.openxmlformats.org/officeDocument/2006/relationships" id="284" r:id="Rd3cad20e958c40d4"/>
    <p:sldId xmlns:r="http://schemas.openxmlformats.org/officeDocument/2006/relationships" id="285" r:id="R4eed46e1ba174b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11bc9b46ac4846" /><Relationship Type="http://schemas.openxmlformats.org/officeDocument/2006/relationships/slideMaster" Target="/ppt/slideMasters/slideMaster1.xml" Id="R8cd390fcd5544e00" /><Relationship Type="http://schemas.openxmlformats.org/officeDocument/2006/relationships/notesMaster" Target="/ppt/notesMasters/notesMaster1.xml" Id="Rc2f08472cdf54bbb" /><Relationship Type="http://schemas.openxmlformats.org/officeDocument/2006/relationships/presProps" Target="/ppt/presProps.xml" Id="Rf4c9def8f5cf463b" /><Relationship Type="http://schemas.openxmlformats.org/officeDocument/2006/relationships/tableStyles" Target="/ppt/tableStyles.xml" Id="Rdee10a0b7d654b6c" /><Relationship Type="http://schemas.openxmlformats.org/officeDocument/2006/relationships/slide" Target="/ppt/slides/slide1.xml" Id="R83addd78d0994a08" /><Relationship Type="http://schemas.openxmlformats.org/officeDocument/2006/relationships/slide" Target="/ppt/slides/slide2.xml" Id="R079d0bc9db354975" /><Relationship Type="http://schemas.openxmlformats.org/officeDocument/2006/relationships/slide" Target="/ppt/slides/slide3.xml" Id="R0be50261f3d7429b" /><Relationship Type="http://schemas.openxmlformats.org/officeDocument/2006/relationships/slide" Target="/ppt/slides/slide4.xml" Id="Rc2e750e167e34aa3" /><Relationship Type="http://schemas.openxmlformats.org/officeDocument/2006/relationships/slide" Target="/ppt/slides/slide5.xml" Id="Rd197023667de4d35" /><Relationship Type="http://schemas.openxmlformats.org/officeDocument/2006/relationships/slide" Target="/ppt/slides/slide6.xml" Id="Rc726185ddc124f56" /><Relationship Type="http://schemas.openxmlformats.org/officeDocument/2006/relationships/slide" Target="/ppt/slides/slide7.xml" Id="Rcb3b7aa95fb44c69" /><Relationship Type="http://schemas.openxmlformats.org/officeDocument/2006/relationships/slide" Target="/ppt/slides/slide8.xml" Id="Rac1e8b7465e644bb" /><Relationship Type="http://schemas.openxmlformats.org/officeDocument/2006/relationships/slide" Target="/ppt/slides/slide9.xml" Id="Rbc20ecc6f84f44de" /><Relationship Type="http://schemas.openxmlformats.org/officeDocument/2006/relationships/slide" Target="/ppt/slides/slide10.xml" Id="Rca6d3c161d6c4d28" /><Relationship Type="http://schemas.openxmlformats.org/officeDocument/2006/relationships/slide" Target="/ppt/slides/slide11.xml" Id="R4fdc3a5b674649e5" /><Relationship Type="http://schemas.openxmlformats.org/officeDocument/2006/relationships/slide" Target="/ppt/slides/slide12.xml" Id="R95ad9b9bdcee433a" /><Relationship Type="http://schemas.openxmlformats.org/officeDocument/2006/relationships/slide" Target="/ppt/slides/slide13.xml" Id="Rd89ff95aa24b4d5c" /><Relationship Type="http://schemas.openxmlformats.org/officeDocument/2006/relationships/slide" Target="/ppt/slides/slide14.xml" Id="R015dc4d7c4874148" /><Relationship Type="http://schemas.openxmlformats.org/officeDocument/2006/relationships/slide" Target="/ppt/slides/slide15.xml" Id="Rd397e2ff82c34069" /><Relationship Type="http://schemas.openxmlformats.org/officeDocument/2006/relationships/slide" Target="/ppt/slides/slide16.xml" Id="R8823874cfc5643f9" /><Relationship Type="http://schemas.openxmlformats.org/officeDocument/2006/relationships/slide" Target="/ppt/slides/slide17.xml" Id="R54c262588b76444d" /><Relationship Type="http://schemas.openxmlformats.org/officeDocument/2006/relationships/slide" Target="/ppt/slides/slide18.xml" Id="Rb93862eea3bf4433" /><Relationship Type="http://schemas.openxmlformats.org/officeDocument/2006/relationships/slide" Target="/ppt/slides/slide19.xml" Id="Rff7eda70141a4964" /><Relationship Type="http://schemas.openxmlformats.org/officeDocument/2006/relationships/slide" Target="/ppt/slides/slide20.xml" Id="R9828152ce0f94f6c" /><Relationship Type="http://schemas.openxmlformats.org/officeDocument/2006/relationships/slide" Target="/ppt/slides/slide21.xml" Id="R79d1d36d0e744591" /><Relationship Type="http://schemas.openxmlformats.org/officeDocument/2006/relationships/slide" Target="/ppt/slides/slide22.xml" Id="R4589de77ba8947a8" /><Relationship Type="http://schemas.openxmlformats.org/officeDocument/2006/relationships/slide" Target="/ppt/slides/slide23.xml" Id="R68a51ac2389d49c1" /><Relationship Type="http://schemas.openxmlformats.org/officeDocument/2006/relationships/slide" Target="/ppt/slides/slide24.xml" Id="R1283d9d1a9e24aa6" /><Relationship Type="http://schemas.openxmlformats.org/officeDocument/2006/relationships/slide" Target="/ppt/slides/slide25.xml" Id="Rb573691f1f894d07" /><Relationship Type="http://schemas.openxmlformats.org/officeDocument/2006/relationships/slide" Target="/ppt/slides/slide26.xml" Id="R92a7bf28d57c4530" /><Relationship Type="http://schemas.openxmlformats.org/officeDocument/2006/relationships/slide" Target="/ppt/slides/slide27.xml" Id="R2a452b986ca64ee8" /><Relationship Type="http://schemas.openxmlformats.org/officeDocument/2006/relationships/slide" Target="/ppt/slides/slide28.xml" Id="Rea8a8b802ed24d83" /><Relationship Type="http://schemas.openxmlformats.org/officeDocument/2006/relationships/slide" Target="/ppt/slides/slide29.xml" Id="Rd3cad20e958c40d4" /><Relationship Type="http://schemas.openxmlformats.org/officeDocument/2006/relationships/slide" Target="/ppt/slides/slide30.xml" Id="R4eed46e1ba174b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3536aafdd140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d432968ea54fc9" /><Relationship Type="http://schemas.openxmlformats.org/officeDocument/2006/relationships/notesMaster" Target="/ppt/notesMasters/notesMaster1.xml" Id="R5cc417e313184d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89903c1b024972" /><Relationship Type="http://schemas.openxmlformats.org/officeDocument/2006/relationships/notesMaster" Target="/ppt/notesMasters/notesMaster1.xml" Id="Rb02c0fb738004a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792cc5c9c94e65" /><Relationship Type="http://schemas.openxmlformats.org/officeDocument/2006/relationships/notesMaster" Target="/ppt/notesMasters/notesMaster1.xml" Id="R8854485406f849b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c51a03781c4b6a" /><Relationship Type="http://schemas.openxmlformats.org/officeDocument/2006/relationships/notesMaster" Target="/ppt/notesMasters/notesMaster1.xml" Id="R04e4325de00946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77470b68b340b9" /><Relationship Type="http://schemas.openxmlformats.org/officeDocument/2006/relationships/notesMaster" Target="/ppt/notesMasters/notesMaster1.xml" Id="R2e449f091ffa40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4e18b5db494e66" /><Relationship Type="http://schemas.openxmlformats.org/officeDocument/2006/relationships/notesMaster" Target="/ppt/notesMasters/notesMaster1.xml" Id="R539c00c0783b4e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3df2d42ded4681" /><Relationship Type="http://schemas.openxmlformats.org/officeDocument/2006/relationships/notesMaster" Target="/ppt/notesMasters/notesMaster1.xml" Id="R488be637809142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ea9bb22c274187" /><Relationship Type="http://schemas.openxmlformats.org/officeDocument/2006/relationships/notesMaster" Target="/ppt/notesMasters/notesMaster1.xml" Id="R46646a001b6249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005b759c7d4bbb" /><Relationship Type="http://schemas.openxmlformats.org/officeDocument/2006/relationships/notesMaster" Target="/ppt/notesMasters/notesMaster1.xml" Id="R8002a9ca55d141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d2830ed8134f03" /><Relationship Type="http://schemas.openxmlformats.org/officeDocument/2006/relationships/notesMaster" Target="/ppt/notesMasters/notesMaster1.xml" Id="R92fccc547b8b4d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4bb767efc154878" /><Relationship Type="http://schemas.openxmlformats.org/officeDocument/2006/relationships/notesMaster" Target="/ppt/notesMasters/notesMaster1.xml" Id="R502908cc959c4ec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7ac87ddd76405b" /><Relationship Type="http://schemas.openxmlformats.org/officeDocument/2006/relationships/notesMaster" Target="/ppt/notesMasters/notesMaster1.xml" Id="R8a66435d2d334a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bad66da4f5f4059" /><Relationship Type="http://schemas.openxmlformats.org/officeDocument/2006/relationships/notesMaster" Target="/ppt/notesMasters/notesMaster1.xml" Id="Rb0e87419b64b467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117132078cb4161" /><Relationship Type="http://schemas.openxmlformats.org/officeDocument/2006/relationships/notesMaster" Target="/ppt/notesMasters/notesMaster1.xml" Id="Rb75ebf5abfcb4b2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32614ca20074db9" /><Relationship Type="http://schemas.openxmlformats.org/officeDocument/2006/relationships/notesMaster" Target="/ppt/notesMasters/notesMaster1.xml" Id="R54c9ec27d4eb4fb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98fa2436faf4291" /><Relationship Type="http://schemas.openxmlformats.org/officeDocument/2006/relationships/notesMaster" Target="/ppt/notesMasters/notesMaster1.xml" Id="R9c4080f169164e5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daa835c803d4fde" /><Relationship Type="http://schemas.openxmlformats.org/officeDocument/2006/relationships/notesMaster" Target="/ppt/notesMasters/notesMaster1.xml" Id="Rafcb27675bee4ae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0ac26b9664541db" /><Relationship Type="http://schemas.openxmlformats.org/officeDocument/2006/relationships/notesMaster" Target="/ppt/notesMasters/notesMaster1.xml" Id="R0392e6044ccc4a1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f9be289f6274e26" /><Relationship Type="http://schemas.openxmlformats.org/officeDocument/2006/relationships/notesMaster" Target="/ppt/notesMasters/notesMaster1.xml" Id="Rdf2a3e2684b341c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d6ae97cd6154855" /><Relationship Type="http://schemas.openxmlformats.org/officeDocument/2006/relationships/notesMaster" Target="/ppt/notesMasters/notesMaster1.xml" Id="Rec1556da0012451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5eefc3476eb4053" /><Relationship Type="http://schemas.openxmlformats.org/officeDocument/2006/relationships/notesMaster" Target="/ppt/notesMasters/notesMaster1.xml" Id="R527393aba1d3437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ea567a750304a9d" /><Relationship Type="http://schemas.openxmlformats.org/officeDocument/2006/relationships/notesMaster" Target="/ppt/notesMasters/notesMaster1.xml" Id="R331cf4e665f1430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6e949d38ad2435b" /><Relationship Type="http://schemas.openxmlformats.org/officeDocument/2006/relationships/notesMaster" Target="/ppt/notesMasters/notesMaster1.xml" Id="R0430fe460bf9451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ac27b3672bb486e" /><Relationship Type="http://schemas.openxmlformats.org/officeDocument/2006/relationships/notesMaster" Target="/ppt/notesMasters/notesMaster1.xml" Id="Rd24ebd78d0d64c1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69b355ab33247ce" /><Relationship Type="http://schemas.openxmlformats.org/officeDocument/2006/relationships/notesMaster" Target="/ppt/notesMasters/notesMaster1.xml" Id="R1fbab5c3bb1c407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29694d7af1a41f0" /><Relationship Type="http://schemas.openxmlformats.org/officeDocument/2006/relationships/notesMaster" Target="/ppt/notesMasters/notesMaster1.xml" Id="R349f41b1e7164a5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54cac9269a949ea" /><Relationship Type="http://schemas.openxmlformats.org/officeDocument/2006/relationships/notesMaster" Target="/ppt/notesMasters/notesMaster1.xml" Id="Ra2fe58a4c85f4eb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a831c36e1884fcd" /><Relationship Type="http://schemas.openxmlformats.org/officeDocument/2006/relationships/notesMaster" Target="/ppt/notesMasters/notesMaster1.xml" Id="R42d080b518b8459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8791c45e2574f07" /><Relationship Type="http://schemas.openxmlformats.org/officeDocument/2006/relationships/notesMaster" Target="/ppt/notesMasters/notesMaster1.xml" Id="Ra23dec86401d4e5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46328a83b924348" /><Relationship Type="http://schemas.openxmlformats.org/officeDocument/2006/relationships/notesMaster" Target="/ppt/notesMasters/notesMaster1.xml" Id="Ra417f5a9c5b940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的“课外文言阅读”学习单元。本套课件共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讲稿】明确告诉学生：本单元只训练“课外文言阅读”。先解释知识范围，再用一句话建立核心判断，最后示范标准方法。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【互动提问】请用自己的话复述“语境决定词义，句法和上下文共同限定判断”，并举一个会触发“逐字硬译或用背诵篇章代替陌生语境推断”的错误例子。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中国语文卷一课外文言阅读 · 指令核对
指令焦点：先判断题目要求找、解、析、比、评中的哪一种动作。
【原创训练材料｜参数为训练所设】众皆趋利，惟生停步察桥，见一木将折，遂止行者。
‘遂止行者’怎样翻译最准确？ 选项为 A.于是制止准备过桥的人。；B.于是他停下来，不再继续前行。；C.于是他停在桥上察看将折的木头。；D.最终行人反过来制止了这名书生。。讲解时强调：语境决定词义，句法和上下文共同限定判断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【预期回答】学生能说出“读题动作—定位语境—补足省略—解释关系”中的起始动作，并避开“逐字硬译或用背诵篇章代替陌生语境推断”。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读题动作—定位语境—补足省略—解释关系”，最后说明结论“于是制止准备过桥的人。”怎样由证据推出。完整解析：‘遂’表于是，‘止’在语境中是制止，宾语是准备前行的人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Framework、样本题与公开评核资料｜中国语文卷一课外文言阅读·指令核对·原创模考任务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【预期回答】学生能把失分归入“逐字硬译或用背诵篇章代替陌生语境推断”或更精确的个人错因，并写出可执行检查动作。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讲稿】逐项解释“课外文言阅读”中的专有名词、符号、对象和单位。特别强调：逐字硬译或用背诵篇章代替陌生语境推断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讲稿】用“条件—表示—方法—核验”重建本知识点。示范时逐步引用：读题动作—定位语境—补足省略—解释关系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讲稿】带学生逐句读取任务，不先求答案。要求指出材料中的有效条件，再按“读题动作—定位语境—补足省略—解释关系”作答。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讲稿】先展示错误路径，再用解析链复原第一失分点。禁止只说“粗心”；必须落到“逐字硬译或用背诵篇章代替陌生语境推断”或更精确的动作。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中国语文卷一课外文言阅读 · 指令核对
指令焦点：先判断题目要求找、解、析、比、评中的哪一种动作。
【原创训练材料｜参数为训练所设】岁歉，仓吏闭粜。县令按籍发粟，且命富户减其直，市乃定。
县令采取了哪两项互相配合的措施？ 选项为 A.按名册发放粮食，并要求富户降低粮价。；B.只打开官仓发粮，没有处理市价。；C.命富户把全部存粮无偿交给百姓。；D.关闭私人粮市，并准许富户提高粮价。。讲解时强调：语境决定词义，句法和上下文共同限定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【预期回答】学生能说出“读题动作—定位语境—补足省略—解释关系”中的起始动作，并避开“逐字硬译或用背诵篇章代替陌生语境推断”。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读题动作—定位语境—补足省略—解释关系”，最后说明结论“按名册发放粮食，并要求富户降低粮价。”怎样由证据推出。完整解析：答案须同时处理‘发粟’和‘减其直’，不能只取一项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Framework、样本题与公开评核资料｜中国语文卷一课外文言阅读·指令核对·原创模考任务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【预期回答】学生能把失分归入“逐字硬译或用背诵篇章代替陌生语境推断”或更精确的个人错因，并写出可执行检查动作。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讲稿】逐项解释“课外文言阅读”中的专有名词、符号、对象和单位。特别强调：逐字硬译或用背诵篇章代替陌生语境推断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讲稿】用“条件—表示—方法—核验”重建本知识点。示范时逐步引用：读题动作—定位语境—补足省略—解释关系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讲稿】带学生逐句读取任务，不先求答案。要求指出材料中的有效条件，再按“读题动作—定位语境—补足省略—解释关系”作答。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讲稿】先展示错误路径，再用解析链复原第一失分点。禁止只说“粗心”；必须落到“逐字硬译或用背诵篇章代替陌生语境推断”或更精确的动作。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中国语文卷一课外文言阅读 · 指令核对
指令焦点：先判断题目要求找、解、析、比、评中的哪一种动作。
【原创训练材料｜参数为训练所设】民苦水患，吏欲徙村。翁曰：‘渠可浚，田不可遽弃也。’
翁的主张是什么？ 选项为 A.应立即迁村，并尽快放弃所有农田。；B.只须保留农田，不必处理淤塞渠道。；C.应等待水患发生后才决定是否疏渠。；D.先疏浚渠道，不应仓促放弃农田。。讲解时强调：语境决定词义，句法和上下文共同限定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【预期回答】学生能说出“读题动作—定位语境—补足省略—解释关系”中的起始动作，并避开“逐字硬译或用背诵篇章代替陌生语境推断”。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读题动作—定位语境—补足省略—解释关系”，最后说明结论“先疏浚渠道，不应仓促放弃农田。”怎样由证据推出。完整解析：‘可’与‘不可遽’构成明确的先后和取舍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Framework、样本题与公开评核资料｜中国语文卷一课外文言阅读·指令核对·原创模考任务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【预期回答】学生能把失分归入“逐字硬译或用背诵篇章代替陌生语境推断”或更精确的个人错因，并写出可执行检查动作。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讲稿】逐项解释“课外文言阅读”中的专有名词、符号、对象和单位。特别强调：逐字硬译或用背诵篇章代替陌生语境推断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讲稿】用“条件—表示—方法—核验”重建本知识点。示范时逐步引用：读题动作—定位语境—补足省略—解释关系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讲稿】带学生逐句读取任务，不先求答案。要求指出材料中的有效条件，再按“读题动作—定位语境—补足省略—解释关系”作答。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讲稿】先展示错误路径，再用解析链复原第一失分点。禁止只说“粗心”；必须落到“逐字硬译或用背诵篇章代替陌生语境推断”或更精确的动作。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Framework、样本题与公开评核资料｜中国语文卷一课外文言阅读·推论边界·原创模考任务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f51ec8fd704c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538ad9ea584902" /><Relationship Type="http://schemas.openxmlformats.org/officeDocument/2006/relationships/slideLayout" Target="/ppt/slideLayouts/slideLayout1.xml" Id="Rb90c2a5753fc4f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0c2a5753fc4f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9b67f00e14e39" /><Relationship Type="http://schemas.openxmlformats.org/officeDocument/2006/relationships/image" Target="/ppt/media/image.png" Id="R84227e9f9b864eba" /><Relationship Type="http://schemas.openxmlformats.org/officeDocument/2006/relationships/notesSlide" Target="/ppt/notesSlides/notesSlide1.xml" Id="R6089ae29fa484f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0610d626474cb9" /><Relationship Type="http://schemas.openxmlformats.org/officeDocument/2006/relationships/image" Target="/ppt/media/image2.png" Id="R9b7e24a6934a4952" /><Relationship Type="http://schemas.openxmlformats.org/officeDocument/2006/relationships/notesSlide" Target="/ppt/notesSlides/notesSlide2.xml" Id="R77169fe2e70242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8eb1dcd404307" /><Relationship Type="http://schemas.openxmlformats.org/officeDocument/2006/relationships/image" Target="/ppt/media/image3.png" Id="R58fb9f672ddf4800" /><Relationship Type="http://schemas.openxmlformats.org/officeDocument/2006/relationships/notesSlide" Target="/ppt/notesSlides/notesSlide3.xml" Id="Rfa0f894aa82e45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54f6b3d0354d64" /><Relationship Type="http://schemas.openxmlformats.org/officeDocument/2006/relationships/image" Target="/ppt/media/image4.png" Id="R98e0abfc3b904367" /><Relationship Type="http://schemas.openxmlformats.org/officeDocument/2006/relationships/notesSlide" Target="/ppt/notesSlides/notesSlide4.xml" Id="R1fe417632a7c408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3264d9ae0b4982" /><Relationship Type="http://schemas.openxmlformats.org/officeDocument/2006/relationships/image" Target="/ppt/media/image5.png" Id="R648f3bbcd36445c4" /><Relationship Type="http://schemas.openxmlformats.org/officeDocument/2006/relationships/notesSlide" Target="/ppt/notesSlides/notesSlide5.xml" Id="R120e929826414f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fbb9645bbc4d90" /><Relationship Type="http://schemas.openxmlformats.org/officeDocument/2006/relationships/image" Target="/ppt/media/image6.png" Id="Rad30c919f6dc4d7e" /><Relationship Type="http://schemas.openxmlformats.org/officeDocument/2006/relationships/notesSlide" Target="/ppt/notesSlides/notesSlide6.xml" Id="R2fd7f5b4b27846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66e742e304d39" /><Relationship Type="http://schemas.openxmlformats.org/officeDocument/2006/relationships/image" Target="/ppt/media/image7.png" Id="R6e4a337edaf740f5" /><Relationship Type="http://schemas.openxmlformats.org/officeDocument/2006/relationships/notesSlide" Target="/ppt/notesSlides/notesSlide7.xml" Id="R00edcaa412fb47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220a930f04477" /><Relationship Type="http://schemas.openxmlformats.org/officeDocument/2006/relationships/image" Target="/ppt/media/image8.png" Id="Rac397e94675e47f3" /><Relationship Type="http://schemas.openxmlformats.org/officeDocument/2006/relationships/notesSlide" Target="/ppt/notesSlides/notesSlide8.xml" Id="R5f5e97ce044946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0af0f8292401f" /><Relationship Type="http://schemas.openxmlformats.org/officeDocument/2006/relationships/image" Target="/ppt/media/image9.png" Id="R267cb7e238be40a9" /><Relationship Type="http://schemas.openxmlformats.org/officeDocument/2006/relationships/notesSlide" Target="/ppt/notesSlides/notesSlide9.xml" Id="Rf349a2172b0f4d7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e36ca2f14045e4" /><Relationship Type="http://schemas.openxmlformats.org/officeDocument/2006/relationships/image" Target="/ppt/media/image10.png" Id="Rffe4754b06c149dd" /><Relationship Type="http://schemas.openxmlformats.org/officeDocument/2006/relationships/notesSlide" Target="/ppt/notesSlides/notesSlide10.xml" Id="R4431cd15525a47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a76785936c466a" /><Relationship Type="http://schemas.openxmlformats.org/officeDocument/2006/relationships/image" Target="/ppt/media/image11.png" Id="Rc7ab4c320e6746c8" /><Relationship Type="http://schemas.openxmlformats.org/officeDocument/2006/relationships/notesSlide" Target="/ppt/notesSlides/notesSlide11.xml" Id="R8443ae9edc1e407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eef80c5424c5d" /><Relationship Type="http://schemas.openxmlformats.org/officeDocument/2006/relationships/image" Target="/ppt/media/image12.png" Id="Rd39c70ba435f46b1" /><Relationship Type="http://schemas.openxmlformats.org/officeDocument/2006/relationships/notesSlide" Target="/ppt/notesSlides/notesSlide12.xml" Id="R89d9fed54ad1432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3651d2ff24077" /><Relationship Type="http://schemas.openxmlformats.org/officeDocument/2006/relationships/image" Target="/ppt/media/image13.png" Id="Raa250c48a5b649e7" /><Relationship Type="http://schemas.openxmlformats.org/officeDocument/2006/relationships/notesSlide" Target="/ppt/notesSlides/notesSlide13.xml" Id="R4d6506ebb6514db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5885d644754d97" /><Relationship Type="http://schemas.openxmlformats.org/officeDocument/2006/relationships/image" Target="/ppt/media/image14.png" Id="R761dbc769e8f413b" /><Relationship Type="http://schemas.openxmlformats.org/officeDocument/2006/relationships/notesSlide" Target="/ppt/notesSlides/notesSlide14.xml" Id="Re9a91b2bc86c484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32bbfc724440d" /><Relationship Type="http://schemas.openxmlformats.org/officeDocument/2006/relationships/image" Target="/ppt/media/image15.png" Id="Rf3a1f99f64e14baf" /><Relationship Type="http://schemas.openxmlformats.org/officeDocument/2006/relationships/notesSlide" Target="/ppt/notesSlides/notesSlide15.xml" Id="R7b5799b3dd65488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8aba51e5d44320" /><Relationship Type="http://schemas.openxmlformats.org/officeDocument/2006/relationships/image" Target="/ppt/media/image16.png" Id="R169dc88345ae4339" /><Relationship Type="http://schemas.openxmlformats.org/officeDocument/2006/relationships/notesSlide" Target="/ppt/notesSlides/notesSlide16.xml" Id="R941b2d77644e46d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9865e47004ec0" /><Relationship Type="http://schemas.openxmlformats.org/officeDocument/2006/relationships/image" Target="/ppt/media/image17.png" Id="R34e6af04f9b14fb5" /><Relationship Type="http://schemas.openxmlformats.org/officeDocument/2006/relationships/notesSlide" Target="/ppt/notesSlides/notesSlide17.xml" Id="R8431ff25c9ef4ea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44bce2fc364c96" /><Relationship Type="http://schemas.openxmlformats.org/officeDocument/2006/relationships/image" Target="/ppt/media/image18.png" Id="R2f3fc94667f04489" /><Relationship Type="http://schemas.openxmlformats.org/officeDocument/2006/relationships/notesSlide" Target="/ppt/notesSlides/notesSlide18.xml" Id="Rb362295cdc06434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820d2b5b247b4" /><Relationship Type="http://schemas.openxmlformats.org/officeDocument/2006/relationships/image" Target="/ppt/media/image19.png" Id="R57d46fc693a74528" /><Relationship Type="http://schemas.openxmlformats.org/officeDocument/2006/relationships/notesSlide" Target="/ppt/notesSlides/notesSlide19.xml" Id="R9e93902748be428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56b12c2a543ba" /><Relationship Type="http://schemas.openxmlformats.org/officeDocument/2006/relationships/image" Target="/ppt/media/image20.png" Id="R76991a4eaa734ed7" /><Relationship Type="http://schemas.openxmlformats.org/officeDocument/2006/relationships/notesSlide" Target="/ppt/notesSlides/notesSlide20.xml" Id="Rb99b13f15d80410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12533fde4c4216" /><Relationship Type="http://schemas.openxmlformats.org/officeDocument/2006/relationships/image" Target="/ppt/media/image21.png" Id="R7a762b3622a0483d" /><Relationship Type="http://schemas.openxmlformats.org/officeDocument/2006/relationships/notesSlide" Target="/ppt/notesSlides/notesSlide21.xml" Id="R4292291d397a410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350fd248640f9" /><Relationship Type="http://schemas.openxmlformats.org/officeDocument/2006/relationships/image" Target="/ppt/media/image22.png" Id="R8e68936ab21e410a" /><Relationship Type="http://schemas.openxmlformats.org/officeDocument/2006/relationships/notesSlide" Target="/ppt/notesSlides/notesSlide22.xml" Id="Rb256c0b224bc40c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fbf21892c45ac" /><Relationship Type="http://schemas.openxmlformats.org/officeDocument/2006/relationships/image" Target="/ppt/media/image23.png" Id="Rbcda303756824bbf" /><Relationship Type="http://schemas.openxmlformats.org/officeDocument/2006/relationships/notesSlide" Target="/ppt/notesSlides/notesSlide23.xml" Id="R0dce6424504a451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832abef92422f" /><Relationship Type="http://schemas.openxmlformats.org/officeDocument/2006/relationships/image" Target="/ppt/media/image24.png" Id="R80e1273dcaef4c9e" /><Relationship Type="http://schemas.openxmlformats.org/officeDocument/2006/relationships/notesSlide" Target="/ppt/notesSlides/notesSlide24.xml" Id="R548cb225b3e3404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08d3f038cd4e9b" /><Relationship Type="http://schemas.openxmlformats.org/officeDocument/2006/relationships/image" Target="/ppt/media/image25.png" Id="Rbd24a7275fb846fe" /><Relationship Type="http://schemas.openxmlformats.org/officeDocument/2006/relationships/notesSlide" Target="/ppt/notesSlides/notesSlide25.xml" Id="Rffdf75e8aea64c4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afd328db543be" /><Relationship Type="http://schemas.openxmlformats.org/officeDocument/2006/relationships/image" Target="/ppt/media/image26.png" Id="Rcacf9a4e289341ac" /><Relationship Type="http://schemas.openxmlformats.org/officeDocument/2006/relationships/notesSlide" Target="/ppt/notesSlides/notesSlide26.xml" Id="Rb5acbb691af24c4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9c8278a864fa0" /><Relationship Type="http://schemas.openxmlformats.org/officeDocument/2006/relationships/image" Target="/ppt/media/image27.png" Id="Rc743bc9c382346b7" /><Relationship Type="http://schemas.openxmlformats.org/officeDocument/2006/relationships/notesSlide" Target="/ppt/notesSlides/notesSlide27.xml" Id="Rcf1c572ff5954d6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bd9398c9c74cf2" /><Relationship Type="http://schemas.openxmlformats.org/officeDocument/2006/relationships/image" Target="/ppt/media/image28.png" Id="R1339c452136b4027" /><Relationship Type="http://schemas.openxmlformats.org/officeDocument/2006/relationships/notesSlide" Target="/ppt/notesSlides/notesSlide28.xml" Id="R2302714aff8d4bc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393debb414b72" /><Relationship Type="http://schemas.openxmlformats.org/officeDocument/2006/relationships/image" Target="/ppt/media/image29.png" Id="R0ea69f2d70184d62" /><Relationship Type="http://schemas.openxmlformats.org/officeDocument/2006/relationships/notesSlide" Target="/ppt/notesSlides/notesSlide29.xml" Id="R251f625567d34fa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9635389a0a46f3" /><Relationship Type="http://schemas.openxmlformats.org/officeDocument/2006/relationships/image" Target="/ppt/media/image30.png" Id="Re75267ff7d6b4cb0" /><Relationship Type="http://schemas.openxmlformats.org/officeDocument/2006/relationships/notesSlide" Target="/ppt/notesSlides/notesSlide30.xml" Id="R3d1b6a4882ca44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594C96-1166-40C5-8201-06041E27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FDD9B4-E364-46E9-91CF-4617DFC6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2A7714-2BFE-48F0-AC8A-7A5210F5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76453A-F6C9-4217-993E-4309515F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C612CE-D6F9-49DC-8A38-08C57FE4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在陌生语境中处理词义、指代、句式、事件关系与人物判断。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3B3AD-EC35-4043-B742-288D8F14C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F99607-80AB-4983-88CE-8684DFF0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76FF38-79D2-4120-9069-814BB7B8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95DA26-52EF-468E-85B0-9B9AA777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227e9f9b864e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A3959C-CB76-4638-9B79-CB6C53C5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BCEFB2-509B-4226-BB3C-AF9784D44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EFC9E8-A787-4E22-BF5A-F128663D8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F33AFB-63B1-4F4C-BE47-C261BEA6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0A91A3-23CE-4981-9CBA-2DBF3B7B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6B9B2-6486-4482-9B67-184D4452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F7978D-BB31-4668-86C1-C1D1CA7F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DB7A89-A22E-4463-A394-F5BAFDAC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15F285-9ACA-4346-8399-A3C0C39C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95815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377AB4-7DAC-4ADC-B4B0-3ED1EE96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D79E77-F7C8-4851-98B9-48E24F78C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7e24a6934a49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8147AC-6B92-4A80-AEF5-B4515E15A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A0FB98-6B17-4AB0-9FA8-538B1CD2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CD12B7-4C9D-4943-AA5C-1453E0219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2AE33-DE64-49AD-B95C-10740D14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0F4AF5-92AE-4495-9008-32268146C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556F2-F7C8-4215-B6B7-6D37B150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F8364E-02EA-4103-A28D-8DF3C289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049018-D3F5-4AEA-9491-C3090671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DCD0E7-5F5A-47CE-A742-06BB5024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C77C66-7175-4017-BD38-3F3FCF269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0E55C9-5E4F-4813-B5FA-6CEACC6B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4FDC0E-FC26-4BB4-8644-66CB7F4F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332C83-C59B-46D4-81D6-0F6857C80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380DF9-9EAE-43B0-ACD3-B715C7FD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A06FDE-CEA0-4294-9F69-A03C51959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C7E3A5-39DC-4188-9535-3B54FF62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B0099B-2937-4ACF-BB57-7A5DC329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成功标准｜语境决定词义，句法和上下文共同限定判断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C51782-7577-42BD-B24C-5ECD8559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BBB42B-7317-466D-A494-F9A11F64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D19F88-3660-454A-898B-1D8EC36D1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221696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B0D328-B9F4-475A-9865-AB2E2862B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FC7D45-67B3-4A8F-9C84-3C82D12C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fb9f672ddf48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C3E336-76A1-404B-8C6F-1E73894A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48548-0296-4CFC-ADC5-17EED383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E10C00-D15D-4BCE-B162-0D667C70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3A0E58-6B85-4656-A8F6-44461971B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3B8A2C-7A01-4156-9A2A-461A6330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9346ED-29AA-491A-9A01-CE1390F4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边界提醒｜逐字硬译或用背诵篇章代替陌生语境推断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4A3C2-1290-452A-A939-D3BAFA78B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A748C-54B6-4A61-BB13-B5302C74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8ECC9-6CB7-4EAA-AFE4-6AF6F229C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在陌生语境中处理词义、指代、句式、事件关系与人物判断。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4D40D1-B6BF-4CE0-99EC-4F02A387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B8DD81-BE1F-4A3C-820C-AFFBCF8D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8DEAD1-0FE8-4F4C-8A59-2088B8A42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6EDFA-CE66-4063-B3FA-443FBD74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Framework、样本题与公开评核资料｜中国语文卷一课外文言阅读·指令核对·原创模考任务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488DA8-99FA-4E24-8807-EBEEAFA2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CB3AF9-A717-4473-96B9-B358D9163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4FBF04-FEF3-4F81-878C-D95F85AA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E039AE-C719-413A-8804-67FBD56B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3744252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B6D252-E08C-4D16-B1B5-143B6CE1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F36A51-D4E1-43FB-A3F8-B471553D9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0abfc3b9043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1B3243-2CDB-4B88-9217-CDBD1F8B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378EDE-A706-4892-A999-10A81310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46CA74-B055-4A4D-B961-B736B82D1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能解释“语境决定词义，句法和上下文共同限定判断”，并识别一个反例或边界。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065F4F-A406-4A37-9C28-9D22B5F9E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7F2E8F-9192-4DD5-8C53-6944E696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BCAE69-8C43-464B-B902-AD668B3C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【原创训练材料｜参数为训练所设】众皆趋利，惟生停步察桥，见一木将折，遂止行者。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‘遂止行者’怎样翻译最准确？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B8C379-7474-4C4F-AE11-8480C98F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高频错因：逐字硬译或用背诵篇章代替陌生语境推断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59E1B-FED3-4CFD-81D6-C8F72DB2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0493E5-6E06-4088-B181-11AF329F4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862126-A4DB-467D-8E85-37596718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15EC9F-EBA3-4A4F-8E50-A8E154D16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866B0A-0175-4E91-9664-6B97427A3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A0DE92-9173-435E-BF8A-1AF8883D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6ED63D-51BF-4C89-BB76-A88B39829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3837742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DE4B0B-9899-4B69-A3F8-32223BD37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CAFA61-DEDA-494C-B7F1-3C4578DB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f3bbcd36445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9EFE1A-BEBF-462C-A1D5-ECD66153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F77D82-A6C8-43D6-AF73-D2AF6DACA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EE161-5E0E-450A-A82C-88B3109A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B96FEB-3D2C-4AD8-9C76-DC8F0541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ECFCC0-4BE6-4044-B5E8-E85D6EA1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9F1330-332F-46FF-ADE5-FE9D0004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614246-BBC6-47A6-8182-5467E7F3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定位语境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86E353-57DA-401A-9381-8E13C624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39E58E-790F-4983-9B20-9E89C8569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补足省略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923CC-246D-47F1-8AA7-B055694A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BAEAB7-EDA2-41A4-BE5C-5923F411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1DDEAB-914D-42ED-A00A-0FC7809B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7057A8-C2B9-40B9-9042-B4EC9742E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36E7FE-D8C2-43DA-B988-14C1D2553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【原创训练材料｜参数为训练所设】众皆趋利，惟生停步察桥，见一木将折，遂止行者。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‘遂止行者’怎样翻译最准确？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E8852-04C5-4170-A86E-038DF054F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1822A5-9581-47FF-9EEA-8F439247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011B98-BFE0-4E9F-8CBC-2D9767F1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正确结论：于是制止准备过桥的人。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解析：‘遂’表于是，‘止’在语境中是制止，宾语是准备前行的人。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2295F8-D0D0-4F60-AAF6-2B210F33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D898BA-E687-481B-9F40-0A96A176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BEC433-ADC5-48F1-9E80-AF5295C2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0C8D4F-1510-430B-AD1F-D0DC1192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545231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FD2C25-F780-45B1-8473-65A96A44F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562FDB-4056-4946-BDC5-07C2982B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0c919f6dc4d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CF4E12-562F-4B61-B12E-DD5A568E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35FFB4-DA8C-4E16-9D98-6B0B8CE4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B6C014-1FDD-4B46-8A1C-98AF6E3BD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76FD56-3AB9-4E3F-8A74-5D09645C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5ECB3-B52E-4A8F-B5A9-ECED047C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8A5AEB-3A3F-4CC9-9B1A-C6346E4F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F1368-8D07-46FB-885B-11521A7A8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95C3A4-053C-4C59-AE9E-64AEF122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86918B-5FBD-4990-8098-604A8B317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3A4B40-F797-4ADD-915A-4A8DC3C0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398BF7-6AC5-47F7-A8F1-BD66A8387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AAC1C2-61DB-42CC-A882-EC50BD71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C0E965-7B51-44A6-BD30-9B523A437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D3F448-7C95-4463-8A0B-95C60E7E2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D0550B-8147-4E76-9B77-EF3E10212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ED5C0A-9BF6-4FDE-9007-18A8582D6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AB3E9C-4F17-47BA-9D8D-B2978F7E6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3D8924-B245-453C-816B-BF8FBCCF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67DA5E-11C9-443C-B83E-221F3E46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1263485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0BC955-2C80-4FEF-924E-DDB52962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A4CAE0-0DBE-410D-B32A-7F6D10EF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4a337edaf740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31B99-737E-4621-A7DA-265A4705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2D98AC-9C0A-4BEF-9738-0DE9C09A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EDC56D-FC0D-4AE2-BD97-5378FCB8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2BFC3-3FF8-45A4-B2B5-282071AE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614BB3-3425-43BB-9199-6909D6DD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57932C-490D-47C3-94C2-2E78A3D5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68852B-E1A2-44AD-AB30-F3481A9B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6D197D-6051-4572-A41B-A49E1C102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FEDF2B-1533-40BA-A087-75AEFAD4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3D5710-557A-4C99-AAAC-4BD6A626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554863-1C54-4BA6-9483-B1FE697D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9014B8-45DD-431D-9482-0B9AFEFFB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51B25F-8907-4E51-92DB-1EA3AD19E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A959C-3701-4654-8FAD-3FA1E9CE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50E185-0FDD-4D3A-A4C1-C456759BA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FD647E-67AE-4FDA-928C-559B8153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7E6EA3-8C33-4253-9D3E-9D0B38E0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967271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12457D-CAEC-4FFB-9B7A-EF15ACAC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AF2BF5-6666-470D-B7CA-58AFDE6C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397e94675e47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14BD85-8A9C-41A7-8724-730B522C7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0FBA4-8F01-4C44-B97C-E9EE02A82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84A471-5FE3-451C-89F5-C2A7AF28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6E7DD-1FFD-4BB7-95D4-424D48F4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中国语文卷一课外文言阅读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【原创训练材料｜参数为训练所设】众皆趋…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A9DC1-D953-4FFA-9FDF-AC031029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0C7A5F-7797-4B8E-B051-9122347C3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F635D6-5FFB-4BB2-9D1D-BBC42F8E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BC4464-8FBB-4917-8066-97384E0B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CBDEAB-D18A-410E-BF24-028240299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43B9A9-4779-40E4-9B1F-5E702053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593079-78A0-49FB-BDF8-5CD205D88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D1246-96B8-4D71-AD4F-DD6F3161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88FC0E-9104-4B4C-80C5-97896FEA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42776A-6199-41B3-89B0-3B7DE744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B1B1E0-50CE-4058-9FE8-C8FF247D6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6985AB-FD53-48C6-81E2-DF8F0902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91C592-2EB0-4C69-95DB-B130DA782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984639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7C6DF7-627E-4A9C-A874-89DAC6F3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BC3F30-ECF7-4CDD-9810-5BAF6F77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7cb7e238be40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E754E-4611-4F74-936C-019C5C6C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CFDED-FA26-4493-B1B5-F7C3BA7F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F8FAA4-1212-494A-9B51-F9696BD8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CF0B1F-4A14-42CF-B2EA-7EA84374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中国语文卷一课外文言阅读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【原创训练材料｜参数为训练所设】将行，友赠剑。其人谢曰：‘路虽险，吾以信为卫。’终不受。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‘以信为卫’在句中的意思是什么？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3234AA-566A-439E-B26F-CAC72A8F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Framework、样本题与公开评核资料｜中国语文卷一课外文言阅读·关键词解释·原创模考任务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06AEF3-9E94-43B6-BAE1-97E14F5D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97EB7E-96CB-4747-A9F7-FF97F18B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6504A-914F-413C-A7F8-DB337288C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6E1524-C77C-48D3-ACD5-D3779E94C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5F5CD2-A834-4A3B-A929-CCECA4A3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55234-6D25-4825-A5D1-EE245B4F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C24DF5-9A96-4288-BFB9-27FBB8D2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31502F-4015-49CF-9D97-55FC93F9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D440BA-1ECE-4AC5-A873-FE80471D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5D0B67-ACF1-4C77-B9E2-C78D3554D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426864-D0EE-4FAD-A51B-2479A459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94FD41-0938-4B41-815D-50917078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952A98-2838-4314-8FC9-801CBF7B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32A8DD-6F5C-491E-8184-ADC5B676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028833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FDFF31-5D10-4688-838E-E5F64E837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EA08F0-2A3B-4AA2-B314-98F9FED9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e4754b06c149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E03A12-FE19-404F-AB12-A0EEA6DF3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9CC5E-CFB1-4260-BE07-FF98A483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F1DC91-BECD-4A68-BE0C-7EC6B489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E925BC-4D47-4E72-85E4-0F3A7DE4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7A0A8A-DF9B-4FD2-B390-8C3D983C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中国语文卷一课外文言阅读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【原创训练材料｜参数为训练所设】众皆趋利，惟生停步察桥，见一木将折，遂止行者。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‘遂止行者’怎样翻译最准确？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EAE80B-EDBE-4E73-937A-72BEECDC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9C3E96-7188-4C31-A78C-833F2A02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916057-B293-4833-A65A-5BA82396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1BDA53-A2F4-4274-AE75-38ED78BE4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中国语文卷一课外文言阅读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【原创训练材料｜参数为训练所设】将行，友赠剑。其人谢曰：‘路虽险，吾以信为卫。’终不受。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‘以信为卫’在句中的意思是什么？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E4FB76-2DF7-4769-B608-F08A53A8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6C37E3-87AB-4C44-A16F-11402024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F31DBD-B9F9-4A17-A3ED-C8145EFC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D504AD-511B-4D05-BF1C-ACC960E5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中国语文卷一课外文言阅读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【原创训练材料｜参数为训练所设】令尹问策，客不即对，退而按图审山川形势，为策数条，明日乃陈之。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‘明日乃陈之’中的‘之’指什么？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8FF5E9-DE54-4118-8B04-35FE042A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0E6D2D-3D20-4158-ADBC-1F95DB5A0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729EC8-D58A-4AFA-AA8D-08B94CCF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88F855-9CCB-4113-B875-199160A8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466489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4B8B9D-41C4-44A4-A231-2B06C898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42A8C5-267B-4F1A-B44E-2FEB7C79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ab4c320e6746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7C18F3-525E-489B-AC19-7E3F7E11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2303F-C2FD-4A82-ABFA-CB9E30C2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0EB40-C2DD-4BB9-A4A5-A0EA21B5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0BA6B7-E49E-4200-BF84-6832D542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DF73F-680D-4E59-87BB-4C9ACF8B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3CB2AF-4622-4135-A113-457857C9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E705A7-2B2F-48E1-A182-CA3942EC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0A422D-415D-4C87-AE8E-64F773BB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正确结论：把诚信当作自己的护卫。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解析链：‘以……为……’表示把前者作为后者，且与不受剑相照应。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36216-8267-40F7-81F3-C0D2D8C6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01E77C-A284-4EBB-8BA8-4942F937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3710B6-3319-419A-A413-86A243A46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83FBBC-E608-4FA5-8F13-44B8D2E5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112293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B5D55A-C6EA-435F-941D-064BBB634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71F8C9-7DD8-4615-9C06-335DA2EE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c70ba435f46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9793B4-2E40-4DE2-B471-36AB1E433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4FE13F-DAB2-4DED-B4A5-00AAC3B9E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61A18-7E98-42FB-8FEE-A56DC769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3FBABA-39B2-40BC-A72D-207892F10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中国语文卷一课外文言阅读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【原创训练材料｜参数为训练所设】令尹问策，客不即对，退而按图审山川形势，为策数条，明日乃陈之。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‘明日乃陈之’中的‘之’指什么？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056AD-F419-4D36-831A-8709D3F31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A6DC7B-2308-4E7C-B391-20F61774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F208CB-2A26-450F-BAB6-E606B74A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B5E9F3-00C3-4D84-8671-1165906D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426373-C0AA-4A6A-8CC9-5DAFB37B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9B25D3-D979-4368-81B7-DF6780651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E4D96-82DA-4344-80DB-21A20BD4A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45AE4F-C706-4D68-9CCB-416EFB7E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CB37DF-2ED1-4313-A750-2D117AB52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7797666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75EA87-721B-48C8-8956-4E6C8710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4BDB0F-9560-4208-AA54-404CDF83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250c48a5b649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CE90C-96C2-4EB2-BEDE-F9A90BDE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9FD1A-66AF-4C60-A6F3-81681E58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62EC3-A860-49C1-8C8B-E7A88D628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能独立执行“读题动作—定位语境—补足省略—解释关系”，并说明每一步理由。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A3341E-E011-41DC-819B-570562A9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CEBC51-E5CE-4C4C-A43B-810C3A46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28B5AE-9030-44B1-9EE7-B99B79035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【原创训练材料｜参数为训练所设】岁歉，仓吏闭粜。县令按籍发粟，且命富户减其直，市乃定。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县令采取了哪两项互相配合的措施？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83A3EC-B09E-48C4-B4FF-5AD91D9E9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高频错因：逐字硬译或用背诵篇章代替陌生语境推断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48E33F-2DDB-4023-A5AE-CBA4C6F3E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FF5601-7A63-4038-9EE2-66C7D6C1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ED5969-27FF-403D-94C5-D03A24520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F7360B-678F-4281-B4C9-DD297A69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BCC4EA-7EB4-4C16-A312-CE08E734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202666-8EBB-4D4B-B54A-6625CD32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501FFB-833E-4E83-AF58-AEF45DD55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8039373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8BA7D1-6548-4655-A342-06228ED72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552784-9771-4F75-BB53-F8DE4FA5F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dbc769e8f41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86316-6094-4829-AC1D-AB1F3D1E1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55612-8D82-4BC0-B06D-423FF6226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12C970-FFD1-4AF8-891A-756AC43DC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0E8387-B645-4C73-9B15-F92151A7C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40F1F5-7B43-4D47-8A3D-8AB656DA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546716-6682-4C2B-892C-9A61C94F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B4B640-96F5-4003-B008-CF8A803B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定位语境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2D277-062F-401C-9ABF-E2AC5A9B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D8F7B2-C47C-47C3-8C7E-003314874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补足省略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64C839-4058-4EA2-8BE4-FB04BC3C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A2527E-A23D-4C5E-BFA8-26D30C345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73348A-55D9-4281-AD4E-65CC65B4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EDBC0A-0E50-4BDC-914B-1633749B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9DA60C-B3B6-4E74-BBD0-EBDF1631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【原创训练材料｜参数为训练所设】岁歉，仓吏闭粜。县令按籍发粟，且命富户减其直，市乃定。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县令采取了哪两项互相配合的措施？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F46FD7-A316-476F-8B30-3C816758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ACF88A-422D-4E4B-9EAA-2C9D89303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7BF026-A873-4B62-9B6D-283A5550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正确结论：按名册发放粮食，并要求富户降低粮价。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解析：答案须同时处理‘发粟’和‘减其直’，不能只取一项。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8DB768-F9BD-42D7-A3C2-4D6E216B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838B5F-74D7-429E-AF60-8D417B98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B825A3-7880-4EE0-BFD8-D4B4E5BE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989E1A-C5DE-49AB-8D9E-5BF7EB14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8069411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3989C4-1E99-4360-961F-63E2FE30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B87E31-0588-442E-8792-47081578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a1f99f64e14b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DEA58F-F20D-45E3-8DF5-80E76D8D6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B0A2E-0F38-4E48-BCA5-DDD33B46A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CBA5C-9087-4E9C-8FCC-9A39D1312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123772-9761-4BC5-BBE9-6BEC5236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256A0-C2A2-40A2-9837-03DA13B3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BE08C2-1E91-49BA-8623-DB57157C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AF6907-0052-44F3-8366-33F3298D9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7E76C3-BD2E-4BD0-AB41-84FDAF9CE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16D2F-5457-4802-88B3-69A0A549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4EB7DB-0851-42DB-A302-331E1383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84C0D-F3B6-4AB3-A165-52A2C754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5F6D01-A215-447B-A881-A5F1E65A1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09C347-55DF-4CDA-99B4-CA4D1B0C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22BB96-54B5-44EE-B5A0-DEA36BD81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C167C4-14BC-4393-AC4E-6C43B47D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1DC820-4522-4120-B01A-0A3B0A75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015852-B683-4A48-AD29-BDF4E84B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4B4347-27BC-432E-BC9C-BA52063E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2A42E8-7A17-48F0-8EBF-A57F6278C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3760040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2C35BA-CB18-4E0B-9A07-8A0245CA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6302B6-AE66-4D6D-B567-CE7789C9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9dc88345ae43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0A32A-F73C-413E-99DF-2D855F467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074FB-FF0E-4A2F-8A51-D23DB4BFB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0A9E75-5DA8-4CF8-8B39-9B9864BA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ACE43C-54F4-4C83-B13F-15C61A61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26A5C-9E58-433E-98CE-82C21D122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67FF26-B4F0-4871-8FB8-A2243C6B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1C7F8-F769-4E09-A70B-C70A7685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00BACD-19B7-48E7-9CDB-DE48C758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D0EFCA-2CF1-46AF-A150-A9B9E0A63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CEAA76-FBE8-4857-946E-4563431C8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E84D03-8F4A-486D-BD7C-B8673820E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325212-049D-48B0-8796-33585F52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28F38A-5195-43E0-B109-EADA4137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8C571-D1A7-4806-A76E-0C6E5D08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139288-D8F9-40D9-9ED7-CF7305F2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E513F3-250F-4ADF-95BD-B52C3E534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E20F52-67CB-4B9E-8A34-EF16403C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1401259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D8C1AB-5AB8-4CE9-A4BD-BA00D6289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B58B01-72AC-449D-98EF-AC979AC3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e6af04f9b14f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A7A738-E9C4-4673-8011-BF174663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8A35F7-6B14-4887-B2E4-426E61125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F6706-46B1-4ABD-959C-48E703B6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1B883E-BFAA-4387-9AD1-E37C9EAE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中国语文卷一课外文言阅读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【原创训练材料｜参数为训练所设】岁歉…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9B3D57-9BB9-4A24-9113-099827DB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00392D-FB9F-4E00-B827-B22611924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A929EE-04C9-4590-8AD1-2B4C2BC4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AF07D6-B1B1-497B-8FC7-976D7E3B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29B93A-B0DB-4175-8EEE-2B0AF3AAF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39A8D-9B52-42D8-88FB-4C793047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7DB1A2-FF0D-47DE-83EE-AA29D598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251655-407F-4B47-8E57-392C3A159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34F79C-C03B-4265-9490-F1F492F7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04A15A-9C3D-4D69-8BF9-ABFF7FA2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FB40EB-8BF5-4B35-8E1E-D0B8119D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300D9E-F565-43C3-93F7-D29BFD80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6AB35F-F97B-4FC3-91EA-E7F74698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4112484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3D1241-B137-4045-976F-84CD9803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91621-7D8A-4E50-AD21-DB40277BC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3fc94667f044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5501F8-E864-4EFB-BED7-3760DFC6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41FCA-AF21-4463-9552-6DC50DC8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48A9A-8791-4FAB-99A7-B7965BF3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29A04E-9A09-49DF-A3C9-43FEDB3AB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中国语文卷一课外文言阅读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【原创训练材料｜参数为训练所设】令尹问策，客不即对，退而按图审山川形势，为策数条，明日乃陈之。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‘明日乃陈之’中的‘之’指什么？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1A6B75-550D-4ED3-ABE6-E77FE038E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Framework、样本题与公开评核资料｜中国语文卷一课外文言阅读·关键词解释·原创模考任务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E9D25-58F8-49BE-909A-8E9CDA18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0B41F4-518F-4879-B429-101D20E9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6689B5-7B46-4F18-A8C6-48F05CED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2855EB-481C-4BFD-A498-374C5440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2BF33-D7A5-48E2-9449-5E220495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5F1B75-142A-48CE-87A2-9ECDB6F4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4F7A9D-3A38-4924-837A-0062750D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E2B5A7-18C6-47B9-AA8F-F12C45421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E5942E-2B65-4DE7-A23B-1DEEA5C4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457F60-6820-4BD8-9FA8-8581BEF9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1431B4-AB60-48CB-A065-A601007D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3C6C87-118E-4725-87C1-3756C8F3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85DC7C-E558-44F2-A28A-5E2E34979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816D8B-6F3F-4951-9613-17C9A407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4315031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E22616-ADC3-4C27-92EA-5650376B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68F3D8-FEEB-4430-B910-2D17237C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d46fc693a745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BCAA4-5914-4DFB-B4BA-0D1B5FE9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B4FBCC-3BCA-4C16-AF8F-FCBE142C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2233B9-D673-47FB-9FD1-9680A223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AAFEC6-5368-456B-A564-8369008B7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F5CBF4-EFD0-409F-9BE6-EF9F9FA51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中国语文卷一课外文言阅读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【原创训练材料｜参数为训练所设】岁歉，仓吏闭粜。县令按籍发粟，且命富户减其直，市乃定。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县令采取了哪两项互相配合的措…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94A7DB-2BF7-4CE9-A703-2C97A3EB8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E7E8F5-7F74-4828-BD1A-6B7DF9088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EE18C1-67C2-47A8-99BF-3DFF9759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CB19E5-488A-4090-9D3C-DE522233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中国语文卷一课外文言阅读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【原创训练材料｜参数为训练所设】令尹问策，客不即对，退而按图审山川形势，为策数条，明日乃陈之。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‘明日乃陈之’中的‘之’指什么？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7E65BE-8B20-4674-A955-F00DFCAA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3996D9-CD56-487D-B948-B5E03405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E384B4-B758-45A5-A68D-2EA0AD93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57D6BB-7F5D-4757-9D47-3535C29B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中国语文卷一课外文言阅读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【原创训练材料｜参数为训练所设】客见堤隙，告守者。守者曰：‘小隙无伤。’夜半水溢，客率众实土石，城赖以全。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从事件先后看，客的行动有什…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0690BE-101A-48AF-B4B5-552F01BD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3A8C47-BC7F-4595-8635-79F7D77B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DAA64D-0D4E-428E-BA8C-EBFF5D68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68523F-E25B-4035-8A61-CA4A1077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66385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53990D-8E3D-4C24-85C5-AB60CBB15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8B2C0-CD3F-4DDE-BDEB-D0F686A1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91a4eaa734e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15DE7C-3CAF-425B-A2CA-89159959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DFD4A8-B870-47B4-A263-9767A451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F27BCA-5D04-4CAA-829E-FB67B881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0E8EC8-31E5-4F66-8B27-638B8643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2E0828-C7A9-4A01-8B79-CCABB5DE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C7AFF-50BF-408D-B7EF-47960298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611EE5-8ACC-4942-B603-1B56FA5E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8E2BCB-D263-4F70-9DC3-E604B11E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正确结论：客根据山川形势拟定的数条策略。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解析链：‘为策数条’提供最直接的先行词；山川图和问策只是拟策的依据与情境。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B1F10-9B2D-4560-A9C8-31773B93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E7BDD9-D86C-4B3C-8946-F55A61676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572084-027F-49B1-924A-776660161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806C4E-89B1-40CB-82A2-AEE91A01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0796813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64F814-E79C-4F87-86E8-D73E6E8DC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3338AE-E109-4430-9C99-ED8444C02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762b3622a048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3EE5ED-507B-4CCD-B66B-5A1C4C6A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F437C-1D2F-4E84-9C49-BB1886825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9C30B2-EBA8-4E43-A35C-280374F72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36EA69-C22C-4A89-BAAC-C6339288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中国语文卷一课外文言阅读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【原创训练材料｜参数为训练所设】客见堤隙，告守者。守者曰：‘小隙无伤。’夜半水溢，客率众实土石，城赖以全。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从事件先后看，客的行动有什么作用？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E00461-464A-44F8-8A80-C09A6DD2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1DEA5F-87ED-4C9F-AE98-5D12C454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FF6D94-8048-46AF-8DC5-8C2C1775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0220F4-5F9F-45F8-9F80-409578DE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171406-F8DC-48B4-BBA1-F9A4AA938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8B115F-2007-4815-A165-FACAE059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61437-4637-49EA-8603-BC1B935C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543CD2-E269-4B3B-ABCF-16C44D69D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A9D63D-D5D6-4C1D-9E0A-D167C783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7515311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9F7A95-D22D-4143-AF04-0E254417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BF7E0-B78B-4890-AE9F-9EF7C869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68936ab21e41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F13778-7D45-4BFC-95A1-8D154889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B33C0-E77C-416A-8275-BD41A287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561E0-B8EB-45EB-9E84-2073F0E1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F15FEA-53FF-49B9-B5D0-607939DD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D50691-3718-4991-A442-4370359C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B51C4E-A192-4821-8C0C-3428820D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【原创训练材料｜参数为训练所设】民苦水患，吏欲徙村。翁曰：‘渠可浚，田不可遽弃也。’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翁的主张是什么？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6497A8-66A6-4CA2-8F8E-F592DFC3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高频错因：逐字硬译或用背诵篇章代替陌生语境推断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23C63C-79C4-45F6-BBBD-3D9258325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C637B2-3943-4DA0-81FC-022B715AC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AFC7C8-409F-4EA0-8A7E-00B3083D0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AAADA9-FF71-41F0-8C35-A317958D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6CB270-69C8-4F5C-A970-7A123235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A23977-E258-4F33-965F-574723ED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5012E7-3441-4A49-BF86-6794DCFFB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888343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A27D97-474B-489B-858D-3840E899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48455F-C281-4EDD-A104-926E4307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da303756824b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7777C6-D750-4370-BC29-273158C76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A314FB-BDC4-4812-B72F-D716A6EBF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985AB4-0010-4792-803C-8A2F1FED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A88B05-12BC-4727-B3CB-13EA7DFF9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59AE2E-8298-4592-A285-D221F519B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BE3FF9-F649-4D92-8F05-25B95237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97DE1E-E934-4C6E-AF5C-82FB0695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定位语境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DADCAB-8E6C-4A0A-AB63-DC9657544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275AD1-ED42-4C0D-8930-D5891E3FE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补足省略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05CB7B-981D-4554-A8F5-3CD11C01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DFF92B-166E-4248-AFFC-691CD002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F81040-220C-49D5-8A5A-5EB5B1B1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D306D-9FBF-45F4-9F28-259EE503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A86A91-C3A7-4F73-8AF5-4E245E33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中国语文卷一课外文言阅读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【原创训练材料｜参数为训练所设】民苦水患，吏欲徙村。翁曰：‘渠可浚，田不可遽弃也。’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翁的主张是什么？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5B96CF-A9C9-4DA6-91B1-DA7C9986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5F849A-FE03-4652-82FD-BD094C91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A9FAF7-7C1F-483B-A07B-3A814199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正确结论：先疏浚渠道，不应仓促放弃农田。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解析：‘可’与‘不可遽’构成明确的先后和取舍。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53B448-ED7F-484B-8CB1-A3F7A6D1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C0FE77-993B-420A-835C-BA7C0629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FEBD3F-1C2B-41A7-9359-B615BAE5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4F1957-ED3D-4AE8-920A-7060F6BF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864698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B3B904-3D88-4CA3-8993-5F4ED901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D4039-10CF-4B9D-9CC0-2675C571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e1273dcaef4c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0CEA58-DDE1-4E99-B301-05265042F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845206-35AA-4FF6-8F3D-6177C12D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6FABB-BA41-45D2-87CE-E66DFA43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02CDA0-2A8D-4427-9A5B-361BFB5F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B289EE-8C00-4FC8-8CED-38A4A5310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09FACD-BCCE-4A15-95D4-E74252CA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0285B7-6086-45BF-B0D1-0AF5BE73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856AB-E8B9-4BF0-B6D4-0AFC1C1E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2DA217-E1CA-4A7B-B150-96E2B733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625754-EA7E-4B59-90CB-A9875491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C13D96-4DEA-48BC-9993-B7B1AC7D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CD2E2D-2870-4B59-B167-68D0918B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05C1F-9A3A-4980-8E17-27237DBB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4363E4-4E29-4258-B126-DF516A789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6A1A83-5CCA-4CE5-AEF0-CEC7A1CAA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EF6CD4-B1FD-49B6-8073-8B6AA834A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8482AE-1FAF-4BFD-A8C7-2CBA11136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88EAAF-B6B3-4742-BA4F-D31029C5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035797-9C58-4F66-A6FD-8E59223E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4853845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369C70-68A1-48F7-AFBF-3F7026F13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F0F8B-A2E3-476D-9D22-C443D83B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4a7275fb846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AADB68-C187-42E5-8944-EAAAEC08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5854DA-A30A-4967-93C2-5B34E42D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B69A92-01E0-48C0-908D-93E61D3F3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C7F46-B100-41CF-B832-5CCD6D54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课外文言阅读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880152-4325-4A03-A430-3784E4D4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48AC57-6B50-413F-92BB-D89E4DFB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333EB2-CF66-4284-BA1F-2B4B2675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D0B9E3-617B-4035-A865-B01CBC37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E6A7D0-CC33-4DEE-BD54-0E8CCB95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240A0-819B-4C04-90DB-51F36478E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39E600-5775-4E16-8A65-CB1A5C324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39E1E8-8D0F-4B64-B38E-96F85176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692BCF-76B7-4149-B789-D37AEB74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24D873-0A39-4386-AD90-E24BB067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49FD43-096B-4C2B-934C-E1C808E3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BF55A9-DBFB-4911-837D-C4FAE373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3B05DB-78EF-43BF-8B8F-BE7229763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9558825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E5B3A3-2568-4B2C-95A2-C9B73CDB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9F62F4-2B66-49C4-AD7F-EEA351D00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f9a4e289341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5AF066-4EC5-40BC-8D6E-1AA9B451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BECBFB-BCD2-48E5-9543-E2C416F2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4E61C-ED1B-4C5E-A9C0-ABC63A01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100990-F43F-4BDD-A74D-CEEA0178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中国语文卷一课外文言阅读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【原创训练材料｜参数为训练所设】民苦…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1A30A1-9452-4C10-988D-EC4AA7E6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55F38E-57EC-433E-8E7F-E6E89D9A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0CD211-308E-416F-9506-1C4B2F57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语境决定词义，句法和上下文共同限定判断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66B2A0-DAB3-4C44-8B72-A4CF83FF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0770BC-F29C-47E3-8EDD-C8CDD94A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34C329-C459-47D6-A669-CB2CEFC7C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读题动作—定位语境—补足省略—解释关系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436FC-0E52-45E6-BD65-77D487AC7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33BAFF-9A2D-451F-BA17-7076D914E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0DDF67-4AB7-4A7A-8496-323A84AB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检查：逐字硬译或用背诵篇章代替陌生语境推断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94CEA8-534F-4354-AAE7-D519C9EB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AAB78A-3E6C-46E6-85FE-760F9F5C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293359-D6C2-4238-BC7A-47972E6A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40F3D-8461-4D44-B20A-EC24BC69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3756684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FB93C7-7093-49C4-8704-549DE78E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5071B-AB55-438E-9A3F-BFDE1655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43bc9c382346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07726-28FD-4FE9-8690-6605AFB3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E3E52A-4AE9-4E8C-85D9-5CB4F4E3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346667-C9EF-47D6-AB07-4BE8806BE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A4CEF-B562-4DCB-930C-60C5D455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中国语文卷一课外文言阅读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【原创训练材料｜参数为训练所设】客见堤隙，告守者。守者曰：‘小隙无伤。’夜半水溢，客率众实土石，城赖以全。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从事件先后看，客的行动有什么作用？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CFECC1-1F66-4B0C-A335-808FAB82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Framework、样本题与公开评核资料｜中国语文卷一课外文言阅读·关键词解释·原创模考任务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2BBF46-09C9-4988-9D0A-1EE0F586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0AC0EB-CB8F-4DBC-84A9-CE23D64B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484E5C-01C4-4809-AC85-69F687AB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5D13E1-ED66-443E-A65C-D5A5CE8CE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8AC53D-191D-4BD5-9876-AB39ABCE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2A543A-9FF5-4EF5-8670-72B3FECA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B8EA9-0255-4086-A622-A0DBFE9D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9C24EB-7633-4A77-9FE8-8DD123DE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6F76E1-AEA1-4AB9-90C4-82107417D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BABC2F-9B7E-4599-8C35-F8CADE49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8121C1-3B5F-49B4-8E1F-31A14FDC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820340-AB93-4841-9D62-A9C35377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53CC76-2EB5-461D-92FA-48D963FF1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02B2FF-E81B-45F9-A935-0A121197B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3041133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B2853B-5161-4E90-AA39-4BCF7259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D3DE79-E444-4F0E-A850-1F1D0C82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39c452136b40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78808C-2A82-4E45-8A20-286D72F14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81E58B-754C-49F9-8B7F-69CDE2CC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C26778-67AB-4C87-9A72-AD879890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5BEC65-D25B-4D1C-8547-1F9515771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FEAD1-D987-4E92-9F89-81BF7BBC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中国语文卷一课外文言阅读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【原创训练材料｜参数为训练所设】民苦水患，吏欲徙村。翁曰：‘渠可浚，田不可遽弃也。’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翁的主张是什么？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BBF222-2384-4AAB-A0DB-F715AC54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E78B59-3720-4BD1-8EBB-0D80B68A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662B9D-1714-4B76-B69E-A9A5E796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0A7761-E074-419E-8B35-BC4675B7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中国语文卷一课外文言阅读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【原创训练材料｜参数为训练所设】客见堤隙，告守者。守者曰：‘小隙无伤。’夜半水溢，客率众实土石，城赖以全。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从事件先后看，客的行动有…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CAABB2-2231-4B2E-8121-1434578AB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980D7-3F59-4319-BA37-AE0B959D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10123C-D1C4-4985-9546-C2633592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0B4FCD-867B-4DB2-ADA3-20E021A09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中国语文卷一课外文言阅读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【原创训练材料｜参数为训练所设】将行，友赠剑。其人谢曰：‘路虽险，吾以信为卫。’终不受。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‘以信为卫’在句中的意思是什么？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97D52B-BD3D-4F8A-BB2B-CEF06718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F95BD1-A165-4D8A-953B-C5A0F800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176BD5-B333-4D64-821E-A8069717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57089-E670-41B7-B2A3-07CEC659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5508258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1E3A72-EE97-4941-83C2-4B3D24AD4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31BBB3-77A2-47BF-8E03-5A07DEAA3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a69f2d70184d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2BBE5-6765-4E1B-A1BA-047E52E4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92444D-2D42-407B-99A1-4820AF1E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3E4D8B-74C8-4E75-851E-E06ED4576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2C49FD-5EED-445F-B2C2-45EFE1A4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逐字硬译或用背诵篇章代替陌生语境推断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0823CD-79D4-4EE3-87D0-6021960C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1517B6-5383-47A8-98C5-72F8B62A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136977-C019-4751-9162-3AA52F76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3E9EE1-2A15-433D-9E05-F0BB8E4F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正确结论：客没有因守者轻视而停止，及时填塞缺口，使城免受水患。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解析链：答案须把提醒、被忽视、补救和结果连成因果过程。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C2419E-0D9C-406F-B0FF-6802840C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092D23-3F6D-4FAA-876B-12BD9FC5E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94C311-D4B7-4CDF-AF6A-7B007719C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588601-A25D-4D7A-BDB6-7FD86413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0277986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CA700C-D5E8-469A-9334-F2A7B8896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91C799-158F-4D34-8CF6-D8E79BDB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5267ff7d6b4c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8BFDE-A49B-4E8F-9D7E-3191A3E2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9BD1B-7F00-49A1-BA89-C270DE46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3096D-FCAE-45B1-86B9-A3AFFE8F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1DBEC-C48C-4D59-8124-E26134FE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中国语文卷一课外文言阅读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【原创训练材料｜参数为训练所设】将行，友赠剑。其人谢曰：‘路虽险，吾以信为卫。’终不受。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‘以信为卫’在句中的意思是什么？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77D65-3C73-4136-B438-07E62A45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28AC1-B2A5-41F9-9629-B1B9E370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1615B4-1C2D-404D-9A55-E8C8D5B5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46B9C5-6B55-4E16-BF56-C894D891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3E6991-467C-4FB7-945E-F8794FC1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8F7121-32D1-45E5-9633-B90E4387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215454-CB23-4F82-B73E-A247D510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F5DB3E-DE62-47E7-A64B-22F4638A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课外文言阅读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7471FE-1AAC-4B58-8058-B9087CEFE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505148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2026-08-23T18:30:21.8360000Z</dcterms:created>
  <dcterms:modified xsi:type="dcterms:W3CDTF">2026-08-23T18:30:21.8360000Z</dcterms:modified>
</coreProperties>
</file>