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7bd77968c24850" /><Relationship Type="http://schemas.openxmlformats.org/officeDocument/2006/relationships/extended-properties" Target="/docProps/app.xml" Id="R5b561768ec914a22" /><Relationship Type="http://schemas.openxmlformats.org/officeDocument/2006/relationships/officeDocument" Target="/ppt/presentation.xml" Id="R0e82913652a645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b86156cf0144937"/>
  </p:sldMasterIdLst>
  <p:notesMasterIdLst>
    <p:notesMasterId xmlns:r="http://schemas.openxmlformats.org/officeDocument/2006/relationships" r:id="R2d413bffd7cc4e1b"/>
  </p:notesMasterIdLst>
  <p:sldIdLst>
    <p:sldId xmlns:r="http://schemas.openxmlformats.org/officeDocument/2006/relationships" id="256" r:id="R35b3fec9ce214969"/>
    <p:sldId xmlns:r="http://schemas.openxmlformats.org/officeDocument/2006/relationships" id="257" r:id="R250c572c204e4355"/>
    <p:sldId xmlns:r="http://schemas.openxmlformats.org/officeDocument/2006/relationships" id="258" r:id="R77a4b960856646ea"/>
    <p:sldId xmlns:r="http://schemas.openxmlformats.org/officeDocument/2006/relationships" id="259" r:id="R9d4b4fa8b7d24aaf"/>
    <p:sldId xmlns:r="http://schemas.openxmlformats.org/officeDocument/2006/relationships" id="260" r:id="R941013741fe74805"/>
    <p:sldId xmlns:r="http://schemas.openxmlformats.org/officeDocument/2006/relationships" id="261" r:id="R6be2547896c5440a"/>
    <p:sldId xmlns:r="http://schemas.openxmlformats.org/officeDocument/2006/relationships" id="262" r:id="R030762499f78447a"/>
    <p:sldId xmlns:r="http://schemas.openxmlformats.org/officeDocument/2006/relationships" id="263" r:id="R591833f5c6f84084"/>
    <p:sldId xmlns:r="http://schemas.openxmlformats.org/officeDocument/2006/relationships" id="264" r:id="R8ce4d27190374261"/>
    <p:sldId xmlns:r="http://schemas.openxmlformats.org/officeDocument/2006/relationships" id="265" r:id="R9f7c985636d949f1"/>
    <p:sldId xmlns:r="http://schemas.openxmlformats.org/officeDocument/2006/relationships" id="266" r:id="R08bad058225742f6"/>
    <p:sldId xmlns:r="http://schemas.openxmlformats.org/officeDocument/2006/relationships" id="267" r:id="R83e38bb602d94dd1"/>
    <p:sldId xmlns:r="http://schemas.openxmlformats.org/officeDocument/2006/relationships" id="268" r:id="Ra7af7f6e80884251"/>
    <p:sldId xmlns:r="http://schemas.openxmlformats.org/officeDocument/2006/relationships" id="269" r:id="Rd57a1d5ed5fd4ffc"/>
    <p:sldId xmlns:r="http://schemas.openxmlformats.org/officeDocument/2006/relationships" id="270" r:id="R0b38190b9d91487c"/>
    <p:sldId xmlns:r="http://schemas.openxmlformats.org/officeDocument/2006/relationships" id="271" r:id="R8440f3f4c3a34742"/>
    <p:sldId xmlns:r="http://schemas.openxmlformats.org/officeDocument/2006/relationships" id="272" r:id="R08be30f49b14404f"/>
    <p:sldId xmlns:r="http://schemas.openxmlformats.org/officeDocument/2006/relationships" id="273" r:id="R5db0246fd26a4f33"/>
    <p:sldId xmlns:r="http://schemas.openxmlformats.org/officeDocument/2006/relationships" id="274" r:id="R78563afffb684533"/>
    <p:sldId xmlns:r="http://schemas.openxmlformats.org/officeDocument/2006/relationships" id="275" r:id="R552568d180ad4fcd"/>
    <p:sldId xmlns:r="http://schemas.openxmlformats.org/officeDocument/2006/relationships" id="276" r:id="R2f123cb5403b42e0"/>
    <p:sldId xmlns:r="http://schemas.openxmlformats.org/officeDocument/2006/relationships" id="277" r:id="R0161d16cbe61425f"/>
    <p:sldId xmlns:r="http://schemas.openxmlformats.org/officeDocument/2006/relationships" id="278" r:id="R54feff49f66944c9"/>
    <p:sldId xmlns:r="http://schemas.openxmlformats.org/officeDocument/2006/relationships" id="279" r:id="Rd9f974cee3d14e52"/>
    <p:sldId xmlns:r="http://schemas.openxmlformats.org/officeDocument/2006/relationships" id="280" r:id="R0ecc3fad46994539"/>
    <p:sldId xmlns:r="http://schemas.openxmlformats.org/officeDocument/2006/relationships" id="281" r:id="Rcc1364b6064e4e00"/>
    <p:sldId xmlns:r="http://schemas.openxmlformats.org/officeDocument/2006/relationships" id="282" r:id="R5aef1d54d564472e"/>
    <p:sldId xmlns:r="http://schemas.openxmlformats.org/officeDocument/2006/relationships" id="283" r:id="Re9171109004e416f"/>
    <p:sldId xmlns:r="http://schemas.openxmlformats.org/officeDocument/2006/relationships" id="284" r:id="R2fe01503fbd84d13"/>
    <p:sldId xmlns:r="http://schemas.openxmlformats.org/officeDocument/2006/relationships" id="285" r:id="R91f9c5325c23438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43a419438864b3f" /><Relationship Type="http://schemas.openxmlformats.org/officeDocument/2006/relationships/slideMaster" Target="/ppt/slideMasters/slideMaster1.xml" Id="Rcb86156cf0144937" /><Relationship Type="http://schemas.openxmlformats.org/officeDocument/2006/relationships/notesMaster" Target="/ppt/notesMasters/notesMaster1.xml" Id="R2d413bffd7cc4e1b" /><Relationship Type="http://schemas.openxmlformats.org/officeDocument/2006/relationships/presProps" Target="/ppt/presProps.xml" Id="R9aad55369fd149dc" /><Relationship Type="http://schemas.openxmlformats.org/officeDocument/2006/relationships/tableStyles" Target="/ppt/tableStyles.xml" Id="R470e5a305d854bac" /><Relationship Type="http://schemas.openxmlformats.org/officeDocument/2006/relationships/slide" Target="/ppt/slides/slide1.xml" Id="R35b3fec9ce214969" /><Relationship Type="http://schemas.openxmlformats.org/officeDocument/2006/relationships/slide" Target="/ppt/slides/slide2.xml" Id="R250c572c204e4355" /><Relationship Type="http://schemas.openxmlformats.org/officeDocument/2006/relationships/slide" Target="/ppt/slides/slide3.xml" Id="R77a4b960856646ea" /><Relationship Type="http://schemas.openxmlformats.org/officeDocument/2006/relationships/slide" Target="/ppt/slides/slide4.xml" Id="R9d4b4fa8b7d24aaf" /><Relationship Type="http://schemas.openxmlformats.org/officeDocument/2006/relationships/slide" Target="/ppt/slides/slide5.xml" Id="R941013741fe74805" /><Relationship Type="http://schemas.openxmlformats.org/officeDocument/2006/relationships/slide" Target="/ppt/slides/slide6.xml" Id="R6be2547896c5440a" /><Relationship Type="http://schemas.openxmlformats.org/officeDocument/2006/relationships/slide" Target="/ppt/slides/slide7.xml" Id="R030762499f78447a" /><Relationship Type="http://schemas.openxmlformats.org/officeDocument/2006/relationships/slide" Target="/ppt/slides/slide8.xml" Id="R591833f5c6f84084" /><Relationship Type="http://schemas.openxmlformats.org/officeDocument/2006/relationships/slide" Target="/ppt/slides/slide9.xml" Id="R8ce4d27190374261" /><Relationship Type="http://schemas.openxmlformats.org/officeDocument/2006/relationships/slide" Target="/ppt/slides/slide10.xml" Id="R9f7c985636d949f1" /><Relationship Type="http://schemas.openxmlformats.org/officeDocument/2006/relationships/slide" Target="/ppt/slides/slide11.xml" Id="R08bad058225742f6" /><Relationship Type="http://schemas.openxmlformats.org/officeDocument/2006/relationships/slide" Target="/ppt/slides/slide12.xml" Id="R83e38bb602d94dd1" /><Relationship Type="http://schemas.openxmlformats.org/officeDocument/2006/relationships/slide" Target="/ppt/slides/slide13.xml" Id="Ra7af7f6e80884251" /><Relationship Type="http://schemas.openxmlformats.org/officeDocument/2006/relationships/slide" Target="/ppt/slides/slide14.xml" Id="Rd57a1d5ed5fd4ffc" /><Relationship Type="http://schemas.openxmlformats.org/officeDocument/2006/relationships/slide" Target="/ppt/slides/slide15.xml" Id="R0b38190b9d91487c" /><Relationship Type="http://schemas.openxmlformats.org/officeDocument/2006/relationships/slide" Target="/ppt/slides/slide16.xml" Id="R8440f3f4c3a34742" /><Relationship Type="http://schemas.openxmlformats.org/officeDocument/2006/relationships/slide" Target="/ppt/slides/slide17.xml" Id="R08be30f49b14404f" /><Relationship Type="http://schemas.openxmlformats.org/officeDocument/2006/relationships/slide" Target="/ppt/slides/slide18.xml" Id="R5db0246fd26a4f33" /><Relationship Type="http://schemas.openxmlformats.org/officeDocument/2006/relationships/slide" Target="/ppt/slides/slide19.xml" Id="R78563afffb684533" /><Relationship Type="http://schemas.openxmlformats.org/officeDocument/2006/relationships/slide" Target="/ppt/slides/slide20.xml" Id="R552568d180ad4fcd" /><Relationship Type="http://schemas.openxmlformats.org/officeDocument/2006/relationships/slide" Target="/ppt/slides/slide21.xml" Id="R2f123cb5403b42e0" /><Relationship Type="http://schemas.openxmlformats.org/officeDocument/2006/relationships/slide" Target="/ppt/slides/slide22.xml" Id="R0161d16cbe61425f" /><Relationship Type="http://schemas.openxmlformats.org/officeDocument/2006/relationships/slide" Target="/ppt/slides/slide23.xml" Id="R54feff49f66944c9" /><Relationship Type="http://schemas.openxmlformats.org/officeDocument/2006/relationships/slide" Target="/ppt/slides/slide24.xml" Id="Rd9f974cee3d14e52" /><Relationship Type="http://schemas.openxmlformats.org/officeDocument/2006/relationships/slide" Target="/ppt/slides/slide25.xml" Id="R0ecc3fad46994539" /><Relationship Type="http://schemas.openxmlformats.org/officeDocument/2006/relationships/slide" Target="/ppt/slides/slide26.xml" Id="Rcc1364b6064e4e00" /><Relationship Type="http://schemas.openxmlformats.org/officeDocument/2006/relationships/slide" Target="/ppt/slides/slide27.xml" Id="R5aef1d54d564472e" /><Relationship Type="http://schemas.openxmlformats.org/officeDocument/2006/relationships/slide" Target="/ppt/slides/slide28.xml" Id="Re9171109004e416f" /><Relationship Type="http://schemas.openxmlformats.org/officeDocument/2006/relationships/slide" Target="/ppt/slides/slide29.xml" Id="R2fe01503fbd84d13" /><Relationship Type="http://schemas.openxmlformats.org/officeDocument/2006/relationships/slide" Target="/ppt/slides/slide30.xml" Id="R91f9c5325c23438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f428472a7aa4c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4c35cf02af4308" /><Relationship Type="http://schemas.openxmlformats.org/officeDocument/2006/relationships/notesMaster" Target="/ppt/notesMasters/notesMaster1.xml" Id="R664bf6307df643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3c73c093344ff1" /><Relationship Type="http://schemas.openxmlformats.org/officeDocument/2006/relationships/notesMaster" Target="/ppt/notesMasters/notesMaster1.xml" Id="R06b53aace83246d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aad04acc5b4fcd" /><Relationship Type="http://schemas.openxmlformats.org/officeDocument/2006/relationships/notesMaster" Target="/ppt/notesMasters/notesMaster1.xml" Id="R10ec9345041f47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50c2c3353d84508" /><Relationship Type="http://schemas.openxmlformats.org/officeDocument/2006/relationships/notesMaster" Target="/ppt/notesMasters/notesMaster1.xml" Id="Rf1a4ba3e278d4c6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228ee9ee56a40ce" /><Relationship Type="http://schemas.openxmlformats.org/officeDocument/2006/relationships/notesMaster" Target="/ppt/notesMasters/notesMaster1.xml" Id="R9e8eb18654fa4cd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b0162889c94c99" /><Relationship Type="http://schemas.openxmlformats.org/officeDocument/2006/relationships/notesMaster" Target="/ppt/notesMasters/notesMaster1.xml" Id="R822b18defc524e0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089ad3c4a914341" /><Relationship Type="http://schemas.openxmlformats.org/officeDocument/2006/relationships/notesMaster" Target="/ppt/notesMasters/notesMaster1.xml" Id="R57fb9880a66a406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b50f7c6742b425d" /><Relationship Type="http://schemas.openxmlformats.org/officeDocument/2006/relationships/notesMaster" Target="/ppt/notesMasters/notesMaster1.xml" Id="Red182a0855714e2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224142bb504827" /><Relationship Type="http://schemas.openxmlformats.org/officeDocument/2006/relationships/notesMaster" Target="/ppt/notesMasters/notesMaster1.xml" Id="Rc6e7fa349c244ea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3d545ea52f4643" /><Relationship Type="http://schemas.openxmlformats.org/officeDocument/2006/relationships/notesMaster" Target="/ppt/notesMasters/notesMaster1.xml" Id="R4451f052a49d42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1d193e19c04ca4" /><Relationship Type="http://schemas.openxmlformats.org/officeDocument/2006/relationships/notesMaster" Target="/ppt/notesMasters/notesMaster1.xml" Id="R72d8e66f79b046e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b7f5995f3c4de2" /><Relationship Type="http://schemas.openxmlformats.org/officeDocument/2006/relationships/notesMaster" Target="/ppt/notesMasters/notesMaster1.xml" Id="Rf5bc55b27a6a47a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5186da331c4bcd" /><Relationship Type="http://schemas.openxmlformats.org/officeDocument/2006/relationships/notesMaster" Target="/ppt/notesMasters/notesMaster1.xml" Id="R4d6a2613ae1342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1673fbd85de4776" /><Relationship Type="http://schemas.openxmlformats.org/officeDocument/2006/relationships/notesMaster" Target="/ppt/notesMasters/notesMaster1.xml" Id="Rb975d7157c7c489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8101420d4444148" /><Relationship Type="http://schemas.openxmlformats.org/officeDocument/2006/relationships/notesMaster" Target="/ppt/notesMasters/notesMaster1.xml" Id="Rd6545b0ca45840b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f7bafe269ce49d6" /><Relationship Type="http://schemas.openxmlformats.org/officeDocument/2006/relationships/notesMaster" Target="/ppt/notesMasters/notesMaster1.xml" Id="R1a4d8f05640f4d7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decdec74402472d" /><Relationship Type="http://schemas.openxmlformats.org/officeDocument/2006/relationships/notesMaster" Target="/ppt/notesMasters/notesMaster1.xml" Id="R2697b6f5cfff4a7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347dedc15dc46ee" /><Relationship Type="http://schemas.openxmlformats.org/officeDocument/2006/relationships/notesMaster" Target="/ppt/notesMasters/notesMaster1.xml" Id="R7145c6f4c30e4f4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c9965ec1bc747a8" /><Relationship Type="http://schemas.openxmlformats.org/officeDocument/2006/relationships/notesMaster" Target="/ppt/notesMasters/notesMaster1.xml" Id="R17d764149a97430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d97e79a5d4f42f5" /><Relationship Type="http://schemas.openxmlformats.org/officeDocument/2006/relationships/notesMaster" Target="/ppt/notesMasters/notesMaster1.xml" Id="R48d56d443c1d4cae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f3005c8c597477c" /><Relationship Type="http://schemas.openxmlformats.org/officeDocument/2006/relationships/notesMaster" Target="/ppt/notesMasters/notesMaster1.xml" Id="R561c6d70117c4d5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0aa2499a82d46b3" /><Relationship Type="http://schemas.openxmlformats.org/officeDocument/2006/relationships/notesMaster" Target="/ppt/notesMasters/notesMaster1.xml" Id="Rc8f4b6b169a142d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fe8d80f9e54412e" /><Relationship Type="http://schemas.openxmlformats.org/officeDocument/2006/relationships/notesMaster" Target="/ppt/notesMasters/notesMaster1.xml" Id="R48bc765958e7404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f471c4b996945d8" /><Relationship Type="http://schemas.openxmlformats.org/officeDocument/2006/relationships/notesMaster" Target="/ppt/notesMasters/notesMaster1.xml" Id="R0be5d7c001d4427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d1ee8e2b4374dd1" /><Relationship Type="http://schemas.openxmlformats.org/officeDocument/2006/relationships/notesMaster" Target="/ppt/notesMasters/notesMaster1.xml" Id="R2974e94106b1498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5dbdcea644348ca" /><Relationship Type="http://schemas.openxmlformats.org/officeDocument/2006/relationships/notesMaster" Target="/ppt/notesMasters/notesMaster1.xml" Id="R9ce93ffd6a43428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8c14739899e4769" /><Relationship Type="http://schemas.openxmlformats.org/officeDocument/2006/relationships/notesMaster" Target="/ppt/notesMasters/notesMaster1.xml" Id="R74fa6055901b4c1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5c1875edec34578" /><Relationship Type="http://schemas.openxmlformats.org/officeDocument/2006/relationships/notesMaster" Target="/ppt/notesMasters/notesMaster1.xml" Id="Rf592540dc9cc424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184819601174cec" /><Relationship Type="http://schemas.openxmlformats.org/officeDocument/2006/relationships/notesMaster" Target="/ppt/notesMasters/notesMaster1.xml" Id="R323f1c206c3d45a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7be4cfb966146b5" /><Relationship Type="http://schemas.openxmlformats.org/officeDocument/2006/relationships/notesMaster" Target="/ppt/notesMasters/notesMaster1.xml" Id="R6d47bdcd015744a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的“命题与材料写作”学习单元。本套课件共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讲稿】明确告诉学生：本单元只训练“命题与材料写作”。先解释知识范围，再用一句话建立核心判断，最后示范标准方法。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【互动提问】请用自己的话复述“核心矛盾决定文章结构”，并举一个会触发“主题正确但缺少具体推进”的错误例子。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中国语文卷二命题及材料写作 · 指令核对
指令焦点：先判断题目要求找、解、析、比、评中的哪一种动作。
【原创训练材料｜参数为训练所设】题目：‘那一次，我没有按下发送键。’须以一次具体经历呈现决定前后的变化。
哪一构思最切合全部限制？ 选项为 A.我按下发送键后与朋友争吵，后来为冲动道歉并重修旧好。；B.讨论网络沟通应当谨慎，列举三项不发送讯息的好处。；C.我删除讯息后继续原有生活，文章集中描写手机屏幕的光。；D.从准备发送伤人讯息写起，经挣扎后删除讯息，再以关系变化反思克制。。讲解时强调：核心矛盾决定文章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【预期回答】学生能说出“提取限制词—形成主张—配置材料”中的起始动作，并避开“主题正确但缺少具体推进”。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提取限制词—形成主张—配置材料”，最后说明结论“从准备发送伤人讯息写起，经挣扎后删除讯息，再以关系变化反思克制。”怎样由证据推出。完整解析：构思回应具体经历、未发送的决定、前后变化和反思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能力结构参考清单（非逐题出处）：HKDSE 中国语文 2027/2028 Assessment Framework、样本题与公开评核资料｜中国语文卷二命题及材料写作·指令核对·原创模考任务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【预期回答】学生能把失分归入“主题正确但缺少具体推进”或更精确的个人错因，并写出可执行检查动作。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讲稿】逐项解释“命题与材料写作”中的专有名词、符号、对象和单位。特别强调：主题正确但缺少具体推进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讲稿】用“条件—表示—方法—核验”重建本知识点。示范时逐步引用：提取限制词—形成主张—配置材料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讲稿】带学生逐句读取任务，不先求答案。要求指出材料中的有效条件，再按“提取限制词—形成主张—配置材料”作答。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讲稿】先展示错误路径，再用解析链复原第一失分点。禁止只说“粗心”；必须落到“主题正确但缺少具体推进”或更精确的动作。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中国语文卷二命题及材料写作 · 指令核对
指令焦点：先判断题目要求找、解、析、比、评中的哪一种动作。
【原创训练材料｜参数为训练所设】材料：修复旧物留下痕迹，有人认为不完美，有人认为痕迹记录了时间。
哪一篇章结构最能展开思辨？ 选项为 A.首段断言保留所有痕迹才正确，随后只列举三个支持例子。；B.先完整说明不完美的坏处，再另段说明痕迹的好处，结尾写两者各有道理。；C.介绍多种旧物修复技术及历史，但不讨论遮盖或保留痕迹的取舍。；D.以修复一张旧桌的选择切入，比较遮盖与保留痕迹的得失，最后限定何时应修旧如旧、何时可展示历史。。讲解时强调：核心矛盾决定文章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【预期回答】学生能说出“提取限制词—形成主张—配置材料”中的起始动作，并避开“主题正确但缺少具体推进”。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提取限制词—形成主张—配置材料”，最后说明结论“以修复一张旧桌的选择切入，比较遮盖与保留痕迹的得失，最后限定何时应修旧如旧、何时可展示历史。”怎样由证据推出。完整解析：具体事件承载概念比较，并以条件化结论收束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能力结构参考清单（非逐题出处）：HKDSE 中国语文 2027/2028 Assessment Framework、样本题与公开评核资料｜中国语文卷二命题及材料写作·指令核对·原创模考任务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【预期回答】学生能把失分归入“主题正确但缺少具体推进”或更精确的个人错因，并写出可执行检查动作。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讲稿】逐项解释“命题与材料写作”中的专有名词、符号、对象和单位。特别强调：主题正确但缺少具体推进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讲稿】用“条件—表示—方法—核验”重建本知识点。示范时逐步引用：提取限制词—形成主张—配置材料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讲稿】带学生逐句读取任务，不先求答案。要求指出材料中的有效条件，再按“提取限制词—形成主张—配置材料”作答。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讲稿】先展示错误路径，再用解析链复原第一失分点。禁止只说“粗心”；必须落到“主题正确但缺少具体推进”或更精确的动作。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中国语文卷二命题及材料写作 · 指令核对
指令焦点：先判断题目要求找、解、析、比、评中的哪一种动作。
【原创训练材料｜参数为训练所设】材料：两人都说‘慢一点’，一人是担心失误，另一人是希望观察被忽略的事。
哪一立意最能比较材料而非二选一？ 选项为 A.‘慢’既可避免错误，也可扩大观察；其价值取决于目的和所处情境。；B.凡事慢一点必定更好，因为快速行动只会带来错误。；C.两人都反对速度，所以他们所说的‘慢’意思完全相同。；D.一人怕失误，另一人想观察；两种说法各有道理。。讲解时强调：核心矛盾决定文章结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【预期回答】学生能说出“提取限制词—形成主张—配置材料”中的起始动作，并避开“主题正确但缺少具体推进”。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提取限制词—形成主张—配置材料”，最后说明结论“‘慢’既可避免错误，也可扩大观察；其价值取决于目的和所处情境。”怎样由证据推出。完整解析：立意比较相同表达背后的不同机制和条件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能力结构参考清单（非逐题出处）：HKDSE 中国语文 2027/2028 Assessment Framework、样本题与公开评核资料｜中国语文卷二命题及材料写作·指令核对·原创模考任务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【预期回答】学生能把失分归入“主题正确但缺少具体推进”或更精确的个人错因，并写出可执行检查动作。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讲稿】逐项解释“命题与材料写作”中的专有名词、符号、对象和单位。特别强调：主题正确但缺少具体推进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讲稿】用“条件—表示—方法—核验”重建本知识点。示范时逐步引用：提取限制词—形成主张—配置材料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讲稿】带学生逐句读取任务，不先求答案。要求指出材料中的有效条件，再按“提取限制词—形成主张—配置材料”作答。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讲稿】先展示错误路径，再用解析链复原第一失分点。禁止只说“粗心”；必须落到“主题正确但缺少具体推进”或更精确的动作。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能力结构参考清单（非逐题出处）：HKDSE 中国语文 2027/2028 Assessment Framework、样本题与公开评核资料｜中国语文卷二命题及材料写作·推论边界·原创模考任务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7e12eeeb974a7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53ca53e4bbc4d60" /><Relationship Type="http://schemas.openxmlformats.org/officeDocument/2006/relationships/slideLayout" Target="/ppt/slideLayouts/slideLayout1.xml" Id="R720eb748402a4b5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20eb748402a4b5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9978401b7e459d" /><Relationship Type="http://schemas.openxmlformats.org/officeDocument/2006/relationships/image" Target="/ppt/media/image.png" Id="Rb647784eebf74a56" /><Relationship Type="http://schemas.openxmlformats.org/officeDocument/2006/relationships/notesSlide" Target="/ppt/notesSlides/notesSlide1.xml" Id="Rc269b0a1d3aa4e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db504990df43ac" /><Relationship Type="http://schemas.openxmlformats.org/officeDocument/2006/relationships/image" Target="/ppt/media/image2.png" Id="R17568da974454081" /><Relationship Type="http://schemas.openxmlformats.org/officeDocument/2006/relationships/notesSlide" Target="/ppt/notesSlides/notesSlide2.xml" Id="Ref814e2d4b014d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5afe8d64c9440e" /><Relationship Type="http://schemas.openxmlformats.org/officeDocument/2006/relationships/image" Target="/ppt/media/image3.png" Id="R295c9cd6c7d148e3" /><Relationship Type="http://schemas.openxmlformats.org/officeDocument/2006/relationships/notesSlide" Target="/ppt/notesSlides/notesSlide3.xml" Id="R92425ddf113a4f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a427c5293448f5" /><Relationship Type="http://schemas.openxmlformats.org/officeDocument/2006/relationships/image" Target="/ppt/media/image4.png" Id="R3851b53acf6349b0" /><Relationship Type="http://schemas.openxmlformats.org/officeDocument/2006/relationships/notesSlide" Target="/ppt/notesSlides/notesSlide4.xml" Id="R653af3c71da047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34aad978d41a2" /><Relationship Type="http://schemas.openxmlformats.org/officeDocument/2006/relationships/image" Target="/ppt/media/image5.png" Id="R3ac7c4a88eb24b74" /><Relationship Type="http://schemas.openxmlformats.org/officeDocument/2006/relationships/notesSlide" Target="/ppt/notesSlides/notesSlide5.xml" Id="R691fafb007ba45d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6bd334b0f641a5" /><Relationship Type="http://schemas.openxmlformats.org/officeDocument/2006/relationships/image" Target="/ppt/media/image6.png" Id="Rf53a3edc36164ef6" /><Relationship Type="http://schemas.openxmlformats.org/officeDocument/2006/relationships/notesSlide" Target="/ppt/notesSlides/notesSlide6.xml" Id="R434e344b9c714e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a3cbce25f34e77" /><Relationship Type="http://schemas.openxmlformats.org/officeDocument/2006/relationships/image" Target="/ppt/media/image7.png" Id="Rb0befb7d254a4a37" /><Relationship Type="http://schemas.openxmlformats.org/officeDocument/2006/relationships/notesSlide" Target="/ppt/notesSlides/notesSlide7.xml" Id="R25b77659b9bc429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bae0db6704523" /><Relationship Type="http://schemas.openxmlformats.org/officeDocument/2006/relationships/image" Target="/ppt/media/image8.png" Id="R76d78daed2934691" /><Relationship Type="http://schemas.openxmlformats.org/officeDocument/2006/relationships/notesSlide" Target="/ppt/notesSlides/notesSlide8.xml" Id="R0595bdc327fb498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0f468bb674a0e" /><Relationship Type="http://schemas.openxmlformats.org/officeDocument/2006/relationships/image" Target="/ppt/media/image9.png" Id="R06800d5c0b00485b" /><Relationship Type="http://schemas.openxmlformats.org/officeDocument/2006/relationships/notesSlide" Target="/ppt/notesSlides/notesSlide9.xml" Id="R2a0f885966ee413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f55d19ea914d3a" /><Relationship Type="http://schemas.openxmlformats.org/officeDocument/2006/relationships/image" Target="/ppt/media/image10.png" Id="Rd96ccb0994b14f17" /><Relationship Type="http://schemas.openxmlformats.org/officeDocument/2006/relationships/notesSlide" Target="/ppt/notesSlides/notesSlide10.xml" Id="R7af1dbd7eaf1474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6bef5fb8043bf" /><Relationship Type="http://schemas.openxmlformats.org/officeDocument/2006/relationships/image" Target="/ppt/media/image11.png" Id="Rb21a5d8ace364604" /><Relationship Type="http://schemas.openxmlformats.org/officeDocument/2006/relationships/notesSlide" Target="/ppt/notesSlides/notesSlide11.xml" Id="Rde10537e201e40e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88c1d0fac4231" /><Relationship Type="http://schemas.openxmlformats.org/officeDocument/2006/relationships/image" Target="/ppt/media/image12.png" Id="Rea65744b64034099" /><Relationship Type="http://schemas.openxmlformats.org/officeDocument/2006/relationships/notesSlide" Target="/ppt/notesSlides/notesSlide12.xml" Id="R1db9dd2b3d5147d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f10c8578bd4972" /><Relationship Type="http://schemas.openxmlformats.org/officeDocument/2006/relationships/image" Target="/ppt/media/image13.png" Id="R30a1c6b250c0464f" /><Relationship Type="http://schemas.openxmlformats.org/officeDocument/2006/relationships/notesSlide" Target="/ppt/notesSlides/notesSlide13.xml" Id="R0fdce3a149304b8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460cb1b0a649fe" /><Relationship Type="http://schemas.openxmlformats.org/officeDocument/2006/relationships/image" Target="/ppt/media/image14.png" Id="R5dd31bb880174c5c" /><Relationship Type="http://schemas.openxmlformats.org/officeDocument/2006/relationships/notesSlide" Target="/ppt/notesSlides/notesSlide14.xml" Id="R16fb1cfbaf42429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1643d46654b50" /><Relationship Type="http://schemas.openxmlformats.org/officeDocument/2006/relationships/image" Target="/ppt/media/image15.png" Id="R8d24b6d3534e4160" /><Relationship Type="http://schemas.openxmlformats.org/officeDocument/2006/relationships/notesSlide" Target="/ppt/notesSlides/notesSlide15.xml" Id="Reb07ed02f2de443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2227c416ca479c" /><Relationship Type="http://schemas.openxmlformats.org/officeDocument/2006/relationships/image" Target="/ppt/media/image16.png" Id="R234b576bfa5149b7" /><Relationship Type="http://schemas.openxmlformats.org/officeDocument/2006/relationships/notesSlide" Target="/ppt/notesSlides/notesSlide16.xml" Id="Rb7dfa736f23a4f5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e21af494f74eed" /><Relationship Type="http://schemas.openxmlformats.org/officeDocument/2006/relationships/image" Target="/ppt/media/image17.png" Id="Ra120b47a9cf54b4b" /><Relationship Type="http://schemas.openxmlformats.org/officeDocument/2006/relationships/notesSlide" Target="/ppt/notesSlides/notesSlide17.xml" Id="R22487653f8d44a5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57057a1d4a4c1c" /><Relationship Type="http://schemas.openxmlformats.org/officeDocument/2006/relationships/image" Target="/ppt/media/image18.png" Id="Rd7dd9ecaed734440" /><Relationship Type="http://schemas.openxmlformats.org/officeDocument/2006/relationships/notesSlide" Target="/ppt/notesSlides/notesSlide18.xml" Id="Rebdb4b8e8be04c2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48777e63a34c97" /><Relationship Type="http://schemas.openxmlformats.org/officeDocument/2006/relationships/image" Target="/ppt/media/image19.png" Id="R58c316cc32084336" /><Relationship Type="http://schemas.openxmlformats.org/officeDocument/2006/relationships/notesSlide" Target="/ppt/notesSlides/notesSlide19.xml" Id="Rbbdf8fd4fc1f467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120322dc6c445f" /><Relationship Type="http://schemas.openxmlformats.org/officeDocument/2006/relationships/image" Target="/ppt/media/image20.png" Id="R4e69b6c645b6456a" /><Relationship Type="http://schemas.openxmlformats.org/officeDocument/2006/relationships/notesSlide" Target="/ppt/notesSlides/notesSlide20.xml" Id="R1f08b146048a48e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611ac69c443e5" /><Relationship Type="http://schemas.openxmlformats.org/officeDocument/2006/relationships/image" Target="/ppt/media/image21.png" Id="R64147183554141da" /><Relationship Type="http://schemas.openxmlformats.org/officeDocument/2006/relationships/notesSlide" Target="/ppt/notesSlides/notesSlide21.xml" Id="R54d64611a115434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5c9fdda11c42a7" /><Relationship Type="http://schemas.openxmlformats.org/officeDocument/2006/relationships/image" Target="/ppt/media/image22.png" Id="Re29ac96ade3d4b33" /><Relationship Type="http://schemas.openxmlformats.org/officeDocument/2006/relationships/notesSlide" Target="/ppt/notesSlides/notesSlide22.xml" Id="R58b35b964730411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b455255cf84d83" /><Relationship Type="http://schemas.openxmlformats.org/officeDocument/2006/relationships/image" Target="/ppt/media/image23.png" Id="R4f08b8cf9f4342f8" /><Relationship Type="http://schemas.openxmlformats.org/officeDocument/2006/relationships/notesSlide" Target="/ppt/notesSlides/notesSlide23.xml" Id="R61f4f9c7e303466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9cb908bf9b4155" /><Relationship Type="http://schemas.openxmlformats.org/officeDocument/2006/relationships/image" Target="/ppt/media/image24.png" Id="Rc673abd086204751" /><Relationship Type="http://schemas.openxmlformats.org/officeDocument/2006/relationships/notesSlide" Target="/ppt/notesSlides/notesSlide24.xml" Id="R4782ab02fdea4d2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ddd8a538a64e6a" /><Relationship Type="http://schemas.openxmlformats.org/officeDocument/2006/relationships/image" Target="/ppt/media/image25.png" Id="Rb16ab02a63524d01" /><Relationship Type="http://schemas.openxmlformats.org/officeDocument/2006/relationships/notesSlide" Target="/ppt/notesSlides/notesSlide25.xml" Id="Rb7d1e693e158490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7682ddec134809" /><Relationship Type="http://schemas.openxmlformats.org/officeDocument/2006/relationships/image" Target="/ppt/media/image26.png" Id="Rb62d8d2d21bf4c7c" /><Relationship Type="http://schemas.openxmlformats.org/officeDocument/2006/relationships/notesSlide" Target="/ppt/notesSlides/notesSlide26.xml" Id="R21b171b2c203428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d6aa92d744a16" /><Relationship Type="http://schemas.openxmlformats.org/officeDocument/2006/relationships/image" Target="/ppt/media/image27.png" Id="Rb25ac175087943b9" /><Relationship Type="http://schemas.openxmlformats.org/officeDocument/2006/relationships/notesSlide" Target="/ppt/notesSlides/notesSlide27.xml" Id="R671522c0f94b4c3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819b58b57341cb" /><Relationship Type="http://schemas.openxmlformats.org/officeDocument/2006/relationships/image" Target="/ppt/media/image28.png" Id="Rd932a1e5c55541c0" /><Relationship Type="http://schemas.openxmlformats.org/officeDocument/2006/relationships/notesSlide" Target="/ppt/notesSlides/notesSlide28.xml" Id="R7cc8367f5ec1494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f36e28331947a9" /><Relationship Type="http://schemas.openxmlformats.org/officeDocument/2006/relationships/image" Target="/ppt/media/image29.png" Id="R36163acaf30547f8" /><Relationship Type="http://schemas.openxmlformats.org/officeDocument/2006/relationships/notesSlide" Target="/ppt/notesSlides/notesSlide29.xml" Id="R5f66aae90ebc4f0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50a6db792544e2" /><Relationship Type="http://schemas.openxmlformats.org/officeDocument/2006/relationships/image" Target="/ppt/media/image30.png" Id="R40557251c74e4eee" /><Relationship Type="http://schemas.openxmlformats.org/officeDocument/2006/relationships/notesSlide" Target="/ppt/notesSlides/notesSlide30.xml" Id="Rbcd2fa14373542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6D4ADB-0EBC-48FF-86D2-A464C9EA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280410-B244-4B15-8842-F8E7C5AFC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4B0293-88A5-4956-8A4B-B8266D86F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3DCA0F-D9E1-4CAE-98AC-DA8044B4A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761664-C8EE-4F67-A7CF-D077FFBAE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审题、立意、结构、叙议结合。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1D00F2-E3B0-4C7B-BA7C-53C7960E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B1B2CC-3081-4F9C-A5D3-541A781A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09C572-038D-4766-BD3E-7E323623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028D91-F9A3-4F4F-817B-49B296AEA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47784eebf74a5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4709B9-E0B1-41AB-AD2C-91AA8724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B23BC2-E19A-40E5-A23A-800F32DA1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A6FAB0-01C2-49D4-BA70-2F2A4B7FF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8EB874-F771-4ED8-8B11-AC089772E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82D553-ED38-4B41-92CC-953F77327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21C59B-4755-44ED-9DE1-F932744DB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5ED347-1C9D-41BA-8B54-DE5D14E5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422759-D8BF-4B68-8CE4-D1C57F253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24A79A-C572-4355-A63F-C8068312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446632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DBAC7D-C2F4-448D-8DD4-0C8FA5C8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0B1B8A-E448-4DED-BD89-64496C3FA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568da9744540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16F9D-E923-4ABC-9785-28F06E801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9B0D03-D48A-4391-AD53-050AED8B4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AFB68F-CCFC-4A43-82F6-27D5CE03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52841F-6A11-4251-A2ED-4509AD520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09816-4A32-411B-8416-E59E8313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D2B249-CCBB-44E7-A363-36D061CC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39DFE2-9266-42D9-BCEE-ECAF93494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CEDC44-C47F-45FF-AE70-71E84C694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97C93-AFD5-4418-A1F9-F36333DA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EE4C9-6D30-4D26-8E31-030410D8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2EC48F-50F2-4519-8B76-612EC9F3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5D7419-1F4B-4F32-8AE2-5A8143914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1029C9-7968-4FEC-B488-B562131C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2A65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2A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AE499F-0716-49FD-8599-E2C8460D6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BCC10A-5BD3-45A5-A421-500ABDBBC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09336E-C24A-4F84-B5E0-EEC162858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994A2B-EC66-4725-8973-2C83DEB7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成功标准｜核心矛盾决定文章结构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FCD607-6F4F-4276-A6D7-AC1127DB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920F3A-C7D9-4909-AFB2-A111B403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DB455A-340D-49BB-B9BB-9FC9A6972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98843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13BB31-B2AD-4A73-BCF9-5E5BB3132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D2A2AA-B17D-4113-B539-1F8CE0A8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5c9cd6c7d148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FB676-8178-4E5D-B749-9D1CF3B78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261CA-CE1F-424D-B81F-37CA7945F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C6E4F0-D071-4658-A765-CB847D9F4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6B6EEC-4F38-44DB-9408-85D8313E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FC3425-335F-4117-818B-6719DFA44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D1AE5E-20E6-4B3F-B2CB-BE39C72B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边界提醒｜主题正确但缺少具体推进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CFD618-53D9-4563-BF72-1B784198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0C2328-25CB-4564-BC90-FBC6647C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07216C-3D52-408D-85BB-FA416360A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审题、立意、结构、叙议结合。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3E27BC-E4FD-43D5-9BC6-4D46EC6CE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2C6F5C-6A5A-4590-A609-293AFD40E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AA0E8F-D729-4C3A-9719-A3DE004CC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476D3-39B0-4E26-9658-CB94590B8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能力结构参考清单（非逐题出处）：HKDSE 中国语文 2027/2028 Assessment Framework、样本题与公开评核资料｜中国语文卷二命题及材料写作·指令核对·原创模考任务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93C71D-A4B7-44CD-99FD-28944401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042D86-F137-484F-BE07-CC0C586B0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70465C-D7B6-4704-ADE9-04D86770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8CC44B-6B55-4FA4-830B-D84AED11A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14366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7FA7CB-A02E-4354-88B3-9AEB18B0F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99553A-AD5D-40EB-B369-1E51755F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1b53acf6349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0EFE00-239F-44F4-BB7B-69BB1A25E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2FC722-7FA0-4417-9627-3490FD09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E94E90-1A74-4E90-9620-F00654277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能解释“核心矛盾决定文章结构”，并识别一个反例或边界。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3D55A7-213D-4A0E-ADFF-D661526F6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FFE551-0FF8-46A0-8FCA-8843E843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F24D56-D2A4-4F66-A631-691B202AB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【原创训练材料｜参数为训练所设】题目：‘那一次，我没有按下发送键。’须以一次具体经历呈现决定前后的变化。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哪一构思最切合全部限制？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24B33E-8242-4E70-BC7F-3E9B37060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高频错因：主题正确但缺少具体推进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E6ABE5-4792-482E-898F-B2E96B86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CEA3C6-1F73-46BF-A431-500830005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AE3A6C-3F81-477B-AEB0-4F85B76C5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7FC6C7-C120-4015-8F32-B25A3CC0C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BCFEC5-71BD-4A84-B8BA-F6DF7207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762795-2D25-4D33-8171-FE212A7B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2CF01C-643D-49B7-B49B-8B86B5E44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66698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29EE09-A24B-44D6-8F9C-E7A35384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AB1E91-D808-42C4-81B8-99FB14C6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7c4a88eb24b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B2FE33-E32D-4045-83F5-37220C7A6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09BC8-EFDB-4AB5-B0F5-1A2022976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FF4D6-2A66-4968-A148-65EB0FA3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91418-E48F-4362-966D-9B62EFD80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B35EAF-5F6E-4A94-A13D-D6E12AA4B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EBCC3-A6FD-4389-BD44-253D3EA5B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76C509-10A8-4BC7-B53F-9A421473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形成主张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6CB184-E8C5-4949-809A-627BE9A8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7AAE44-AB0F-4C48-ACEA-C5AD6623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配置材料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C883D1-2BF6-4EED-A4BA-F4BC18B99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933E4C-54E1-48BD-8472-2DA601768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D80E85-E386-480E-9880-7DB458EA9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【原创训练材料｜参数为训练所设】题目：‘那一次，我没有按下发送键。’须以一次具体经历呈现决定前后的变化。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哪一构思最切合全部限制？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28CF72-062D-47DE-B262-32E6B11E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CC1536-2F42-44EB-BA8E-615C534C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6769CC-268D-478F-82B6-66487D822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正确结论：从准备发送伤人讯息写起，经挣扎后删除讯息，再以关系变化反思克制。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解析：构思回应具体经历、未发送的决定、前后变化和反思。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2EFDCE-EFE6-4078-8CD8-5C2DF826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361E61-634C-4758-9E73-11E190316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1D55DC-3768-44A0-8A64-E477264D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58B6C8-D7C1-4421-961E-9F9EEE041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497163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553502D-EF0F-473D-A995-1233D4E82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E66A75-0A2C-4E30-8A9C-3D86444DF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3a3edc36164e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D48A08-4FA1-48BA-AD42-877CB4A7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414188-727F-4B43-ADDA-8943D84F0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72CED0-0D34-401B-9D9B-9C19220EB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02055C-7630-43F0-B9F4-3B416D217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1E22B9-5857-4760-8096-A436CA0EC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BD47D4-DA7A-4955-B164-915FD67A2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716E74-4336-47BE-AE81-19EDE8CDB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28232-2CF0-4A99-8C33-4EBE6B8A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6102D9-168A-44AD-9E91-B1E765EEE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DF9817-683B-4C31-93B5-A71F02B9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0D42E4-0A1B-4E5A-A498-45099FBB2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698DE0-47EB-4357-8CF7-A06061D57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5BF097-6CC9-434C-B2D9-C0C0D97A9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B434FF-5119-4E86-B0D3-04B2D7DFA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57B573-3417-4979-8FDE-70037619A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2E1013-3EDE-4D58-B40B-AA727AA94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B96FD5-03BF-475C-8A6D-E7BE09C6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F1357C-060B-4D7D-B7EB-7B1F3B0B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5D0901-9318-4777-B6F0-8C298F10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8427137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F9BF42-83D8-4812-A8FE-BF6A87F6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53D702-1343-42FF-B648-E0B2AD1B2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befb7d254a4a3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F74B8-4207-4D2B-8C1D-4F967A270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E950D5-567F-4749-B811-ABB964C80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9D4B4A-C166-431A-B625-4E0C7290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C6F11C-CCA0-4B0A-BE00-6A5580F61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FF42D9-59BA-4297-B7BC-21E6A2C86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8A317E-E9C1-4A58-81AB-0E7080D9F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FF45AA-92A9-4504-992C-F316B6CEC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6EF043-C3F9-48DF-AB0A-14E966A6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33EB23-0941-48C5-8F89-56944D8B0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9EC450-355C-44D5-B514-CA5C84A95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DE6E46-063B-4AB0-8EE9-8748BE1A3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9D5338-F782-4679-BAD3-AF9AD3C06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C0276-340E-4F6D-9758-F1F37608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86027D-CB99-4FE4-BFFF-E2CB32DEB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24A676-D7F9-42F0-A456-E54A70373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73F817-E9AE-4B73-93DD-76FEEEC0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A39BCD-B804-489C-821A-46CFC6560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10886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3BC5E2-2590-48A9-8B8A-CD348E94C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C025F-ACDE-488B-A7C1-92CCE76A0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d78daed29346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D4D137-E626-4D4F-BAE6-EED9BE556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AFB481-1791-491D-8F42-857C0334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F41BE2-470A-4020-BA3C-C3422864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A66295-849C-4528-B203-9E4CCDF0A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中国语文卷二命题及材料写作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3EE61-91EE-4E57-BD5B-A0F27B9D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8CF645-F6CE-4CB2-84DE-214272D4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B58901-A357-4182-98F0-07BF11F1A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1AC9AE-A93B-4BB7-B8AB-B6BD85897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7CC482-4173-477F-8122-E5D848BF6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D7A7A5-843B-4868-BF20-CF03A9CD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85747-84FB-4E54-A64A-4F03FCB6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6C0671-D6E9-4DCA-94A8-DAC88473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A9D3C0-F898-4A90-8B12-DD5C9400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ED3618-3994-4575-AEF1-C85129B2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308E7E-9490-4778-B247-1DF735117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87A378-2080-49DA-AB12-5F155AE46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5610DB-D69A-4C91-B008-D787B3AD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118061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E33C4B-83B3-41D7-A334-E9BD1839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EF958-2D07-40DB-AF51-DF3DEA6F4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800d5c0b0048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807069-FA7D-4A99-BC84-5870B67D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F34FB3-D859-43FF-8647-EEBD9EC7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D022F6-5F1A-40BD-BA1C-E7FC464C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C1C178-BCD4-417D-980D-C955D26D9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中国语文卷二命题及材料写作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【原创训练材料｜参数为训练所设】题目：‘我终于听见了。’不可把‘听见’只解释为听到声音。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哪一构思能形成深层转变？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6C9D16-DF36-41F5-8935-524DBF6E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Framework、样本题与公开评核资料｜中国语文卷二命题及材料写作·关键词解释·原创模考任务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602474-AD97-409F-9D4F-1A52BD83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DF511A-C3C8-46D8-8D2A-0CA632DD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90773B-C083-41C2-8400-2B5F896D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BF4AA9-9C15-49D1-99BF-3E26596BE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C874D8-F9EA-418F-A9BE-63D49FEAB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28B308-06F6-4C6F-8211-4248766D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0D09BF-24E6-4132-A6E2-0AEB6844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9B2161-BE52-48C5-8669-933A454D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75C242-2B79-4460-A731-FF3E147B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FC50A2-ABDE-414A-BCF5-51CFEB82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542528-3DB7-4CA4-9BC1-76084F374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3456D7-5F61-43EC-A4F6-199E655D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B10EB3-B0DB-4D00-BBC4-6D428EEF6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CC61F9-F0A4-4630-B4C0-D19F52BE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006024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A692DA-2C4E-4903-A68A-BA2D4846A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F824AA-73F8-4F39-8736-162728EF4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6ccb0994b14f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4126A8-AA60-4419-9189-D68FC1468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87EA04-EF2F-429A-9AC3-782390A92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A760E0-F358-40C1-9461-E08958FA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616435-EDDB-4CA2-9FC7-D6E52CBB9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BBF482-8190-4E48-B022-09081262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中国语文卷二命题及材料写作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【原创训练材料｜参数为训练所设】题目：‘那一次，我没有按下发送键。’须以一次具体经历呈现决定前后的变化。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哪一构思最…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6C42C2-E0C3-4AD2-897F-B76F602F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637398-E964-4052-9D47-85304537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F84DB7-6A61-4FB3-86F3-1FD40F45C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E29074-9894-43BC-8247-86281DF90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中国语文卷二命题及材料写作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【原创训练材料｜参数为训练所设】题目：‘我终于听见了。’不可把‘听见’只解释为听到声音。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哪一构思能形成深层转变？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026935-E1AD-4088-8334-32C93649D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53B406-25EB-4076-B482-9E29554A8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CDC73-7C47-4C7F-960D-8ACDF22D7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024959-0964-4ACB-A983-EE122D5FF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中国语文卷二命题及材料写作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【原创训练材料｜参数为训练所设】题目：‘门开了以后。’文章须让‘开门’成为事件转折，而非背景动作。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哪一构思最能扣题？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E6437B-64F9-4247-B4B8-A4018CF38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C643DE-6AC1-4BD2-B3EB-C8B23D41E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1217C8-F65A-49A7-A957-5838E2A1B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51BF3E-1DF2-4DEB-B244-F549F255E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4757906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5A8C38-1573-4337-924E-A11D3DC07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18DBA0-0E2D-410E-9310-FB3353755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1a5d8ace3646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246BD6-229D-4F87-959B-F8AABD5FF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FFFFA1-0885-49C4-A91C-C0FB9C8C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E430EB-4D8D-40AB-8125-1E9D7800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77C485-4976-42B9-A8B6-DC51E175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6202A-9A0C-4127-9924-E3247FB61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9693C3-C776-4A22-966D-54DBB588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A4AE48-BD86-45BA-8C67-C744E343E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10A1A4-2D9A-4A73-8228-8FF465FA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正确结论：由反复打断祖母说话写起，到整理录音时才理解她迟疑背后的迁居经历，并改变相处方式。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解析链：声音、理解和行动变化逐层推进。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35ACE2-C021-4566-9F9B-8BA1E274C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EE94D6-1428-40C7-AE1C-ED8335CC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D03812-5566-4CA1-910A-2F5D0D16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67219A-3DC0-4104-A3F5-361BF5DD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8528041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F1FB58-E3EA-43A8-AB5C-FF53E6163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19FD84-3B09-4B15-8D16-F08CCEF1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65744b640340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4745ED-5EF7-4AFF-A649-1327EB941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380E82-B7E4-4B2A-AB65-24CCB1E3D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330ED9-D33E-4C6E-A61F-A6B08B34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AFB8C0-71FD-444E-8A00-3A1E0BDD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中国语文卷二命题及材料写作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【原创训练材料｜参数为训练所设】题目：‘门开了以后。’文章须让‘开门’成为事件转折，而非背景动作。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哪一构思最能扣题？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C92984-8F42-43DF-BA5E-B70CC919F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CAC408-CA90-4988-A782-6895D142F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C05B24-3960-4F4C-B97A-92DF6EDA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0ECF4F-B639-4A35-9CE8-2C87332D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A1E58C-3DA9-4679-89FC-C1601A70F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32FDF7-127D-40C0-85D8-85FF2E50C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EA014-5B94-4169-8415-9CDDD1E3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88210D-5A83-434E-91AD-4E12ADB9A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56F9C8-6918-4653-8ECF-497EBEEFD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1588663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0CC9EB-6B37-4C17-B3DF-29B785C37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ACE324-D1E8-42B2-959E-2328C714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a1c6b250c046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A25F50-9FC6-42A7-A145-286834CD0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98B1EA-399C-4D8D-944A-C09887E52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D396AA-CB06-433D-9AD4-C3AD32B88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能独立执行“提取限制词—形成主张—配置材料”，并说明每一步理由。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66871C-26B2-4101-AC8B-7B15934F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EB77E2-AADE-498E-9663-9A02CAFEE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786BCC-EC13-4CBC-BCA0-C747E434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【原创训练材料｜参数为训练所设】材料：修复旧物留下痕迹，有人认为不完美，有人认为痕迹记录了时间。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哪一篇章结构最能展开思辨？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999E6-E79C-41D8-874D-4299AFEC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高频错因：主题正确但缺少具体推进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736F85-CFA5-4DDF-ADD8-4E4C13E35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B7000D-574F-4236-A946-7DDEE2BC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FEFACB-E7F8-448E-8D16-B8E00F87E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630D1-58C1-4BC5-B095-CDC3AECF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04A742-099A-49FF-9C20-BF27BC393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5A950A-D858-4FF9-89EC-F5B16AEF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E5B291-4A65-47C3-A5E4-75207F6B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9179052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28B90A-2F30-41D7-838C-1D2D6E133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A9A6A0-F503-40E3-B335-066856742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31bb880174c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B2933-EB63-4F65-BC8A-485ADB4EA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0D6160-8279-4BB2-80B3-D4C1A3F5D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CEF437-E76F-47AD-B6AC-E4C6D3DA7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4B4380-1429-4E01-A733-385AB640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F63A17-034E-4BD2-9D2E-23E99E04A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6B9B82-5B78-4D67-A2B1-FFF611BC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FB777A-9251-46C2-BCDE-F4F6E781E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形成主张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DF490B-5E0A-460A-B7C8-6E038D2E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186E74-A530-4C68-8C53-4C961BD5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配置材料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E2CC3-9D2C-452A-BA72-BA58819A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0BE214-EB83-45A7-AEE4-611171D0E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A31DBC-0937-4708-A64E-B5EE72996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【原创训练材料｜参数为训练所设】材料：修复旧物留下痕迹，有人认为不完美，有人认为痕迹记录了时间。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哪一篇章结构最能展开思辨？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2EBDCD-36E1-43DE-AB61-B80BE53F5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0E2A7F-494B-4D5A-A212-24B3B708B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45683A-6662-4C0B-BDA1-C43354441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正确结论：以修复一张旧桌的选择切入，比较遮盖与保留痕迹的得失，最后限定何时应修旧如旧、何时可展示历史。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解析：具体事件承载概念比较，并以条件化结论收束。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2F6F27-6D79-411F-97B6-DD9BAD7E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0C3617-F4A2-46CB-9B18-7F688AE09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CC5124-9367-49DF-8D0F-D99D6CC9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2EE1F3-DDA8-436C-B593-3F9FA3D3F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9205752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E8DCA5-23A4-4B08-B4A8-3341B061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E8AB2B-DED8-4A8A-8494-DB2B3D331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24b6d3534e41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A630AC-921A-4980-93FF-FB17530C1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088B22-D2EF-46DE-B3CA-20B75909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3EE15C-0ACD-4FE8-8946-714EAF62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D9E662-4951-4B99-95DB-A491A942B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54277-AF83-4CB6-9099-AD2C8B92F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3FA402-CBC2-493D-8127-83E743ADA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E4B1F6-D98C-4BF1-B016-DD9EB94F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650F74-E3E1-4745-ADBD-D8FFBC3A0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5D40D1-4431-4D93-983B-68F3D6AF7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4A5CBD-4587-4408-B8A0-6D0F07FB8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ABCDCC-70E9-4D5E-8D68-1D1435F39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AADE58-7E84-47BE-B297-D8FE0664B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0AA74F-647E-42A8-8481-C682C30BB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796100-2D98-497C-B575-72D5118A9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977DF6-4733-4BFA-A130-1D2E0EF6F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6B4B0E-F5EC-46D9-9E00-CC4A56B97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860397-49E8-4C1E-A1EC-CD5A1DF48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373B0C-8B82-4FD1-B826-75582090F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C815CA-EE8E-4DB4-BF4D-3ABD0C32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003775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94DFAF-DC6F-40EC-9AA5-DCD0E6A61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B7296E-097E-48B7-9092-8634C3351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b576bfa5149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1B955C-1C9B-4507-8299-424B593FF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09F6F-36AC-4536-9261-049F37329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C565D-8332-43FE-9F00-B1AD97DAC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E6C34-653B-4773-956B-8CFE992F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FB0349-53A7-4B1D-9A67-A2E97B07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751537-89C7-42EA-8D20-5DB633DE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B8AECC-4661-4D68-881D-7D7B25119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E13B26-C005-49AA-9F65-35D54C7C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FB1448-D6A1-4105-8FF6-A177EC75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BAB0E6-6D41-47A1-AC1E-8E5F4B21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63A485-44FA-4CB1-8E31-4BBBF671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D8C1EA-D784-45BD-95C1-3409DA8E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381385-9B76-4D3A-98FB-3A23D837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01CA2D-989A-4D38-A34D-D1F51BA9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DC03DA-65B7-43DB-A4F4-CCE23F42B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B07806-935F-4DDC-87FA-1B2CCDE40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8F787F-2446-4D7A-8FDA-4F5241B5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891982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FB017B-74FF-429A-AC27-8564FAEEB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627E95-EAAB-4804-8B14-B33115034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20b47a9cf54b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80B2CF-8A30-4288-911E-3B14045F3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A9656E-AE96-4564-9CC3-9FC8D5D6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3FCA6D-F89F-4066-9FAD-320D4195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311120-0EBB-4AC9-A134-45781EBEB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中国语文卷二命题及材料写作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6C15BC-6995-4A77-852D-945895388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585292-1DE7-4B45-A65B-A0B1802A2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6635B7-4DC0-468B-808C-68E1A4949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7DB7A-EB8E-4732-B59D-31810B064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A35DF1-3249-4CE9-B8F9-FA2839272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274037-AA28-4AFE-8398-1F8CC6ADA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F3CB0C-295A-4BE4-AF4C-40B60BAD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06D2DA-31DB-4534-8C67-8B809F0BC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ECEEDE-A3C3-41D8-A6B8-28AF5A78D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8928ED-5285-42B8-9F81-1924864B1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BCED57-BEF5-454A-AFED-80CBF25B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488701-AC9D-4B44-8008-0B70CFD63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5E2EAB-BA84-49B6-9D96-C22920224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1801814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231EC9A-3ABF-4531-8D57-FA21E6BF1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1149FE-30AE-4E49-B07C-2B1567D6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dd9ecaed7344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2E6C72-01A3-4E50-AA92-427C0F341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A7E2ED-3E7D-4B37-8602-1B052279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C938A5-8005-47DC-818D-D856F51E7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B21DB-919C-47A1-846D-0408D43C9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中国语文卷二命题及材料写作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【原创训练材料｜参数为训练所设】题目：‘门开了以后。’文章须让‘开门’成为事件转折，而非背景动作。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哪一构思最能扣题？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1F0466-D96A-4C82-92D8-F06C3F110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Framework、样本题与公开评核资料｜中国语文卷二命题及材料写作·关键词解释·原创模考任务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04ECE6-482A-4272-88A0-BD924AD70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F87FD1-26A6-4944-884F-BBCD4570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33DDBF-3EAA-4D8B-824C-A083D97A5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9161D5-DA80-45CB-B852-2E5683FCC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182B59-5EAA-45E1-A60A-8BAA4C78F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D9129D-D88D-4784-8270-FF71F3125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64C710-EEBB-482D-9DA4-833DC53B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8F510F-B22B-410C-8111-CFF7ED9D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6F54EE-7B60-4D2C-965C-4D2FCA5B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BCD7E8-2A77-4828-B11F-162FE77B9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47A8A1-4E43-40B5-9856-8C55C584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48C98E-58E7-4560-8973-219F41A4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EBA43E-7012-4347-8A65-2BD2247D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A97003-6BEE-4A32-9EEB-615D98D9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50010620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E639F4-4306-4D9F-BB7E-E57FAE600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499CC4-6DE0-4016-8D06-937BBED54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c316cc3208433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729308-5636-4337-BA7E-275B6B5B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E7C50-E05F-490A-8920-FE8DE7E9D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B50C52-BF38-4A13-83DC-645A872A3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5907C4-68D9-44A2-8576-233B9692C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AEDA45-9638-437F-8146-A051C2D5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中国语文卷二命题及材料写作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【原创训练材料｜参数为训练所设】材料：修复旧物留下痕迹，有人认为不完美，有人认为痕迹记录了时间。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哪一篇章结构最能…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694369-51A7-4D4C-8DC0-D8B6F9461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0BD0A-DD87-4AF3-858A-F81FCE446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7263C2-EC95-4F7C-B897-3305A65E7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518EF4-D8FD-4535-821C-A92B9B16E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中国语文卷二命题及材料写作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【原创训练材料｜参数为训练所设】题目：‘门开了以后。’文章须让‘开门’成为事件转折，而非背景动作。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哪一构思最能扣题？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189A35-AF63-409A-8787-54F32934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6CAFC8-703D-4885-800E-5CCCD7446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438DCC-1341-408B-A7D3-B520E04B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B05569-AD4F-4CC8-A4B3-1E0FCD43E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中国语文卷二命题及材料写作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【原创训练材料｜参数为训练所设】题目：‘灯熄灭之后。’须让黑暗改变人物对身边人的认识。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哪一构思最切合题意？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5C058E-C60F-47F3-B288-45D7490E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39790A-01AD-478F-80F9-C36976987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72BA37-0AC8-41AE-AF66-97AA15943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3B3DF1-5197-4830-A760-5C265C0C0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9405371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8EF693-2D13-442A-A39B-44A0614F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C7F8E-3722-4B81-81A9-9E225CCB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69b6c645b645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93D1FD-A8BD-41EA-A2C9-2CDF42596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DFB37B-4CA5-45CE-B382-F0354B216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78C649-692F-40E9-9BF1-AE9678C1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102625-529A-4F1D-A9BA-6C144D75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AAA31-4EAC-4955-A435-D0F92467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D28395-206A-44E6-B54B-567AF6A9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1C3DC4-164A-4A05-AEA6-504394CB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E4DA9-2B38-4C27-902A-BF6AFD800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正确结论：我一直逃避进入旧课室；门打开后发现同学留下的修复计划，因而决定面对共同责任。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解析链：开门直接改变信息和人物决定，成为结构转折。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0FCD91-2FB4-428E-8003-BC06E98D6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EF24EB-31DB-4BA1-BEE7-2E8EDD51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1622C3-3B0A-4065-81AE-D8E3FA31F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8744E7-A03F-4FDE-BF8A-45AF5673A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1594359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7BC77F-02D2-4A0F-BC0B-EC85690A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655385-E277-4913-87B1-CB7DF0F5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147183554141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35C86B-7AE2-4CE6-B356-747A8C67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6FB4D9-749B-465F-B338-ED827429E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472382-478D-465E-BED9-E56672A9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BEEB14-AB40-48C4-A9F9-7AC83D68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中国语文卷二命题及材料写作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【原创训练材料｜参数为训练所设】题目：‘灯熄灭之后。’须让黑暗改变人物对身边人的认识。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哪一构思最切合题意？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3677A5-57F4-4C6F-BB6C-7882BC3DC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B6DEA2-6651-4093-9C27-CE6E5017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FF07D4-8455-4368-8426-167D45F1E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DBE68D-8395-4A99-B524-AD81E3807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71C36B-5CAB-4DC9-B1A7-2C74D9264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09E6F2-129D-464F-91AF-E535AAE1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9281D3-CE91-4AD2-BE16-E7E6DC534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B4CB5A-EA88-48F3-B7DB-633306C75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3D364C-6C13-4CAE-9309-12227F73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44129413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0FA94C-8109-40A2-8971-861BE1B41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8C02B0-6768-41ED-9264-4FAE0A0E6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9ac96ade3d4b3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FEBE28-2972-45DE-BD29-A5FEF32B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780B5D-CC55-4778-9B4F-F5EE5114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F923C1-1F1E-4A9C-BCDF-B3CBDCC01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901B78-AB9B-433A-BBF0-18F6D04A6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660C8F-FF1E-4C48-A376-9819F9C14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11DC1C-9E42-440B-BD1E-E710AFD6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【原创训练材料｜参数为训练所设】材料：两人都说‘慢一点’，一人是担心失误，另一人是希望观察被忽略的事。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哪一立意最能比较材料而非二选一？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073C93-A934-4258-9CCF-6C94C598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高频错因：主题正确但缺少具体推进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7DBBCF-4367-4EB1-B2B6-B973EF114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532044-ABEE-455B-9D14-A876E36B9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C87BCF-468C-45FD-9866-558CBC67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0730A9-1E9C-42B8-8673-1D087F21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18A23D-85AB-4D31-999D-C67E7ACC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E00D2B-B758-4B3E-920E-3152A69EE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D7C5D0-71EA-432C-811F-9CA9AC4A5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1855737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8A18BF-DD17-4E2E-803A-9E197886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84C9D6-C197-4F52-8410-274A1DD86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08b8cf9f4342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1E3480-FCCC-4C1C-8EF3-15710B3E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60FED-3BD2-4CEF-AC87-B37FCA06D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A50989-75C3-4F7E-B173-07E913218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862909-2B5B-476C-A001-0EBDF6D6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9C03F8-1DE9-4D63-ADAD-2A5BF7FEA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6EFEA5-3A5B-4826-BEA3-DA38EE3BD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0FB96D-7413-4F96-8D76-B28EFDF1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形成主张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BD7AAA-9919-48F4-8203-4C1DAD202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FB5BCD-D652-400A-92F1-14EFED88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配置材料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A1BEA-73F0-4ADE-87A9-0B3CB335E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B35DED-DA2D-4A90-8D4B-7ED065EA2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2A65A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05B2F0-3C8C-415F-9BCC-539B7A833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中国语文卷二命题及材料写作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【原创训练材料｜参数为训练所设】材料：两人都说‘慢一点’，一人是担心失误，另一人是希望观察被忽略的事。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哪一立意最能比较材料而非二选一？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C0CC14-8140-49BA-ACCC-0EE1F3AF7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EFA666-5871-4BDA-8E91-F53F4AB14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1D4764-1AA5-434C-B98D-6129EC52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正确结论：‘慢’既可避免错误，也可扩大观察；其价值取决于目的和所处情境。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解析：立意比较相同表达背后的不同机制和条件。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6C03B9-7696-4E5C-B4E9-2A226CAC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6834D2-83DC-4E72-A654-74B9E85AC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0E3B7E-7CC7-4092-993B-370105AC7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2D3B89-7996-446C-A161-764B08709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59649906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5E68FE-F5B2-436A-9605-7D129AF7B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3A6820-0957-4A58-8A79-FBD551D9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73abd0862047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1E6FC1-F614-49BE-AB50-545831E5D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F7753-660C-4A72-8D66-834F1CE7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303FFB-5A87-40A9-A8C8-C2F351056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18DC4E-AF05-41C5-BAD7-33466A9C3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07ED95-3238-418B-9A2F-1626FC86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089B0D-9C66-4724-8683-1149FD5E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4E2F3B-A6C1-4AF6-BA44-C29BB14DB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968929-1F12-4766-9242-C45E720B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004153-3215-400C-B951-ABF51DB9D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A65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C3C780-3E29-4746-800D-5E7A0D228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AC5BA0-205D-4B5F-B063-D1EFC60B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288865-EED0-49DB-AF80-B6E55E4D3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79E49D-53BA-4385-985E-29FB93C6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63D6B8-BCD5-417A-BF95-4EB96966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E92129-7A40-449D-A8B1-8651F12F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51466C-C877-4A03-9D7F-7A0BD24BE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E8635C-4F45-487C-A1BC-25A3F4800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6D300C-483F-4A20-9E7E-D3D80DD5D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379583-80F8-40EA-A979-2AA83B61B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3607549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F807A5-BD58-4F3B-BA6B-BB3DAEF92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4DE897-A139-4175-9C81-34126464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6ab02a63524d0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844B14-D399-45F6-9F96-0DDD85E19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C16A67-C398-41DD-95AF-AAF4CCD7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9A2971-C36B-4ABC-AF0A-42E48E692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790D24-DC7E-4E1B-A71B-A3A68B362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命题与材料写作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099B82-4BE1-48AF-9D8A-23969899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5FFAD1-2F03-47FD-B968-1DC71D11B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BF9A30-EB19-4EDB-A9BD-30DEEED1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481869-A39B-46A8-B4BC-38BC8D7E1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6A55A9-F89F-4D7F-BEB1-2A47F2D46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BA644-BE2E-4111-A2E6-54D695D89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4A0C37-FE57-4C4C-8698-798DEF25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300BE0-5177-41D6-8D5E-EF8608CB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AB7E12-BB74-44EB-873E-EFA7F263C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21E85C-5E73-49C2-BDAB-69A948544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983E0D-2AF6-4EA6-A3F1-BD18C4F9C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FE1BA8-E7F2-411E-8983-85EFB546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C4C920-B0FE-43FE-84DF-A8165529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68482757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1E239C-E1A3-4284-8DB7-B65CF387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2A5114-3EDA-4CD6-9500-90AA8A7F3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2d8d2d21bf4c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2922CE-1E46-4341-88CD-A5274DA04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3F2DB9-E5AB-4BC0-BDFC-FC6944A6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20F417-60E5-4B36-A81D-5FB267EE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85A14-352E-4A34-A6AB-023066E44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中国语文卷二命题及材料写作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50DE2A-4D67-4755-9E22-C8BC9210F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685148-DB2A-4536-B5DF-E86C59F16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C5B6CD-CBB1-466D-B357-5184D7CAD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核心矛盾决定文章结构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69D88C-9E1C-4570-93D2-500DFC05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E1A4A6-D8AF-4D82-B3AD-81C0E5F4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99C858-7AE1-438F-AD2B-54671F486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提取限制词—形成主张—配置材料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2A0DB4-7803-46FB-8AF6-596852732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829114-5402-4686-B81D-42D08C9D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29AABB-6F44-4B9D-AF8A-6A113895A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检查：主题正确但缺少具体推进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3EE7D2-60FA-4768-BF02-40C3E217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FCCBD-87CA-4A28-B38B-02BDEFAA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8A4330-034B-4CED-9F41-F46454991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C448A1-07FB-4DF0-8431-727E3E4B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6354087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012B75-569E-40D2-8344-8691CA70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1F70BA-C7EE-4E10-853E-31DB51647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5ac175087943b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84491F-7D5C-4B13-9D91-6617EB50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7B0641-171F-410C-8955-A186BA1F8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4C70FE-4455-475C-81B2-10573D34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444F6-F640-42B4-83DE-9C29F6262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中国语文卷二命题及材料写作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【原创训练材料｜参数为训练所设】题目：‘灯熄灭之后。’须让黑暗改变人物对身边人的认识。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哪一构思最切合题意？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DE15B7-78CC-4E67-BA40-9C9BEECC6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能力结构参考清单（非逐题出处）：HKDSE 中国语文 2027/2028 Assessment Framework、样本题与公开评核资料｜中国语文卷二命题及材料写作·关键词解释·原创模考任务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8C2A4B-3CD0-4763-969F-6AA973753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09FFD9-882B-4461-87B7-0B0696CC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412D2-5776-4D1E-A433-2F0614DD1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DB0E99-48F6-4A0D-9DA3-8501B1DB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62CFE0-D9C9-4785-9859-695A021CA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3A217A-AC30-40CF-A3C4-34A02DED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A606E7-D01F-4613-A99A-FAB50822B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ADC2F0-18D0-4B50-8062-FF1978DF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2FA9CA-ACB9-4F30-9121-9EF3B4FA1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FD5D9B-7A2C-45C0-9416-B0ED985E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14C501-255A-47E6-8CF9-043581987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2D17AE-96B2-46A5-A04B-3E68F4A47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F2DAA5-C5EB-441C-AABD-6119AD2F5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68B26C-8C91-4E80-B2D2-87CC7AC05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3608292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60FD33-1FC8-41E2-A0DF-0C42A136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75BE9-807B-4034-8238-7CA628353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32a1e5c55541c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48B6EA-F5E7-4805-9471-554F79FC6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B2B5C1-B495-402D-A37A-FD65F98A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72D0DD-32B0-4630-A245-2729FDCAE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B28E7E-15DC-4743-B0C7-87E1438D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28D85E-7D89-40DC-A4C1-0BEC2393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38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中国语文卷二命题及材料写作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【原创训练材料｜参数为训练所设】材料：两人都说‘慢一点’，一人是担心失误，另一人是希望观察被忽略的事。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哪一立意最…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3BA788-EDF2-4163-8B77-0F6265944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3FF7C6-E8D8-48E9-9ADF-5D8170BA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0A8E2E-8E6D-4AA3-8B42-0B2C91BFC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C29B32-8D4C-4B7F-88D0-BF0FB387F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中国语文卷二命题及材料写作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【原创训练材料｜参数为训练所设】题目：‘灯熄灭之后。’须让黑暗改变人物对身边人的认识。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哪一构思最切合题意？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D52A57-30EA-417A-B9D6-551845434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B87B0D9-D51B-4A3E-8967-54EDCEBC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DFE62A-96CB-4C82-BA02-723AA8F6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B8C667-C8B9-4D2C-87A8-1EFD2401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83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中国语文卷二命题及材料写作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【原创训练材料｜参数为训练所设】题目：‘我终于听见了。’不可把‘听见’只解释为听到声音。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哪一构思能形成深层转变？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6D9BE2-8720-4D3F-8C9A-1A0E22D9E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5DEE26-2FF5-45B1-AE86-914C355CE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88E563-5CCA-4996-9880-1AB779F08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F3FC90-4BB8-4230-B7D5-3F43FFDD0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22296927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E48515-1139-4845-8E97-8628407C5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B6CBB-5A5A-4C52-96F0-390A52B7D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163acaf30547f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B3E42-7292-4D24-98ED-6874A5D2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79AA5-8968-4A54-ADDC-DE5AE590A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36497-B274-479C-898B-210F2252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06F869-348E-440E-8EF9-02548CD1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主题正确但缺少具体推进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42ED1F-53A6-4531-A7BF-1314CF3F6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25A308-689E-441A-9C16-59D1042C4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1209CD-AF14-428E-8D2E-90587AA3C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52060C-2B65-4194-B5BB-A57A3616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正确结论：停电前我只顾完成汇报；灯熄灭后，邻居凭声音逐户协助，我在黑暗中重新看见平日忽略的关系。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解析链：停电直接触发观察和人物认识变化，题目意象贯穿事件。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D5C897-579B-47C7-8831-773236021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E70C66-A7F0-44B1-9F7E-A64C2126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781696-0568-46D4-BE43-B93737CC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D4808-876B-4D44-9D64-B1AAABFB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86025435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FFA96A-7911-422B-8C09-8820D855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531F3-B232-4F49-BFFD-D5CDA2A98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557251c74e4ee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FC0B5C-51E8-4766-AA69-6408407F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169D97-1CE0-4AB9-A155-92B26C4B4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16D6BF-3C62-419F-888A-0FEE9353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20CF58-C0EA-4B84-B246-273CFFD4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中国语文卷二命题及材料写作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【原创训练材料｜参数为训练所设】题目：‘我终于听见了。’不可把‘听见’只解释为听到声音。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哪一构思能形成深层转变？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72698-1046-4E8E-BF42-32EDB0ED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38211B-4F85-4BBF-A705-1600B1F19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93C168-481E-4B45-BF2F-11F56E8B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CB733-8DF5-4AED-A2B4-0463742A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573BA1-746C-4DFA-8AB1-20A5DF607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F60372-8656-4074-A01E-59B1F063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A74BC0-062A-4304-9AD2-D4BD4500C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D1DA9E-A6F8-447D-B180-5B59946B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CHI · 命题与材料写作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902F38-F047-4849-A3F3-8339189A5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3913773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2026-08-23T18:30:39.5410000Z</dcterms:created>
  <dcterms:modified xsi:type="dcterms:W3CDTF">2026-08-23T18:30:39.5410000Z</dcterms:modified>
</coreProperties>
</file>