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0065fff83734cd4" /><Relationship Type="http://schemas.openxmlformats.org/officeDocument/2006/relationships/extended-properties" Target="/docProps/app.xml" Id="Rdd98ae15498a4584" /><Relationship Type="http://schemas.openxmlformats.org/officeDocument/2006/relationships/officeDocument" Target="/ppt/presentation.xml" Id="R2baa7ad5b867418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b284a2ad3124e32"/>
  </p:sldMasterIdLst>
  <p:notesMasterIdLst>
    <p:notesMasterId xmlns:r="http://schemas.openxmlformats.org/officeDocument/2006/relationships" r:id="R7cee211d93b04c16"/>
  </p:notesMasterIdLst>
  <p:sldIdLst>
    <p:sldId xmlns:r="http://schemas.openxmlformats.org/officeDocument/2006/relationships" id="256" r:id="R41fc5bdff4214266"/>
    <p:sldId xmlns:r="http://schemas.openxmlformats.org/officeDocument/2006/relationships" id="257" r:id="Rff6bb625db394043"/>
    <p:sldId xmlns:r="http://schemas.openxmlformats.org/officeDocument/2006/relationships" id="258" r:id="R88d1571c3f0d45f1"/>
    <p:sldId xmlns:r="http://schemas.openxmlformats.org/officeDocument/2006/relationships" id="259" r:id="Ra51e13ce78184f21"/>
    <p:sldId xmlns:r="http://schemas.openxmlformats.org/officeDocument/2006/relationships" id="260" r:id="R284928b2f2c14a5c"/>
    <p:sldId xmlns:r="http://schemas.openxmlformats.org/officeDocument/2006/relationships" id="261" r:id="R3374fa4bce0447b3"/>
    <p:sldId xmlns:r="http://schemas.openxmlformats.org/officeDocument/2006/relationships" id="262" r:id="R6d885e3eaec64939"/>
    <p:sldId xmlns:r="http://schemas.openxmlformats.org/officeDocument/2006/relationships" id="263" r:id="R48e8778a92494ec6"/>
    <p:sldId xmlns:r="http://schemas.openxmlformats.org/officeDocument/2006/relationships" id="264" r:id="R85af1347e56f4fd7"/>
    <p:sldId xmlns:r="http://schemas.openxmlformats.org/officeDocument/2006/relationships" id="265" r:id="Rc509865947404f06"/>
    <p:sldId xmlns:r="http://schemas.openxmlformats.org/officeDocument/2006/relationships" id="266" r:id="Re4d802d5cbcb4b18"/>
    <p:sldId xmlns:r="http://schemas.openxmlformats.org/officeDocument/2006/relationships" id="267" r:id="Re3b1a8565c2f4423"/>
    <p:sldId xmlns:r="http://schemas.openxmlformats.org/officeDocument/2006/relationships" id="268" r:id="Rd3bd55af2bd642d7"/>
    <p:sldId xmlns:r="http://schemas.openxmlformats.org/officeDocument/2006/relationships" id="269" r:id="R85cbdf88224841c0"/>
    <p:sldId xmlns:r="http://schemas.openxmlformats.org/officeDocument/2006/relationships" id="270" r:id="Rc512fb986be341fe"/>
    <p:sldId xmlns:r="http://schemas.openxmlformats.org/officeDocument/2006/relationships" id="271" r:id="Rc46e610fe2884caf"/>
    <p:sldId xmlns:r="http://schemas.openxmlformats.org/officeDocument/2006/relationships" id="272" r:id="R4ae1d47b1a7945dc"/>
    <p:sldId xmlns:r="http://schemas.openxmlformats.org/officeDocument/2006/relationships" id="273" r:id="R789fde6f83694536"/>
    <p:sldId xmlns:r="http://schemas.openxmlformats.org/officeDocument/2006/relationships" id="274" r:id="R1db42ec73f454cb9"/>
    <p:sldId xmlns:r="http://schemas.openxmlformats.org/officeDocument/2006/relationships" id="275" r:id="R6d210d21312e4d6d"/>
    <p:sldId xmlns:r="http://schemas.openxmlformats.org/officeDocument/2006/relationships" id="276" r:id="Re13ef75c89484bfc"/>
    <p:sldId xmlns:r="http://schemas.openxmlformats.org/officeDocument/2006/relationships" id="277" r:id="Refda55e265d941fa"/>
    <p:sldId xmlns:r="http://schemas.openxmlformats.org/officeDocument/2006/relationships" id="278" r:id="Rba413b065721475e"/>
    <p:sldId xmlns:r="http://schemas.openxmlformats.org/officeDocument/2006/relationships" id="279" r:id="R751d7798267e459e"/>
    <p:sldId xmlns:r="http://schemas.openxmlformats.org/officeDocument/2006/relationships" id="280" r:id="R24ccbb14ba114abe"/>
    <p:sldId xmlns:r="http://schemas.openxmlformats.org/officeDocument/2006/relationships" id="281" r:id="Redbe0d8347924a8d"/>
    <p:sldId xmlns:r="http://schemas.openxmlformats.org/officeDocument/2006/relationships" id="282" r:id="Rf7302c42f26f4fdc"/>
    <p:sldId xmlns:r="http://schemas.openxmlformats.org/officeDocument/2006/relationships" id="283" r:id="R975f1bb8a2f74384"/>
    <p:sldId xmlns:r="http://schemas.openxmlformats.org/officeDocument/2006/relationships" id="284" r:id="R604082d096c64392"/>
    <p:sldId xmlns:r="http://schemas.openxmlformats.org/officeDocument/2006/relationships" id="285" r:id="R99fe467b23a14f2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a86ce51b7a84252" /><Relationship Type="http://schemas.openxmlformats.org/officeDocument/2006/relationships/slideMaster" Target="/ppt/slideMasters/slideMaster1.xml" Id="Rdb284a2ad3124e32" /><Relationship Type="http://schemas.openxmlformats.org/officeDocument/2006/relationships/notesMaster" Target="/ppt/notesMasters/notesMaster1.xml" Id="R7cee211d93b04c16" /><Relationship Type="http://schemas.openxmlformats.org/officeDocument/2006/relationships/presProps" Target="/ppt/presProps.xml" Id="R5d7686c85fdd4726" /><Relationship Type="http://schemas.openxmlformats.org/officeDocument/2006/relationships/tableStyles" Target="/ppt/tableStyles.xml" Id="Rde36bbce97bf419f" /><Relationship Type="http://schemas.openxmlformats.org/officeDocument/2006/relationships/slide" Target="/ppt/slides/slide1.xml" Id="R41fc5bdff4214266" /><Relationship Type="http://schemas.openxmlformats.org/officeDocument/2006/relationships/slide" Target="/ppt/slides/slide2.xml" Id="Rff6bb625db394043" /><Relationship Type="http://schemas.openxmlformats.org/officeDocument/2006/relationships/slide" Target="/ppt/slides/slide3.xml" Id="R88d1571c3f0d45f1" /><Relationship Type="http://schemas.openxmlformats.org/officeDocument/2006/relationships/slide" Target="/ppt/slides/slide4.xml" Id="Ra51e13ce78184f21" /><Relationship Type="http://schemas.openxmlformats.org/officeDocument/2006/relationships/slide" Target="/ppt/slides/slide5.xml" Id="R284928b2f2c14a5c" /><Relationship Type="http://schemas.openxmlformats.org/officeDocument/2006/relationships/slide" Target="/ppt/slides/slide6.xml" Id="R3374fa4bce0447b3" /><Relationship Type="http://schemas.openxmlformats.org/officeDocument/2006/relationships/slide" Target="/ppt/slides/slide7.xml" Id="R6d885e3eaec64939" /><Relationship Type="http://schemas.openxmlformats.org/officeDocument/2006/relationships/slide" Target="/ppt/slides/slide8.xml" Id="R48e8778a92494ec6" /><Relationship Type="http://schemas.openxmlformats.org/officeDocument/2006/relationships/slide" Target="/ppt/slides/slide9.xml" Id="R85af1347e56f4fd7" /><Relationship Type="http://schemas.openxmlformats.org/officeDocument/2006/relationships/slide" Target="/ppt/slides/slide10.xml" Id="Rc509865947404f06" /><Relationship Type="http://schemas.openxmlformats.org/officeDocument/2006/relationships/slide" Target="/ppt/slides/slide11.xml" Id="Re4d802d5cbcb4b18" /><Relationship Type="http://schemas.openxmlformats.org/officeDocument/2006/relationships/slide" Target="/ppt/slides/slide12.xml" Id="Re3b1a8565c2f4423" /><Relationship Type="http://schemas.openxmlformats.org/officeDocument/2006/relationships/slide" Target="/ppt/slides/slide13.xml" Id="Rd3bd55af2bd642d7" /><Relationship Type="http://schemas.openxmlformats.org/officeDocument/2006/relationships/slide" Target="/ppt/slides/slide14.xml" Id="R85cbdf88224841c0" /><Relationship Type="http://schemas.openxmlformats.org/officeDocument/2006/relationships/slide" Target="/ppt/slides/slide15.xml" Id="Rc512fb986be341fe" /><Relationship Type="http://schemas.openxmlformats.org/officeDocument/2006/relationships/slide" Target="/ppt/slides/slide16.xml" Id="Rc46e610fe2884caf" /><Relationship Type="http://schemas.openxmlformats.org/officeDocument/2006/relationships/slide" Target="/ppt/slides/slide17.xml" Id="R4ae1d47b1a7945dc" /><Relationship Type="http://schemas.openxmlformats.org/officeDocument/2006/relationships/slide" Target="/ppt/slides/slide18.xml" Id="R789fde6f83694536" /><Relationship Type="http://schemas.openxmlformats.org/officeDocument/2006/relationships/slide" Target="/ppt/slides/slide19.xml" Id="R1db42ec73f454cb9" /><Relationship Type="http://schemas.openxmlformats.org/officeDocument/2006/relationships/slide" Target="/ppt/slides/slide20.xml" Id="R6d210d21312e4d6d" /><Relationship Type="http://schemas.openxmlformats.org/officeDocument/2006/relationships/slide" Target="/ppt/slides/slide21.xml" Id="Re13ef75c89484bfc" /><Relationship Type="http://schemas.openxmlformats.org/officeDocument/2006/relationships/slide" Target="/ppt/slides/slide22.xml" Id="Refda55e265d941fa" /><Relationship Type="http://schemas.openxmlformats.org/officeDocument/2006/relationships/slide" Target="/ppt/slides/slide23.xml" Id="Rba413b065721475e" /><Relationship Type="http://schemas.openxmlformats.org/officeDocument/2006/relationships/slide" Target="/ppt/slides/slide24.xml" Id="R751d7798267e459e" /><Relationship Type="http://schemas.openxmlformats.org/officeDocument/2006/relationships/slide" Target="/ppt/slides/slide25.xml" Id="R24ccbb14ba114abe" /><Relationship Type="http://schemas.openxmlformats.org/officeDocument/2006/relationships/slide" Target="/ppt/slides/slide26.xml" Id="Redbe0d8347924a8d" /><Relationship Type="http://schemas.openxmlformats.org/officeDocument/2006/relationships/slide" Target="/ppt/slides/slide27.xml" Id="Rf7302c42f26f4fdc" /><Relationship Type="http://schemas.openxmlformats.org/officeDocument/2006/relationships/slide" Target="/ppt/slides/slide28.xml" Id="R975f1bb8a2f74384" /><Relationship Type="http://schemas.openxmlformats.org/officeDocument/2006/relationships/slide" Target="/ppt/slides/slide29.xml" Id="R604082d096c64392" /><Relationship Type="http://schemas.openxmlformats.org/officeDocument/2006/relationships/slide" Target="/ppt/slides/slide30.xml" Id="R99fe467b23a14f2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83fc3ee8576473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4e1266a95fa40ca" /><Relationship Type="http://schemas.openxmlformats.org/officeDocument/2006/relationships/notesMaster" Target="/ppt/notesMasters/notesMaster1.xml" Id="Rcd4ec9cac6b4474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fd45de126a74133" /><Relationship Type="http://schemas.openxmlformats.org/officeDocument/2006/relationships/notesMaster" Target="/ppt/notesMasters/notesMaster1.xml" Id="R5a494333d85a46b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8ac1f4b7c2048cf" /><Relationship Type="http://schemas.openxmlformats.org/officeDocument/2006/relationships/notesMaster" Target="/ppt/notesMasters/notesMaster1.xml" Id="Rd0268192166041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2c17f3c1ea4a5d" /><Relationship Type="http://schemas.openxmlformats.org/officeDocument/2006/relationships/notesMaster" Target="/ppt/notesMasters/notesMaster1.xml" Id="R140b40d7a94f428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6fa4fc45e174684" /><Relationship Type="http://schemas.openxmlformats.org/officeDocument/2006/relationships/notesMaster" Target="/ppt/notesMasters/notesMaster1.xml" Id="R9f4264f957a24ca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9351510e264bc2" /><Relationship Type="http://schemas.openxmlformats.org/officeDocument/2006/relationships/notesMaster" Target="/ppt/notesMasters/notesMaster1.xml" Id="R1dd9342abbf34fc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faa0eb8b7534104" /><Relationship Type="http://schemas.openxmlformats.org/officeDocument/2006/relationships/notesMaster" Target="/ppt/notesMasters/notesMaster1.xml" Id="Rb48299b1df8d417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9a1a4d128104b39" /><Relationship Type="http://schemas.openxmlformats.org/officeDocument/2006/relationships/notesMaster" Target="/ppt/notesMasters/notesMaster1.xml" Id="R1ecf829432544ad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d7c65e94aca41a3" /><Relationship Type="http://schemas.openxmlformats.org/officeDocument/2006/relationships/notesMaster" Target="/ppt/notesMasters/notesMaster1.xml" Id="Rdcc472f5cff145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728624b069a4f20" /><Relationship Type="http://schemas.openxmlformats.org/officeDocument/2006/relationships/notesMaster" Target="/ppt/notesMasters/notesMaster1.xml" Id="R63a184677b4548f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e1416c066934a76" /><Relationship Type="http://schemas.openxmlformats.org/officeDocument/2006/relationships/notesMaster" Target="/ppt/notesMasters/notesMaster1.xml" Id="R23e501b127b545e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0928bdfbcc348fc" /><Relationship Type="http://schemas.openxmlformats.org/officeDocument/2006/relationships/notesMaster" Target="/ppt/notesMasters/notesMaster1.xml" Id="R3ab6601061d44b7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28273c3464548b4" /><Relationship Type="http://schemas.openxmlformats.org/officeDocument/2006/relationships/notesMaster" Target="/ppt/notesMasters/notesMaster1.xml" Id="Rbfd981c8a34545f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576572319094717" /><Relationship Type="http://schemas.openxmlformats.org/officeDocument/2006/relationships/notesMaster" Target="/ppt/notesMasters/notesMaster1.xml" Id="Raff84cd9408f46b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ae06fa6256d4b6e" /><Relationship Type="http://schemas.openxmlformats.org/officeDocument/2006/relationships/notesMaster" Target="/ppt/notesMasters/notesMaster1.xml" Id="Rb4b4e50964034f3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45534ef0d22441e" /><Relationship Type="http://schemas.openxmlformats.org/officeDocument/2006/relationships/notesMaster" Target="/ppt/notesMasters/notesMaster1.xml" Id="R81f58fb7d7ab4d4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0369ba16c264f1b" /><Relationship Type="http://schemas.openxmlformats.org/officeDocument/2006/relationships/notesMaster" Target="/ppt/notesMasters/notesMaster1.xml" Id="Rae8b9258b7f847f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c3f013984da4cf9" /><Relationship Type="http://schemas.openxmlformats.org/officeDocument/2006/relationships/notesMaster" Target="/ppt/notesMasters/notesMaster1.xml" Id="Rb572afcea4e041e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59b0dbf1d9a45dd" /><Relationship Type="http://schemas.openxmlformats.org/officeDocument/2006/relationships/notesMaster" Target="/ppt/notesMasters/notesMaster1.xml" Id="Ref3a5fcd047a448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11ac6d8a0d84a38" /><Relationship Type="http://schemas.openxmlformats.org/officeDocument/2006/relationships/notesMaster" Target="/ppt/notesMasters/notesMaster1.xml" Id="R2a48a7d782a74ed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e27da6134374df9" /><Relationship Type="http://schemas.openxmlformats.org/officeDocument/2006/relationships/notesMaster" Target="/ppt/notesMasters/notesMaster1.xml" Id="R1b1c7f79c9d3442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00259252d4942a0" /><Relationship Type="http://schemas.openxmlformats.org/officeDocument/2006/relationships/notesMaster" Target="/ppt/notesMasters/notesMaster1.xml" Id="R3a749fbc5bb1485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4589fdf68d34809" /><Relationship Type="http://schemas.openxmlformats.org/officeDocument/2006/relationships/notesMaster" Target="/ppt/notesMasters/notesMaster1.xml" Id="Rd345e85e90d64f4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e0bd22d3d804ed5" /><Relationship Type="http://schemas.openxmlformats.org/officeDocument/2006/relationships/notesMaster" Target="/ppt/notesMasters/notesMaster1.xml" Id="Rdfc9e7292cec435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974e61e58bd49f4" /><Relationship Type="http://schemas.openxmlformats.org/officeDocument/2006/relationships/notesMaster" Target="/ppt/notesMasters/notesMaster1.xml" Id="Rb4e17344119d4f6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829496984b24589" /><Relationship Type="http://schemas.openxmlformats.org/officeDocument/2006/relationships/notesMaster" Target="/ppt/notesMasters/notesMaster1.xml" Id="Re6603633f29d49f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da346b14d5b458e" /><Relationship Type="http://schemas.openxmlformats.org/officeDocument/2006/relationships/notesMaster" Target="/ppt/notesMasters/notesMaster1.xml" Id="R15458ac22ab246b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8fbd7a592294780" /><Relationship Type="http://schemas.openxmlformats.org/officeDocument/2006/relationships/notesMaster" Target="/ppt/notesMasters/notesMaster1.xml" Id="R6908cd918b1147b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72a3e3a92c3441f" /><Relationship Type="http://schemas.openxmlformats.org/officeDocument/2006/relationships/notesMaster" Target="/ppt/notesMasters/notesMaster1.xml" Id="R40368e01b2e9478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e7e040e54c64199" /><Relationship Type="http://schemas.openxmlformats.org/officeDocument/2006/relationships/notesMaster" Target="/ppt/notesMasters/notesMaster1.xml" Id="Rb13ecfcee47441d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的“指定文言经典”学习单元。本套课件共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讲稿】明确告诉学生：本单元只训练“指定文言经典”。先解释知识范围，再用一句话建立核心判断，最后示范标准方法。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【互动提问】请用自己的话复述“背诵须转化为原文证据、解释和整体回扣”，并举一个会触发“只默写原句或背背景，不说明原句证明什么”的错误例子。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中国语文卷一甲部指定文言经典 · 指令核对
指令焦点：先判断题目要求找、解、析、比、评中的哪一种动作。
【指定篇章短引｜原文属古典公版文本】《劝学》：‘吾尝终日而思矣，不如须臾之所学也；吾尝跂而望矣，不如登高之博见也。’
两组对比怎样推进作者的论述？ 选项为 A.作者否定一切思考，主张学习时不必独立判断。；B.作者只描写登高所见，借此赞美自然景色。；C.作者认为眼界完全由天赋决定，后天学习无效。；D.作者以空想不及学习、跂望不及登高的经验作对比，说明借助学习与外物比徒然用力更有效。。讲解时强调：背诵须转化为原文证据、解释和整体回扣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【预期回答】学生能说出“题意动作—短引定位—关键词解释—关系／作用—篇章回扣”中的起始动作，并避开“只默写原句或背背景，不说明原句证明什么”。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题意动作—短引定位—关键词解释—关系／作用—篇章回扣”，最后说明结论“作者以空想不及学习、跂望不及登高的经验作对比，说明借助学习与外物比徒然用力更有效。”怎样由证据推出。完整解析：答案先指出两组对比，再把具体经验回扣到‘善假于物’的论证方向。 引文据教育局指定文言经典学习材料范围；设问、选项和解析为原创，并非历届真题或官方拟题。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中国语文 2027/2028 Assessment Framework、样本题与公开评核资料｜中国语文卷一甲部指定文言经典·指令核对·原创模考任务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【预期回答】学生能把失分归入“只默写原句或背背景，不说明原句证明什么”或更精确的个人错因，并写出可执行检查动作。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讲稿】逐项解释“指定文言经典”中的专有名词、符号、对象和单位。特别强调：只默写原句或背背景，不说明原句证明什么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讲稿】用“条件—表示—方法—核验”重建本知识点。示范时逐步引用：题意动作—短引定位—关键词解释—关系／作用—篇章回扣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讲稿】带学生逐句读取任务，不先求答案。要求指出材料中的有效条件，再按“题意动作—短引定位—关键词解释—关系／作用—篇章回扣”作答。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讲稿】先展示错误路径，再用解析链复原第一失分点。禁止只说“粗心”；必须落到“只默写原句或背背景，不说明原句证明什么”或更精确的动作。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中国语文卷一甲部指定文言经典 · 指令核对
指令焦点：先判断题目要求找、解、析、比、评中的哪一种动作。
【指定篇章短引｜原文属古典公版文本】《师说》：‘位卑则足羞，官盛则近谀。呜呼！师道之不复可知矣。’
这句话怎样揭示士大夫拒绝从师的问题？ 选项为 A.士大夫只愿向官位较高的人学习，并无矛盾。；B.作者认为官位高低是判断学问的唯一标准。；C.这句话赞扬士大夫能谨慎选择老师。；D.士大夫以对方位卑为羞、官高又视从师为谄媚，显示他们无论教师地位高低都为拒学找借口，暴露门第观念与逻辑矛盾。。讲解时强调：背诵须转化为原文证据、解释和整体回扣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【预期回答】学生能说出“题意动作—短引定位—关键词解释—关系／作用—篇章回扣”中的起始动作，并避开“只默写原句或背背景，不说明原句证明什么”。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题意动作—短引定位—关键词解释—关系／作用—篇章回扣”，最后说明结论“士大夫以对方位卑为羞、官高又视从师为谄媚，显示他们无论教师地位高低都为拒学找借口，暴露门第观念与逻辑矛盾。”怎样由证据推出。完整解析：答案须解释两种借口如何共同封死从师可能，而非只翻译‘卑’和‘盛’。 引文据教育局指定文言经典学习材料范围；设问、选项和解析为原创，并非历届真题或官方拟题。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中国语文 2027/2028 Assessment Framework、样本题与公开评核资料｜中国语文卷一甲部指定文言经典·指令核对·原创模考任务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【预期回答】学生能把失分归入“只默写原句或背背景，不说明原句证明什么”或更精确的个人错因，并写出可执行检查动作。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讲稿】逐项解释“指定文言经典”中的专有名词、符号、对象和单位。特别强调：只默写原句或背背景，不说明原句证明什么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讲稿】用“条件—表示—方法—核验”重建本知识点。示范时逐步引用：题意动作—短引定位—关键词解释—关系／作用—篇章回扣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讲稿】带学生逐句读取任务，不先求答案。要求指出材料中的有效条件，再按“题意动作—短引定位—关键词解释—关系／作用—篇章回扣”作答。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讲稿】先展示错误路径，再用解析链复原第一失分点。禁止只说“粗心”；必须落到“只默写原句或背背景，不说明原句证明什么”或更精确的动作。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中国语文卷一甲部指定文言经典 · 指令核对
指令焦点：先判断题目要求找、解、析、比、评中的哪一种动作。
【指定篇章短引｜原文属古典公版文本】《逍遥游》：‘今子有大树，患其无用，何不树之于无何有之乡……逍遥乎寝卧其下。’
庄子的回应怎样处理惠子所说的‘无用’？ 选项为 A.庄子改变使用大树的地点和目的，把不能制器的‘无用’转化为可保全生命、自由休息的空间，质疑单一的功利用途。；B.庄子同意大树毫无价值，因此主张立即砍掉。；C.庄子证明大树木材最适合制造精巧器物。；D.庄子只讨论种树技术，没有回应惠子的价值判断。。讲解时强调：背诵须转化为原文证据、解释和整体回扣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【预期回答】学生能说出“题意动作—短引定位—关键词解释—关系／作用—篇章回扣”中的起始动作，并避开“只默写原句或背背景，不说明原句证明什么”。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题意动作—短引定位—关键词解释—关系／作用—篇章回扣”，最后说明结论“庄子改变使用大树的地点和目的，把不能制器的‘无用’转化为可保全生命、自由休息的空间，质疑单一的功利用途。”怎样由证据推出。完整解析：答案须说明庄子不是否认大树特点，而是转换评价标准与使用情境。 引文据教育局指定文言经典学习材料范围；设问、选项和解析为原创，并非历届真题或官方拟题。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中国语文 2027/2028 Assessment Framework、样本题与公开评核资料｜中国语文卷一甲部指定文言经典·指令核对·原创模考任务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【预期回答】学生能把失分归入“只默写原句或背背景，不说明原句证明什么”或更精确的个人错因，并写出可执行检查动作。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讲稿】逐项解释“指定文言经典”中的专有名词、符号、对象和单位。特别强调：只默写原句或背背景，不说明原句证明什么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讲稿】用“条件—表示—方法—核验”重建本知识点。示范时逐步引用：题意动作—短引定位—关键词解释—关系／作用—篇章回扣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讲稿】带学生逐句读取任务，不先求答案。要求指出材料中的有效条件，再按“题意动作—短引定位—关键词解释—关系／作用—篇章回扣”作答。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讲稿】先展示错误路径，再用解析链复原第一失分点。禁止只说“粗心”；必须落到“只默写原句或背背景，不说明原句证明什么”或更精确的动作。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Framework、样本题与公开评核资料｜中国语文卷一甲部指定文言经典·推论边界·原创模考任务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2f8e117ab344a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07ad8edee14e3b" /><Relationship Type="http://schemas.openxmlformats.org/officeDocument/2006/relationships/slideLayout" Target="/ppt/slideLayouts/slideLayout1.xml" Id="R06da07c66dce41e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6da07c66dce41e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4d193973ad481f" /><Relationship Type="http://schemas.openxmlformats.org/officeDocument/2006/relationships/image" Target="/ppt/media/image.png" Id="R03b93db9f97e4615" /><Relationship Type="http://schemas.openxmlformats.org/officeDocument/2006/relationships/notesSlide" Target="/ppt/notesSlides/notesSlide1.xml" Id="R8a7ac906e0d0415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a305c8fd064cda" /><Relationship Type="http://schemas.openxmlformats.org/officeDocument/2006/relationships/image" Target="/ppt/media/image2.png" Id="Rc122d4f1d93f47b3" /><Relationship Type="http://schemas.openxmlformats.org/officeDocument/2006/relationships/notesSlide" Target="/ppt/notesSlides/notesSlide2.xml" Id="Rcad80903bafa42a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7134893cdf4344" /><Relationship Type="http://schemas.openxmlformats.org/officeDocument/2006/relationships/image" Target="/ppt/media/image3.png" Id="R2a73e9101bed4f42" /><Relationship Type="http://schemas.openxmlformats.org/officeDocument/2006/relationships/notesSlide" Target="/ppt/notesSlides/notesSlide3.xml" Id="R5153b98fe72940d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35d617db734846" /><Relationship Type="http://schemas.openxmlformats.org/officeDocument/2006/relationships/image" Target="/ppt/media/image4.png" Id="R8593610a47a54282" /><Relationship Type="http://schemas.openxmlformats.org/officeDocument/2006/relationships/notesSlide" Target="/ppt/notesSlides/notesSlide4.xml" Id="R83e0abb914d845e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b98515faa64187" /><Relationship Type="http://schemas.openxmlformats.org/officeDocument/2006/relationships/image" Target="/ppt/media/image5.png" Id="Rb5863b5cf5e5491b" /><Relationship Type="http://schemas.openxmlformats.org/officeDocument/2006/relationships/notesSlide" Target="/ppt/notesSlides/notesSlide5.xml" Id="R8fa72bd7430441b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5b2a25bc544b63" /><Relationship Type="http://schemas.openxmlformats.org/officeDocument/2006/relationships/image" Target="/ppt/media/image6.png" Id="Rbe0a512698604ce8" /><Relationship Type="http://schemas.openxmlformats.org/officeDocument/2006/relationships/notesSlide" Target="/ppt/notesSlides/notesSlide6.xml" Id="Rba7ffc0a05304f6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46771a6f12482f" /><Relationship Type="http://schemas.openxmlformats.org/officeDocument/2006/relationships/image" Target="/ppt/media/image7.png" Id="Radc1cba04bd04a78" /><Relationship Type="http://schemas.openxmlformats.org/officeDocument/2006/relationships/notesSlide" Target="/ppt/notesSlides/notesSlide7.xml" Id="Ra66a659ce7ec481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31fab381d64b15" /><Relationship Type="http://schemas.openxmlformats.org/officeDocument/2006/relationships/image" Target="/ppt/media/image8.png" Id="R12c37d2c07fa475a" /><Relationship Type="http://schemas.openxmlformats.org/officeDocument/2006/relationships/notesSlide" Target="/ppt/notesSlides/notesSlide8.xml" Id="Rd564125799e94bb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d27b7a3753458d" /><Relationship Type="http://schemas.openxmlformats.org/officeDocument/2006/relationships/image" Target="/ppt/media/image9.png" Id="Rb7c14acc96184aba" /><Relationship Type="http://schemas.openxmlformats.org/officeDocument/2006/relationships/notesSlide" Target="/ppt/notesSlides/notesSlide9.xml" Id="R7329cdf74a914e2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d01a43d09548dc" /><Relationship Type="http://schemas.openxmlformats.org/officeDocument/2006/relationships/image" Target="/ppt/media/image10.png" Id="Rc653821cca4847ad" /><Relationship Type="http://schemas.openxmlformats.org/officeDocument/2006/relationships/notesSlide" Target="/ppt/notesSlides/notesSlide10.xml" Id="R7eecff8b6f3548c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afe3c7515e4732" /><Relationship Type="http://schemas.openxmlformats.org/officeDocument/2006/relationships/image" Target="/ppt/media/image11.png" Id="R08de79ed4cea4087" /><Relationship Type="http://schemas.openxmlformats.org/officeDocument/2006/relationships/notesSlide" Target="/ppt/notesSlides/notesSlide11.xml" Id="R83fd647d96d2445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ad380b0a194a04" /><Relationship Type="http://schemas.openxmlformats.org/officeDocument/2006/relationships/image" Target="/ppt/media/image12.png" Id="Rb8e219aa7ccf445e" /><Relationship Type="http://schemas.openxmlformats.org/officeDocument/2006/relationships/notesSlide" Target="/ppt/notesSlides/notesSlide12.xml" Id="Rf5cd436b21e2427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319d5b02b644f1" /><Relationship Type="http://schemas.openxmlformats.org/officeDocument/2006/relationships/image" Target="/ppt/media/image13.png" Id="R6ac522838e694983" /><Relationship Type="http://schemas.openxmlformats.org/officeDocument/2006/relationships/notesSlide" Target="/ppt/notesSlides/notesSlide13.xml" Id="R52e487575a6b41b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7c98977651427b" /><Relationship Type="http://schemas.openxmlformats.org/officeDocument/2006/relationships/image" Target="/ppt/media/image14.png" Id="R93ba569f17ae455e" /><Relationship Type="http://schemas.openxmlformats.org/officeDocument/2006/relationships/notesSlide" Target="/ppt/notesSlides/notesSlide14.xml" Id="R27838560c680466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6adf72ccb14f95" /><Relationship Type="http://schemas.openxmlformats.org/officeDocument/2006/relationships/image" Target="/ppt/media/image15.png" Id="R55ec1e9bfd4d4b19" /><Relationship Type="http://schemas.openxmlformats.org/officeDocument/2006/relationships/notesSlide" Target="/ppt/notesSlides/notesSlide15.xml" Id="Rb5009a9e339b415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5e3f84b52d46ee" /><Relationship Type="http://schemas.openxmlformats.org/officeDocument/2006/relationships/image" Target="/ppt/media/image16.png" Id="R5155c663c70649d5" /><Relationship Type="http://schemas.openxmlformats.org/officeDocument/2006/relationships/notesSlide" Target="/ppt/notesSlides/notesSlide16.xml" Id="R15fc6564701b4f5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f797b9977942ba" /><Relationship Type="http://schemas.openxmlformats.org/officeDocument/2006/relationships/image" Target="/ppt/media/image17.png" Id="R0538ed3f336444b1" /><Relationship Type="http://schemas.openxmlformats.org/officeDocument/2006/relationships/notesSlide" Target="/ppt/notesSlides/notesSlide17.xml" Id="Rdee7eb5fa0bd456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9979c389514406" /><Relationship Type="http://schemas.openxmlformats.org/officeDocument/2006/relationships/image" Target="/ppt/media/image18.png" Id="R191d5911282c40d1" /><Relationship Type="http://schemas.openxmlformats.org/officeDocument/2006/relationships/notesSlide" Target="/ppt/notesSlides/notesSlide18.xml" Id="Ra9aa1a2eb411483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b6ea86baea42eb" /><Relationship Type="http://schemas.openxmlformats.org/officeDocument/2006/relationships/image" Target="/ppt/media/image19.png" Id="Rfdedb713ca73459a" /><Relationship Type="http://schemas.openxmlformats.org/officeDocument/2006/relationships/notesSlide" Target="/ppt/notesSlides/notesSlide19.xml" Id="R8810fd36c3534ba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418687f764b19" /><Relationship Type="http://schemas.openxmlformats.org/officeDocument/2006/relationships/image" Target="/ppt/media/image20.png" Id="Rc4623061352940d3" /><Relationship Type="http://schemas.openxmlformats.org/officeDocument/2006/relationships/notesSlide" Target="/ppt/notesSlides/notesSlide20.xml" Id="Rfbca5379caa24ef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787ae7ce304c9d" /><Relationship Type="http://schemas.openxmlformats.org/officeDocument/2006/relationships/image" Target="/ppt/media/image21.png" Id="R066df7833b2a4995" /><Relationship Type="http://schemas.openxmlformats.org/officeDocument/2006/relationships/notesSlide" Target="/ppt/notesSlides/notesSlide21.xml" Id="R15d529e6442c485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5fcdca9e684e0b" /><Relationship Type="http://schemas.openxmlformats.org/officeDocument/2006/relationships/image" Target="/ppt/media/image22.png" Id="R22cd45bfcbbe4e2e" /><Relationship Type="http://schemas.openxmlformats.org/officeDocument/2006/relationships/notesSlide" Target="/ppt/notesSlides/notesSlide22.xml" Id="R85a8ed131dd5427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44033af0b14045" /><Relationship Type="http://schemas.openxmlformats.org/officeDocument/2006/relationships/image" Target="/ppt/media/image23.png" Id="R159db358b78343c3" /><Relationship Type="http://schemas.openxmlformats.org/officeDocument/2006/relationships/notesSlide" Target="/ppt/notesSlides/notesSlide23.xml" Id="Ra999f12e977a489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a4b66a253d4934" /><Relationship Type="http://schemas.openxmlformats.org/officeDocument/2006/relationships/image" Target="/ppt/media/image24.png" Id="Reab26573f8924264" /><Relationship Type="http://schemas.openxmlformats.org/officeDocument/2006/relationships/notesSlide" Target="/ppt/notesSlides/notesSlide24.xml" Id="R75ae914712ea49e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6da61bcd7949f9" /><Relationship Type="http://schemas.openxmlformats.org/officeDocument/2006/relationships/image" Target="/ppt/media/image25.png" Id="R9f3718f848244866" /><Relationship Type="http://schemas.openxmlformats.org/officeDocument/2006/relationships/notesSlide" Target="/ppt/notesSlides/notesSlide25.xml" Id="Rfb244bd4f681428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58b5b147404087" /><Relationship Type="http://schemas.openxmlformats.org/officeDocument/2006/relationships/image" Target="/ppt/media/image26.png" Id="R913b99147ed24ec2" /><Relationship Type="http://schemas.openxmlformats.org/officeDocument/2006/relationships/notesSlide" Target="/ppt/notesSlides/notesSlide26.xml" Id="R1c71300b0499489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ccb4e92757467b" /><Relationship Type="http://schemas.openxmlformats.org/officeDocument/2006/relationships/image" Target="/ppt/media/image27.png" Id="Re75eccbf0e074a04" /><Relationship Type="http://schemas.openxmlformats.org/officeDocument/2006/relationships/notesSlide" Target="/ppt/notesSlides/notesSlide27.xml" Id="Re66190c3f2ee4b1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40ce4c577e43c3" /><Relationship Type="http://schemas.openxmlformats.org/officeDocument/2006/relationships/image" Target="/ppt/media/image28.png" Id="R660307ac0b8a4fba" /><Relationship Type="http://schemas.openxmlformats.org/officeDocument/2006/relationships/notesSlide" Target="/ppt/notesSlides/notesSlide28.xml" Id="R037a2101eeb14d7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42cda5943848fb" /><Relationship Type="http://schemas.openxmlformats.org/officeDocument/2006/relationships/image" Target="/ppt/media/image29.png" Id="R507ac6c90f59449f" /><Relationship Type="http://schemas.openxmlformats.org/officeDocument/2006/relationships/notesSlide" Target="/ppt/notesSlides/notesSlide29.xml" Id="R90d5142cf75744f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83e0f548284180" /><Relationship Type="http://schemas.openxmlformats.org/officeDocument/2006/relationships/image" Target="/ppt/media/image30.png" Id="R5ae6edf55d284546" /><Relationship Type="http://schemas.openxmlformats.org/officeDocument/2006/relationships/notesSlide" Target="/ppt/notesSlides/notesSlide30.xml" Id="R1cd3b3816bb74bf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CDF83B-F035-4CAF-B249-03BC5ACCB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1B0B36-3A4C-4FB6-96FB-5557920E4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984C64-0F9B-41AD-8DAE-44B40029B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65932A-5E98-430E-BC62-362586D55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指定文言经典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3B234C-B6F3-4CF7-A6EB-E8D1608D1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依教育局十二组指定材料训练关键语句、论证／人物、结构、文化内涵与跨篇联系。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429802-A0C3-442B-BFA5-4A4C75100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0AFC80-04BA-412A-8BE8-815EA593E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FDA00D-D641-4666-94F3-BB5F6B58C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C89BE1-5D8D-4ACC-B672-C7F0A3178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b93db9f97e461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9C8084-D58F-4F73-A715-878BEE457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063B93-0E47-49F3-AB21-F707BD591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E3BBCE-22A4-4D00-8B34-3B9ED3011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2479F5-26B4-45D0-9E08-C23B0111B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5DFEE7-037B-4211-AEFD-0A45E37A3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A3E3AB-4534-4108-AC67-2BBB2D916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F2B1D5-76B3-4146-998D-AE231C484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1189DA-AC43-4814-81B7-8F691E71A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DF3474-1949-4AEC-9AA4-A555C2E0F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3236561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711703-FD0E-4EA5-ABF0-418646D65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69CD1B-CE12-4CA3-BF04-CBE2087AD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22d4f1d93f47b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A4B703-9B97-4782-B439-C03FB4817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8CEDC3-35AF-454E-AF8F-C5ABD9B8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D0BC0D-E807-41DD-8D65-16F0442F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9CFF12-1C09-4C2A-82CD-A4491F622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8F8ECE-5937-4525-8935-F171527A4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A9B2F8-6160-44D4-BA6B-5E33B84E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2F1727-9242-49F1-8961-F7A2BFC38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3802D4-7057-454D-AAA3-161EF3F40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6C236A-C75D-4FE4-A01E-E14B8AD6E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7B967C-B696-42ED-9024-558D130E1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DE148B-5D6D-4574-8AD0-97D252873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776912-566D-4394-90C8-1489B4B01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AA7E4D-BCBC-4301-88BA-C4445C2CC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3F9F9D-C4AC-44DA-8A3A-E3D7DF529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2556F9-8BDF-454E-972D-CBD3545A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72BF96-F497-4FCE-BD1B-B0E98B7D2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CE45F3-31BD-4579-88FC-6F629FF78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成功标准｜背诵须转化为原文证据、解释和整体回扣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7B14B4-8EE6-4144-A9C7-4A3636296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9FDE29-86AE-44CC-9F5E-615A9472C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83CEC0-DAFE-4861-B59D-5DE5F4106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566997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DD2AA9-0274-4898-A84B-BCD774E71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4E171E-248B-4D1F-8911-E45A3398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73e9101bed4f4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4EA47C-557A-4D63-80DB-B50ADCB60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指定文言经典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8D1F64-F49A-4B8A-908B-12C9346D1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56F934-DC57-46DA-A7DF-AFA5E7584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6F777B-A22B-4C24-9815-FD0140A1F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A5BB1B-1305-41DD-944C-62EB4A194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4D948C-A976-40FE-9B1D-03E258356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边界提醒｜只默写原句或背背景，不说明原句证明什么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BD969B-8274-492D-A115-ED8BA9CDD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073EBE-AE5D-49CE-A1F2-F7C5E7688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AFC5AF-592D-4C8C-B00F-163AC49E4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依教育局十二组指定材料训练关键语句、论证／人物、结构、文化内涵与跨篇联系。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0DF22D-ED08-4D27-A0FD-D8464B81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97862A-B9C7-4943-A552-CE14E32B2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AF10F5-90E5-485E-963B-DCBD3D518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题意动作—短引定位—关键词解释—关系／作用—篇章回扣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F479DE-98BF-4CAB-867C-CB6A2EE18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中国语文 2027/2028 Assessment Framework、样本题与公开评核资料｜中国语文卷一甲部指定文言经典·指令核对·原创模考任务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C55F1A-9942-4CDB-B33F-CDD1222D3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118306-15E7-40BD-89EC-8D074E663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4C62A5-B5F2-4164-A8B9-4AAB95D9A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16750F-35E4-437F-91D8-FCD84EFBD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1274840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9F84EF-B8B5-4F4E-BC2F-5130B3727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D5F6B5-E7F7-4F92-AF8F-0953F56ED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93610a47a542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0EC865-8D93-4277-9904-AD3AD57F2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4D2E78-8A60-4C89-A325-EFA7D4B2D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5FE80D-FACF-4186-A14F-F83AD3EF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能解释“背诵须转化为原文证据、解释和整体回扣”，并识别一个反例或边界。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CFAE62-5561-4406-9353-D7E40D8EB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CFF913-3EF3-4887-8EDC-F9DEA3F3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41F400-430F-49B5-8FC4-EAA25342A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中国语文卷一甲部指定文言经典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【指定篇章短引｜原文属古典公版文本】《劝学》：‘吾尝终日而思矣，不如须臾之所学也；吾尝跂而望矣，不如登高之博见也。’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两组对比怎样推进作者的论述？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AECF58-8C33-4997-BC7D-DD76BA101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高频错因：只默写原句或背背景，不说明原句证明什么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5106CF-E12C-46EC-9CCE-3783C5DFD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E86650-52FE-4F79-8348-8E3A0DD76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F3DA26-6871-467A-AD4E-16D89E6B2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916FE0-0FCB-4E7C-9D55-A99E7BC4D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ACD4A1-9F57-4EF2-9D01-315A8EECC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765747-0B39-4066-B943-DB9E218F5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7861A3-BA9E-48B4-BE37-49AD8B685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715599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34811C-C5D3-4B32-A8CB-C9FDE660A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C85A3A-12F4-423B-8B31-2F30EB057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863b5cf5e549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829DE0-7A62-482F-B1DA-AEE8502D4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DB34D9-7412-4F19-9D6C-CDC9C45FA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4D072F-46AF-414F-ABAE-20752126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88C7A2-9757-4AC3-81DE-5B07977D6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520B77-70AA-49A4-9244-2A359CA3F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题意动作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540E96-9212-4CBA-AED9-0EDC8C192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5E2659-4403-4631-8B68-C4B6E24A1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短引定位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DC3D5A-B0AE-4808-BC4C-E0DD1403D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55C211-48CC-404E-8EB8-3F703B2F8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关键词解释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0EA9A4-6CAB-43D9-98D4-DB6925EC9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206266-E220-4112-9DEA-F10F84FFE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关系／作用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FA4C4A-65A6-4683-B26B-10ADB3D32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8660D7-A6BF-4A79-8610-52DED2D92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16B302-35FC-44A4-9B81-48CFDE7A3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中国语文卷一甲部指定文言经典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【指定篇章短引｜原文属古典公版文本】《劝学》：‘吾尝终日而思矣，不如须臾之所学也；吾尝跂而望矣，不如登高之博见也。’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两组对比怎样推进作者的论述？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B14067-4B2E-4CE9-972B-D358E518E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3BE831-5A75-40B4-BA84-E1FA92D25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E9E966-BC40-465C-A654-6203D26A5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正确结论：作者以空想不及学习、跂望不及登高的经验作对比，说明借助学习与外物比徒然用力更有效。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解析：答案先指出两组对比，再把具体经验回扣到‘善假于物’的论证方向。 引文据教育局指定文言经典学习材料范围；设问、选项和解析为原创，并非历届真题或官方拟题。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AF61E0-50BE-4F97-A2E7-07A244CDD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AB02D0-943D-4408-86AD-BACD75FA5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5501BA-139C-442A-8D67-BF96DCB04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E4F81E-F353-4C17-9E20-1FC85361E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0479388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2B5373-C9BC-46E3-AE3D-61EF19233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897C96-60FF-4054-9F0B-13FCD0CB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0a512698604ce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DCCE92-7B66-43A9-9219-21ED8BFF3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6C2AAA-EDE7-49CC-840B-7367C780F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EA4FF8-963E-45E8-B031-4A887BCF0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74A834-2258-4DC0-A156-1CF8EB99D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B3ADBB-B72F-401C-BECF-7F24EC759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2231DA-8D91-42A8-9D6D-78E44C5C9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25BD1A-80C4-4979-A831-61088FFA1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EBC9E1-BCEB-4BF1-8131-2C0F0B671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D1E30A-8490-4C53-BB5D-F227B851F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9ED122-88CB-4E37-B45D-DB51A3BBB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0303C2-9E94-42B5-8D07-FCD0B1D21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463A6E-8359-467D-B32F-397B7B9AB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450056-0FC9-4965-B4B4-6A139CADE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7841F2-9AD5-414E-AE05-935817335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C2179F-0864-4DE6-A9A1-02C858E4B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641726-5D59-4AED-85CD-A391BC207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8A436B-7799-4CAA-9D53-84435DAAC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52EE88-550A-48E4-8B67-51C4E6DB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BDBB94-679C-4219-B67E-BEC343D14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4466675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C3CB25-9B69-4801-9637-F3CFEDE0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2F6286-970F-4585-8848-408E63EF6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c1cba04bd04a7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844593-D3F6-4E6E-9D0E-2720E188A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C7DD98-D9A1-4E43-805C-DC3AC2BA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22B808-6B90-44BF-92D0-037EF35C5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A7114E-75D1-4114-A031-887DF6CF8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指定文言经典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CEEC6E-6EEE-44FF-B621-542EB470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CBF5E0-EAB2-4314-88CB-1A83FFA30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52C4F7-03EE-45B4-A9BF-2F83BB259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6F9E36-19A8-467D-B9CE-DE608B17F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D61779-1DE5-4F38-84B2-8D7D1ACE7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938521-6515-4183-B230-365D57731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题意动作—短引定位—关键词解释—关系／作用—篇章回扣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0722B0-3F6D-41FE-9E52-7A87BF28D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72B03F-0E71-4550-BAE1-31193FDE6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FE0A72-171A-4378-BA07-17EB26C08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3BD59E-948C-41C9-9CCF-E3149CBE9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70A9C8-1015-4858-B2FD-5E8688283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4790FF-E0F7-4C42-8629-BB13B1DD4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0DA815-5D52-4171-A71E-FBA383CDE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57429788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BC29FD-4C6B-4257-B9CC-09B8ADE86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535E41-5D33-4F90-B9E9-D3F435488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c37d2c07fa47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9A0186-040F-48B4-A1E6-1C8F9581F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3B7B00-488C-4720-ADD7-7A9DB5C34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E0D13B-7F53-48B0-A328-524E5B6E0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D19B42-2186-4121-AC5D-47395267D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中国语文卷一甲部指定文言经典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E52D2F-5469-4097-AF32-D6E76A74B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DCC6EC-50A1-402C-8990-F5D13509D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0ED94A-2CBB-4BB4-AB2D-33BE2299C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7895D2-D72D-4D78-A481-B5120FB01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30731D-15A0-4AC4-A6BE-7ACA00CE3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09EACE-96F9-4B44-94C7-FD35735B8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题意动作—短引定位—关键词解释—关系／作用—篇章回扣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457192-5635-46E9-A5C8-EFCD1812B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2F2AFC-0249-46BB-9401-908247471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D10D93-4C49-4A17-949A-64AB6F18C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087C06-35F4-4D17-8CD3-2EA9DD31D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AE0498-B172-40C3-B4C9-DF3EDE19B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030DAA-B9BA-45C6-BFBD-D765C2536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67B99A-C98F-498B-A084-3F5983483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7299512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3E41A7-26F8-4A8C-BA4A-D86BEBB76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15371D-F945-46FD-8274-47EA810C1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c14acc96184a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2BF7A0-2030-48F9-A00C-CD9897FBC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183D2B-B29A-47CC-A674-C0C6FF8C7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6D8376-7720-4EF8-B392-44AE3022F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7F5C56-E6E8-475E-8A03-69448E7C3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中国语文卷一甲部指定文言经典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【指定篇章短引｜原文属古典公版文本】《出师表》：‘亲贤臣，远小人，此先汉所以兴隆也；亲小人，远贤臣，此后汉所以倾颓也。’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先汉与后汉的对比怎样加强劝谏？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8A62C2-398B-4795-A02F-8D9F0A89A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Framework、样本题与公开评核资料｜中国语文卷一甲部指定文言经典·关键词解释·原创模考任务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57221A-21A4-4097-B00C-A5143C789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F3FA21-02C2-4DBD-985F-F0B090F0C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FE585B-409D-4EE4-8F66-51E246A16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9AB368-BCB1-46AE-8F0E-8A32F0203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BEE242-2391-4260-90AC-F29F5652F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B740EB-7140-406D-A3C8-01A32169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59B116-A31F-4EA5-974C-209A40F0E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4159D6-1862-451E-8558-B2C5A3A2C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83AF06-9D67-4B34-9D6F-77D979252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9891C3-6639-4D7E-B2D3-A17382886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248001-F031-4CB1-9536-698A3BDD5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7F7E0B-A2B0-4B10-9AD5-42DE8BDDA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590046-FD8E-44E3-8EB9-F318326AE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1CB091-B7C0-4310-9896-FECAB81BB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653087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E767BC-039E-456A-A863-BCE01CBE1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3A3B32-0468-45B6-B59D-3E7E70E9B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53821cca4847a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F4AB9D-58E3-4097-A5DE-3D3487B08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F3B5D3-2C04-4F69-99EC-8B8BF17BE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E3DDD9-63A1-4E7D-9D20-B0D300DDF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CB1278-9AA5-4F7E-A750-B42FEAE69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170210-69C3-4ED2-B089-5B970D056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中国语文卷一甲部指定文言经典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【指定篇章短引｜原文属古典公版文本】《劝学》：‘吾尝终日而思矣，不如须臾之所学也；吾尝跂而望矣，不如登高之博见也。…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BE4456-AD71-429D-AFF2-C7E18B916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20AE9F-D44C-4349-AD50-FC918CB11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EAE59D-B480-41FD-AE58-F45279BE3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AF99CD-3ABE-4625-A6C4-96BB09A07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中国语文卷一甲部指定文言经典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【指定篇章短引｜原文属古典公版文本】《出师表》：‘亲贤臣，远小人，此先汉所以兴隆也；亲小人，远贤臣，此后汉所以倾颓也。’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先汉与后…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590E8B-10D9-44F8-8CA9-F5A4D14FE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AAA16E-FB5B-415F-A907-C207DE352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08668E-9C6F-4B67-B837-BC5FA58A4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C9DA4C-EBA7-40D4-A013-82097E696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9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中国语文卷一甲部指定文言经典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【指定篇章短引｜原文属古典公版文本】《鱼我所欲也》：‘一箪食，一豆羹，得之则生，弗得则死。呼尔而与之，行道之人弗受；蹴尔而与之，乞人…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9D4E3B-891E-4CCF-9F80-173FA0C1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BA639F-CDD5-4F6B-82CF-F5FC4116E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FF97EF-6741-4D4B-ADE1-CF3F6723B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7A3EA8-56C1-420C-9B48-891561050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0987476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42F19C-B9FB-4722-899B-7D73A9067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66026C-25F5-4ADE-9F80-CD252E7F3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de79ed4cea408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5C16E3-917F-419E-9C6A-B6D068FE4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60510E-14DB-43F8-87EE-50CA0FB67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20D354-7BCE-4CB5-A165-70CE97E50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29DDDA-D89B-4486-895A-CDF5519D8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CE4B32-FCD0-44B0-AF2F-16BC47B47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02102A-2B40-405F-A603-3B82BE451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8A6E12-FD01-4042-9510-91821655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8643F7-26EC-4B0F-87CE-00783FD55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正确结论：作者以两种用人取向对应兴隆与倾颓的历史结果，具体证明亲贤远佞关乎国运，使劝谏更有鉴戒力量。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解析链：答案要写清用人—结果的两条对应关系，并回扣劝谏目的。 引文据教育局指定文言经典学习材料范围；设问、选项和解析为原创，并非历届真题或官方拟题。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8095FE-4E62-420F-96E1-CA6A7DC2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B5EA62-652F-41AD-88F0-07D160EE7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CF35B5-7A3E-4EC6-BED9-2BF47A7F9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0BBCF0-48F6-43B6-8FDD-757028853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04574344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0E22D9-6DFD-4AD5-9ECD-186089F55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7B6BED-71BD-4EBD-8623-B821FB94C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e219aa7ccf445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319ADD-945E-4C4C-A829-5A6507112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B26DE3-910F-4F54-B733-2E7CF0F50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FCE1C4-175E-4998-8EED-C5BB2A66F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8F57C-65ED-4154-8001-1BB567424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中国语文卷一甲部指定文言经典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【指定篇章短引｜原文属古典公版文本】《鱼我所欲也》：‘一箪食，一豆羹，得之则生，弗得则死。呼尔而与之，行道之人弗受；蹴尔而与之，乞人不屑也。’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举‘行道之人’和‘乞人’两例有何论证作用？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19D6A0-B4BC-4FAE-949D-83AD2A5CC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F44E49-58B9-44EE-AAC4-A7A0D650E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596319-1237-4D07-A23E-6954AF5B5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5880EE-B959-4172-A25D-A12C20870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6F6E88-9DA2-4411-9705-8BAD1B8EF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5E7E37-F780-404E-B3DB-32C507F6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82823C-CE66-462F-B7F9-2F3A5242D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6B6280-349B-4553-84A0-4F7A254E4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033851-D780-45C1-BC40-482A12602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81535446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5DF323-287B-4F67-8E98-D1A44688B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F7F875-79E7-42D9-9547-69CF26451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c522838e69498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A98884-8E55-4CC6-A9C2-6B201102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0F0F00-5E5B-4D3E-B733-A6B00EDA4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025D3-5F69-4341-9D36-19450BDE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能独立执行“题意动作—短引定位—关键词解释—关系／作用—篇章回扣”，并说明每一步理由。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006113-C619-4C8D-AF98-505E0B7F1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C4DEA8-3701-4202-AAD6-8CA0BE6C4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BD4839-9A2B-4E03-91FB-404E8931A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0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中国语文卷一甲部指定文言经典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【指定篇章短引｜原文属古典公版文本】《师说》：‘位卑则足羞，官盛则近谀。呜呼！师道之不复可知矣。’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这句话怎样揭示士大夫拒绝从师的问题？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DECBB4-B610-43B6-BD6D-19F50679F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高频错因：只默写原句或背背景，不说明原句证明什么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96DCC5-5E99-4AE6-9C5B-6E4939A1E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EB639D-310D-4D38-918C-E913389E9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4FA524-07E9-42F6-A6EB-0BBE5649B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3F7708-D525-44D9-840F-805D7B19A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5C7118-E930-4596-91C2-B2F68C867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B6843A-0157-4761-837C-6C48B3949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2467D8-F2E6-46D7-84D6-E4555DD36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05545992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F91026-A2E9-4CA7-9478-B9338387A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8327BC-AD66-46EB-BB4E-2AC61A96D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ba569f17ae455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510B2C-4162-48B9-AD0C-D8D8F0250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D54D09-8983-424B-8F5B-645F7C485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45D3FF-F2C0-4335-A7EE-002F36033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E69D39-2435-4E0E-BF65-8B8576CE5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4014D9-5075-424F-B1FA-59ABEDFF4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题意动作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7B5C4E-E4EE-49AC-A1A1-6288FD9AF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22627F-33E0-431C-8916-85F4FE4BB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短引定位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3C3269-FD8A-4CCA-96DD-CDEB337BD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88AD6E-AD4F-4905-B6B2-C9EC8438A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关键词解释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D48D6A-DAAC-450E-A6DE-A8F91DC3D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F5C334-C14C-48FD-B51E-9470C9C51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关系／作用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F26A6E-D030-4E4C-9777-934249297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A1D1D3-CE29-4738-A5CA-65904519D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42E272-2D87-4C7D-8B87-B2E55FCEE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中国语文卷一甲部指定文言经典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【指定篇章短引｜原文属古典公版文本】《师说》：‘位卑则足羞，官盛则近谀。呜呼！师道之不复可知矣。’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这句话怎样揭示士大夫拒绝从师的问题？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5E2435-BA98-460B-96F2-AB5E18106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D60B06-9F57-4479-805B-85AC95A7C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BB0B5A-2D3E-4847-8CB0-7F2A298A6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正确结论：士大夫以对方位卑为羞、官高又视从师为谄媚，显示他们无论教师地位高低都为拒学找借口，暴露门第观念与逻辑矛盾。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解析：答案须解释两种借口如何共同封死从师可能，而非只翻译‘卑’和‘盛’。 引文据教育局指定文言经典学习材料范围；设问、选项和解析为原创，并非历届真题或官方拟题。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78FC62-8DFB-46B7-8D5D-64D607C0E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50D180-5CBC-4173-B97F-5AA31E4CB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D3CC84-B610-45AC-A9EA-0A065B365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49E256-24DA-41CE-B63C-F877CE2F9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1743498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0EF404-B9DA-4F6E-A2BD-7698BB641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3A7FF3-E95B-4863-BC7E-602226826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ec1e9bfd4d4b1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6706AE-D3CD-4B9E-A2B2-FAFC5DEC9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177355-B533-4C2A-84AB-7D073DA22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943818-5BD2-4C39-ADA8-5330123B3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F423F3-0984-4B5D-87B4-994B5A0BC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E2ABAF-3817-490E-B36E-46DB94AE3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25DAF6-48A6-416E-826D-C94DB9896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DA6DDB-7F5F-432D-9258-225F05588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6A117E-8F53-4705-A910-9DDC0AB26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5A1F2A-5395-4BB0-97B0-46F66EE0A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B78E1B-2CBA-4DEA-8AD8-729250B93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3B6B2B-ACDB-423E-B2ED-131987E69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D0A180-BEEE-4277-B42C-635E0EC76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6C1CA2-C5A7-4336-B25F-694BBA02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92F967-0FB2-40BE-B253-4DD54FA4F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1D3A89-C767-4FDE-8C95-B0FB0DFE7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59EB7E-4725-4809-83BF-C76A57129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C4A8CA-A842-4FAB-B972-646E0A3C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2F4673-A85F-47B4-9AAB-1689ED337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6D4079-EB7F-4D7A-9B1B-961528516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74373720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C1FB3F-3671-41D6-8388-1F46E17DE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C79C2A-59D4-4454-BAB0-22C5E1D9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55c663c70649d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323CD3-C18B-4740-829E-EA012FEE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C6B794-2744-49AF-B368-FFE9A8E9A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5930D-D6EC-4665-BDAC-8555F22F4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DC16C4-3F92-4110-9F67-B6FE32971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指定文言经典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706480-0A4D-4082-9AF2-81AE24368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7FA7C4-F628-45A1-A490-42B867013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17522C-7CAD-438F-A8D9-59134A04B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C75FC6-E764-48FC-BFDC-77128D095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928522-AB06-403B-80B7-916BEBEC7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E13631-CC0E-46F7-87ED-13180D8FB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题意动作—短引定位—关键词解释—关系／作用—篇章回扣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1FE506-C016-4BB4-84C6-FEF06D75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8DA095-6054-40A0-9C32-4599B5AA2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29EBAC-E1E2-4597-ADC3-716EFE5BB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82071F-55AF-43C6-8CE2-517E9FDE4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6F3872-85F4-4B4B-9A44-3F295A392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F9D98D-1C00-4011-A21F-7B8FD9EE3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9227F1-5885-45FB-8348-827DFB818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38694531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29FBA1-D961-423F-BB05-AACA7F052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07471D-B551-4A2D-B499-AD0DE19EF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38ed3f336444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EA0116-DEED-4085-8A5D-FB2CA073E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075C7A-1A5D-4AA1-827C-8FD6B50E3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0E5C8E-E241-45B9-AFD6-19209ADF4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16B493-7BAD-4A3C-85BE-5EEDF8F1F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中国语文卷一甲部指定文言经典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666402-C9DD-4010-A3CC-C699D66C9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2118A1-7081-4887-AF20-425306949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A1A44D-6765-4653-A4D2-D5359391E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91C9AB-A0F9-41BC-83C0-4FFDB9D35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BD37B9-EF13-4AE6-84D0-F63F1B6FC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835CEB-B359-462F-859B-5CA83454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题意动作—短引定位—关键词解释—关系／作用—篇章回扣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B44701-DC1F-4600-9122-F8E943631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833504-468D-446E-A0CB-F07A95104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70D085-7AAC-4709-A716-96C3712BB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BBCEB3-D799-421F-B696-E3BFD31AA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2D1126-D3D3-4448-A750-2527F699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28741C-DE55-451D-8D24-CFE64E8FA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D6ECD4-C3D1-4B87-AD14-CBCFCD3F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14652259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0D0A3E-DDB8-4FA5-AFB2-A77D742BF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E29834-70CF-43A5-9E85-AC027932D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1d5911282c40d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9A223A-C8DA-4541-838F-4DD1B60C7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392213-77AC-4B9A-B86C-FB1E35B6F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1A01AB-F525-4B9C-A91F-A4AE7D0C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63BC9F-4297-4A23-8E2D-C29C61B92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中国语文卷一甲部指定文言经典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【指定篇章短引｜原文属古典公版文本】《鱼我所欲也》：‘一箪食，一豆羹，得之则生，弗得则死。呼尔而与之，行道之人弗受；蹴尔而与之，乞人不屑也。’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举‘行道之人’和‘乞人’两例有何论证作用？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8B6460-C488-4F47-BC84-009F40F69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Framework、样本题与公开评核资料｜中国语文卷一甲部指定文言经典·关键词解释·原创模考任务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3AE92D-3898-422A-B162-0C36608CA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CA4320-336B-4F38-8916-8A5A0926B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8D078B-F38D-47C1-A0D0-BE972D424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2C12BE-594A-4457-BE47-A4EFEAF7B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8D76A2-D73B-4B26-AA36-38DEEB5A5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7E5556-6D3F-4578-912F-9B342D221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90E75D-4C38-4FF9-84D2-640EA0AA3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77BF31-D19C-467C-8A3F-97D9ECA05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F44D4D-2C26-464E-9026-E623A700D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C217B7-3A54-463A-8BA2-2690B3809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C6E073-32D6-44A5-9C8B-C1A8A8866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C55D1F-6618-4FE7-9887-98B0194D4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BEA311-E1C6-4BE2-9CF0-0B0477656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BF59DE-969E-4E78-BD33-B59D278B7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11408456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705B27-E8B1-4E6F-A6CA-74FC80A62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104282-4293-46AE-A91B-5235E5579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edb713ca73459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56C2D9-10FE-41CD-90B0-4D71D4AD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9B1D50-CF8E-4C15-A2FD-F868FD1EB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12B0B9-5E95-43F5-A4EE-F8FBEBB88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AF5C43-858D-47AA-B5C4-619AE6DA2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C1B3E4-5E3D-4AAD-8147-F096C75AF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72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中国语文卷一甲部指定文言经典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【指定篇章短引｜原文属古典公版文本】《师说》：‘位卑则足羞，官盛则近谀。呜呼！师道之不复可知矣。’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这句话怎样揭…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DB949E-8DBC-49A4-93EF-4A66D945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559F69-561C-45DC-8847-3E51AB21A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4A4AAC-17AF-4549-8B90-A998ACEA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D84E7A-49C9-4C67-84B9-4B7D0B837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中国语文卷一甲部指定文言经典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【指定篇章短引｜原文属古典公版文本】《鱼我所欲也》：‘一箪食，一豆羹，得之则生，弗得则死。呼尔而与之，行道之人弗受；蹴尔而与之，…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7E2F70-58A2-4429-8202-EBA28EA12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40827D-E019-4CEB-98BC-D5E5002B4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FC7DF2-8148-4CE1-AFE5-69A9D904F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F7F32D-22BA-4936-B8BA-21B82FD69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中国语文卷一甲部指定文言经典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【指定篇章短引｜原文属古典公版文本】《六国论》：‘不赂者以赂者丧，盖失强援，不能独完。’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这句话建立了怎样的因果链？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56F030-A398-4F0D-B6EA-36D33EC43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5482F0-685C-4F7F-9988-FF9F7AA05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097D59-3A7E-4EDB-848A-1999AAD6B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A6AE9A-1EB5-471B-8B27-824AF374A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77923843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871B0F-150E-43CC-BCC4-BD9E30829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2799BB-4D05-439F-8535-D20A699E9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623061352940d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C99A0B-B9A5-4DC7-A76E-A00765687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41948B-E013-4968-BD07-6F8B99B53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288F7A-4470-43A2-B99E-4C8D240CC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97BE73-F8AF-4306-B8D8-069E8E791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97F701-4B51-4F04-8799-B334F601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A77D6E-B7EC-471B-A032-E0DF9191F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5A8074-429D-4E4D-990F-0346DE689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1BD6E8-D08F-417C-A869-A2E4BE9BB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正确结论：两例说明即使身处生死或贫困压力，人仍可能因尊严而拒绝施舍，从而具体支持义可重于生的论点。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解析链：答案须由拒受的共同动作推出价值取舍，不能只复述人物身份。 引文据教育局指定文言经典学习材料范围；设问、选项和解析为原创，并非历届真题或官方拟题。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25DFC2-CEED-420F-BDD8-F5F3CCE82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A9A557-1F02-4AAB-9A1A-84FE44946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60CEEE-A801-4F5D-8C8E-40CF77DFB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972042-9754-4DD7-A061-AAF3476F4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0658882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0CE467-EC34-41A0-8797-3BFBAD83F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3DA47E-1600-450C-9468-0CD6AE8E3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6df7833b2a499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07CF44-2E9A-4369-A442-47F7776DB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D7D1A9-FFC7-4127-8821-2EED1C457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46DA7F-81E9-4E49-B31F-B843866ED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5F0F04-AEB5-4516-B928-5A12D3624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中国语文卷一甲部指定文言经典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【指定篇章短引｜原文属古典公版文本】《六国论》：‘不赂者以赂者丧，盖失强援，不能独完。’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这句话建立了怎样的因果链？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CA6182-D0C1-494B-8D85-F0EC1462D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D79EC7-BE0C-4296-ACAB-51478A9B7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3DF5FB-B5B0-4C20-A589-F6F08AB3C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67BAEA-E1D8-4509-B4E9-96AE7EF1D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AF5831-351B-42C5-ADFF-8B69C7CE7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82781F-5F48-43F1-83B1-0FD19FE08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4211A7-5EC9-4802-967B-3FE5D13A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612584-6F21-4E54-A93F-C8F5C342B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6587AA-E50B-47B5-81E0-DF82634A7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01900942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21DA5D-EDE9-4ED8-BF28-11A7968F3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AFCE19-33EE-4B91-B654-10D0EB190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cd45bfcbbe4e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827A24-8D42-4F59-A13B-297F02C57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70D247-7B38-4D53-8535-3552B62DF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181205-58B7-497B-9688-57410427B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DB2BA2-D93A-4031-92DE-33B8F31FE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96D6E9-A2C3-4BA1-AD87-46B930770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73942A-DF19-4A36-8D8B-C2E8A8D2C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7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中国语文卷一甲部指定文言经典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【指定篇章短引｜原文属古典公版文本】《逍遥游》：‘今子有大树，患其无用，何不树之于无何有之乡……逍遥乎寝卧其下。’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庄子的回应怎样处理惠子所说的‘无用’？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D1EFA5-F10C-48A0-A6B2-57C1E8B1D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高频错因：只默写原句或背背景，不说明原句证明什么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CD9321-45E6-4CE2-8A8E-D88A92C9E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24D30A-A05C-4EF7-AD2C-7699087CA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DC38A2-52F5-4CF2-9CBE-6C55F857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3B18B4-F5D6-4F6E-B4FD-723DE86A6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3AF59E-B601-4230-9C3A-4C2EAD6A2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682EED-6676-4BCB-A9A3-478F08D46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E60F66-0784-4212-A604-D627E1509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43522595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69B31F-E93A-4B1B-9E29-DEEBC9B6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1EFE38-DE93-46B2-8089-53D480346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9db358b78343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7E190A-D4BB-4C16-876C-F18536FA7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3A6288-812D-486A-B0A5-874EAF72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7658D7-E4C0-49DA-A61D-72BEE7485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7AB5E5-47F2-46C1-83A2-919AD6C1C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FDE7B2-40C3-41EE-8340-122330EA0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题意动作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AB7C44-B8CA-4A0D-9C78-C5CA48212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3B7A79-9896-4ADC-810B-31EBBF071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短引定位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127C7F-2A7A-48C1-A3B9-AB73D262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0496E8-62B0-4233-B73A-C73E894E4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关键词解释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090519-E4C8-4DA5-B86B-C294545B7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913C7E-F836-4C97-B6AB-8F76CE06F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关系／作用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B01840-8B8A-4850-BE31-A396D4AB6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1B6AE8-A1EC-41D9-8C96-953C6BD1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DCC0B9-8713-4C5F-86A5-73F1BEB8C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中国语文卷一甲部指定文言经典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【指定篇章短引｜原文属古典公版文本】《逍遥游》：‘今子有大树，患其无用，何不树之于无何有之乡……逍遥乎寝卧其下。’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庄子的回应怎样处理惠子所说的‘无用’？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BE1E47-140C-4BBD-8213-60565482F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0C809C-EC2C-4193-8A22-98655CD3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F5EE34-FA50-4167-A646-AF04B5DDB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正确结论：庄子改变使用大树的地点和目的，把不能制器的‘无用’转化为可保全生命、自由休息的空间，质疑单一的功利用途。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解析：答案须说明庄子不是否认大树特点，而是转换评价标准与使用情境。 引文据教育局指定文言经典学习材料范围；设问、选项和解析为原创，并非历届真题或官方拟题。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26504B-967B-41B3-8DE7-3B7C24725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27D662-8D25-43F2-B292-AD9E6F60B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36AA83-3B30-4D85-BDD8-49DFB6F1E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BD3841-1D07-47BF-A579-09632FD00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77982478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7E4B29-D610-4244-866D-5A6F9BCAD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24CCD2-4412-4477-832A-E2C5AEABD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b26573f892426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019DFF-85FC-485D-A31B-BC5D1731C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0B81DE-4C2D-4A3B-8824-202B01AB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85CE6E-AB78-4072-AD73-0A44EF90F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4143EE-2152-4869-A3BA-06D785C3B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4CB608-BD3A-4162-8A58-9763E8500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27F070-9974-44AA-95A1-209E6272A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A04739-BA9F-4B31-AC24-F0CA76204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449397-DD5B-4AC5-AFE3-F12BE8EFA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13E430-7C62-4CB9-BAC8-5C8C74639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BBE42F-15F5-4A9D-9D8B-8C99C7507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3DA716-5EE5-4F66-9226-41C47E344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D6D96E-2EDB-468D-802A-46ADF946F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308C89-05D0-4DAC-A88B-A4860942C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01845B-144D-423F-AC51-A270140D2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46617A-18DE-4899-ABD3-6B16AFB0A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988519-F377-41A4-97E0-8DB1F1EEF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919528-D8B8-4EE5-8B31-171AA1AEE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7BED90-291D-4C4E-AFF8-D9B59565D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7F15AE-3E5F-4CB0-A612-FF211519C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88073871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A0874A-83BC-4FF5-8985-39A9606A0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020F7C-5FDC-477D-9557-66C38D37F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3718f8482448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22281A-04F5-4E2B-9A25-5D757CC19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1031E0-8C29-49A6-BE49-070BF42C4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1641CC-3C13-4343-AB0B-B9BE893A5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6A5ABD-FBD5-4896-B5D9-B442100BC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指定文言经典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E5C9FC-0D1D-42FF-B976-B242BD28B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B25F09-716D-457B-BC7A-C98A0638B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7E46A4-022A-4D82-ABAB-B048E5A21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2EF133-CC5E-4828-87C4-F5F068844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56C87F-46F1-4684-9318-3E544C789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990E4F-2650-40AB-B1AD-FB966CFC5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题意动作—短引定位—关键词解释—关系／作用—篇章回扣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CC7BE0-4A22-4100-B90D-B1D805EC5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BDADC2-6981-4BF3-87F3-B59A76B2A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FB2613-8A5E-41E8-8864-80625FA16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BABB75-1BC3-4916-8716-15397606F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71CBFA-BC81-455D-9E05-B1D065610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637401-9955-4791-A4B6-9F5214516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7910EE-4B82-428E-A42C-8720B3B3B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72781695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52E863-9502-4207-AF14-04420F708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33C989-7572-4CB7-A869-9D8B3F99D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3b99147ed24ec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F28E0F-8DEB-414B-99CF-0CBF0C816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DA564F-9C73-4E5C-B2DF-A15EEDC34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45D61A-C082-4036-83CB-95284A345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D71C81-BBEF-4CD3-93FB-80381976B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中国语文卷一甲部指定文言经典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6D1731-7799-400D-9D1D-1F0F18EC4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698B3B-9219-4868-9D06-909D70BB4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3B69F6-02D4-41DA-9ABE-DAA97D11D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8A75AC-7043-4F06-9987-542B56615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480D05-908B-47AC-B51D-7143E20CA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C010BC-A3D9-4001-91CE-C43C0D901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题意动作—短引定位—关键词解释—关系／作用—篇章回扣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08F266-CD48-4D24-9185-4B4795D9C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2A7FCF-71F0-4E4B-8A4E-589C3ED4E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F4E22D-21B6-4C2B-9741-B8C188435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5693CE-6B51-4BD2-AB36-76C23E2BD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FCF564-601F-4C51-AE44-530375E26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1DEE5A-C539-44D3-930F-49FA16494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CC6796-9603-49BD-8432-64D9E4D57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19425091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62715C-AC27-4BE7-8F36-15CA9B504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486012-31B0-4BB6-9EFB-F8EF4CBFC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5eccbf0e074a0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88BB27-F981-4DBC-8F65-3BF6A8796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A8B0E1-B27E-43B2-95AA-543A75687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BCCCBE-F65C-4E6D-8940-0CE8AF9A1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B3C421-2298-45CC-86AB-A007849BF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中国语文卷一甲部指定文言经典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【指定篇章短引｜原文属古典公版文本】《六国论》：‘不赂者以赂者丧，盖失强援，不能独完。’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这句话建立了怎样的因果链？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137F04-EC28-4467-A092-5A552C032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Framework、样本题与公开评核资料｜中国语文卷一甲部指定文言经典·关键词解释·原创模考任务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7A1A54-9963-467E-A461-48EB044DE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1404E0-C61F-404A-8316-3B9A04969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EBE658-D0FD-4E4B-861B-526E7E5B4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54ED2C-A6FB-4948-A905-A5F8ABB54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09287A-0E08-4365-88FF-87632433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6F1056-A039-4119-9CEF-FCFB92961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FA2B33-67A4-4B4F-A141-2014AE408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03CE53-13ED-4A30-B202-E1B5FAE83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4DB129-D9C9-4915-9C7D-E96CCEA9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CA9E32-2A48-4D39-978D-68F83B51E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F0735A-7EC8-40B3-A2B8-5AA0D10DA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BE2C87-3E09-4998-A7DD-AFF06EBAE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DD9FAD-A3AE-4C90-8CCB-B23C1AEC7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B49F7B-3548-4617-84DB-7E42337A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70385460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5FDEBF-2E74-4C52-B052-D68852BF1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2DAF56-5332-4448-8F1F-69C893A35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0307ac0b8a4f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B317CB-675E-487C-B9FE-6283B9B98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307B34-848B-4A73-8C32-2D265CCB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78875E-021F-43CE-8BC6-57DF80C04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BD6349-2D8B-4401-96FF-F10ABBCC8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2DD59E-0AB5-414A-B937-E014BD7FC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中国语文卷一甲部指定文言经典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【指定篇章短引｜原文属古典公版文本】《逍遥游》：‘今子有大树，患其无用，何不树之于无何有之乡……逍遥乎寝卧其下。…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8743C7-1BDE-4659-9735-C23878F23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05C109-6477-47EE-B531-06D190B9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394C1E-33C1-4E8D-AD4A-BD4B4B8F9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028E4C-4E78-47A7-84D4-83EC407ED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中国语文卷一甲部指定文言经典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【指定篇章短引｜原文属古典公版文本】《六国论》：‘不赂者以赂者丧，盖失强援，不能独完。’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这句话建立了怎样的因果链？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18CFFE-00D6-4628-B394-CFD6FCB54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A789EA-4BE7-49A1-A631-02595ADF4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9F1820-714F-4D73-9031-87377A150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6F25B0-7AEA-40E4-B6EF-0A520B427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中国语文卷一甲部指定文言经典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【指定篇章短引｜原文属古典公版文本】《出师表》：‘亲贤臣，远小人，此先汉所以兴隆也；亲小人，远贤臣，此后汉所以倾颓也。’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先汉与后…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4DFC8E-9576-4DCB-89AE-1C37DEAFF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8C598B-79EE-4C10-B0F2-5ED0ABE02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1B4238-1295-48CF-9559-D635DB451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91F32D-E2B1-455B-ADB7-6D9C7F717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86010803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16ABE0-B423-40C0-B758-4658BFD42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3A5E72-3097-435D-B786-0E9CB4055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7ac6c90f5944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F89285-1BCD-4700-9698-693EA1AEC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0D7B49-4653-4FD5-8872-0591B6D29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0AFC7D-510D-424B-8460-271E1C770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A8A6ED-8716-4A0C-A495-460C5A68B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1CAE59-D4C4-406B-B048-C7ED18967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89DAA1-92C8-461F-89D9-B0C23C394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364801-D103-4A5C-9330-97BA9D3E2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60617F-4060-4EA3-BC7F-ACFD99B39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正确结论：有国家赂秦使六国整体力量受损，不赂秦者因失去强援而无法独自保全，因此也随之灭亡。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解析链：答案须补足‘赂秦—联盟削弱—失援—不能独完’的关系链，不能把‘以’误解为凭借。 引文据教育局指定文言经典学习材料范围；设问、选项和解析为原创，并非历届真题或官方拟题。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3F91B6-A24E-4283-9818-F0D9C9D86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DF362A-8C38-430B-B56E-E452CE4AF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C63ADA-9C42-45DC-A744-165F7CCC8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E48A75-F31B-49EB-A618-32314B161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73296032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756515-CAFB-40D0-A591-DAC5376B0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2B4412-503E-4E20-BDDC-7CE35D175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e6edf55d2845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A9A1F1-35E6-40FF-B32A-33A84243A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718669-47A9-4B75-8C09-596E1E9CA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CF3730-4E54-4360-9648-4814E527F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651389-5DC0-49E4-9774-C89D4AD4E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中国语文卷一甲部指定文言经典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【指定篇章短引｜原文属古典公版文本】《出师表》：‘亲贤臣，远小人，此先汉所以兴隆也；亲小人，远贤臣，此后汉所以倾颓也。’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先汉与后汉的对比怎样加强劝谏？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9C3D42-2EEF-4E4A-9CE1-D7DF41A29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623C2A-E2E0-4D47-8D62-1B086EFC7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A11BCE-1AAC-4C94-9F6C-042C78ABC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34B1B8-661C-4E20-8180-0FF7654EA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AEB1CD-837D-4CEB-90E7-D261A979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915723-479F-4C64-9FEE-A9AF0F9A0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55D584-C81A-4F19-873A-BB667EBD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268E9A-98FA-40D2-A65D-3D270DE80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指定文言经典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BDD865-137C-4943-85F0-A490431F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989676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2026-08-23T18:30:49.4300000Z</dcterms:created>
  <dcterms:modified xsi:type="dcterms:W3CDTF">2026-08-23T18:30:49.4300000Z</dcterms:modified>
</coreProperties>
</file>