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9749923b63f4d51" /><Relationship Type="http://schemas.openxmlformats.org/officeDocument/2006/relationships/extended-properties" Target="/docProps/app.xml" Id="R137e810ccd474ce2" /><Relationship Type="http://schemas.openxmlformats.org/officeDocument/2006/relationships/officeDocument" Target="/ppt/presentation.xml" Id="R86810c45a64f4f0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0602a275e314c3f"/>
  </p:sldMasterIdLst>
  <p:notesMasterIdLst>
    <p:notesMasterId xmlns:r="http://schemas.openxmlformats.org/officeDocument/2006/relationships" r:id="R1fd9948fe9c04f6a"/>
  </p:notesMasterIdLst>
  <p:sldIdLst>
    <p:sldId xmlns:r="http://schemas.openxmlformats.org/officeDocument/2006/relationships" id="256" r:id="Rf987c06647cd40c4"/>
    <p:sldId xmlns:r="http://schemas.openxmlformats.org/officeDocument/2006/relationships" id="257" r:id="R1e16810504fa4236"/>
    <p:sldId xmlns:r="http://schemas.openxmlformats.org/officeDocument/2006/relationships" id="258" r:id="R72f3ad2fc4d747ae"/>
    <p:sldId xmlns:r="http://schemas.openxmlformats.org/officeDocument/2006/relationships" id="259" r:id="R34c09d8462814fed"/>
    <p:sldId xmlns:r="http://schemas.openxmlformats.org/officeDocument/2006/relationships" id="260" r:id="R823057c1a49b4e2d"/>
    <p:sldId xmlns:r="http://schemas.openxmlformats.org/officeDocument/2006/relationships" id="261" r:id="Rb7a1169472f04900"/>
    <p:sldId xmlns:r="http://schemas.openxmlformats.org/officeDocument/2006/relationships" id="262" r:id="R28c4f14b3e254181"/>
    <p:sldId xmlns:r="http://schemas.openxmlformats.org/officeDocument/2006/relationships" id="263" r:id="R432b90bfa83c49f0"/>
    <p:sldId xmlns:r="http://schemas.openxmlformats.org/officeDocument/2006/relationships" id="264" r:id="Re9e710f59a6045f3"/>
    <p:sldId xmlns:r="http://schemas.openxmlformats.org/officeDocument/2006/relationships" id="265" r:id="Rdd687101ad4d44ae"/>
    <p:sldId xmlns:r="http://schemas.openxmlformats.org/officeDocument/2006/relationships" id="266" r:id="R6a95384f671941cd"/>
    <p:sldId xmlns:r="http://schemas.openxmlformats.org/officeDocument/2006/relationships" id="267" r:id="R953479ed33454fda"/>
    <p:sldId xmlns:r="http://schemas.openxmlformats.org/officeDocument/2006/relationships" id="268" r:id="R670021f0558246f6"/>
    <p:sldId xmlns:r="http://schemas.openxmlformats.org/officeDocument/2006/relationships" id="269" r:id="Rc2617fb03cc349b7"/>
    <p:sldId xmlns:r="http://schemas.openxmlformats.org/officeDocument/2006/relationships" id="270" r:id="R0e1d9dc0e3d04b23"/>
    <p:sldId xmlns:r="http://schemas.openxmlformats.org/officeDocument/2006/relationships" id="271" r:id="R0e6bf63ff30045f9"/>
    <p:sldId xmlns:r="http://schemas.openxmlformats.org/officeDocument/2006/relationships" id="272" r:id="Re71f8a148d5f4ce1"/>
    <p:sldId xmlns:r="http://schemas.openxmlformats.org/officeDocument/2006/relationships" id="273" r:id="R38fa106372564710"/>
    <p:sldId xmlns:r="http://schemas.openxmlformats.org/officeDocument/2006/relationships" id="274" r:id="R48c894afd234404a"/>
    <p:sldId xmlns:r="http://schemas.openxmlformats.org/officeDocument/2006/relationships" id="275" r:id="R5292c6d0b0994844"/>
    <p:sldId xmlns:r="http://schemas.openxmlformats.org/officeDocument/2006/relationships" id="276" r:id="R25ddec835e5d4ab4"/>
    <p:sldId xmlns:r="http://schemas.openxmlformats.org/officeDocument/2006/relationships" id="277" r:id="R69dd19d086e74188"/>
    <p:sldId xmlns:r="http://schemas.openxmlformats.org/officeDocument/2006/relationships" id="278" r:id="Ra82f98001f5140bb"/>
    <p:sldId xmlns:r="http://schemas.openxmlformats.org/officeDocument/2006/relationships" id="279" r:id="R2dadad4a0fa6483c"/>
    <p:sldId xmlns:r="http://schemas.openxmlformats.org/officeDocument/2006/relationships" id="280" r:id="R4c60a69e9de341f1"/>
    <p:sldId xmlns:r="http://schemas.openxmlformats.org/officeDocument/2006/relationships" id="281" r:id="R2d06871a9c124f07"/>
    <p:sldId xmlns:r="http://schemas.openxmlformats.org/officeDocument/2006/relationships" id="282" r:id="Rc0b46370c84e4184"/>
    <p:sldId xmlns:r="http://schemas.openxmlformats.org/officeDocument/2006/relationships" id="283" r:id="R0db629eba21946b6"/>
    <p:sldId xmlns:r="http://schemas.openxmlformats.org/officeDocument/2006/relationships" id="284" r:id="R0f13cde377ec4896"/>
    <p:sldId xmlns:r="http://schemas.openxmlformats.org/officeDocument/2006/relationships" id="285" r:id="Rcb9ac58122b6484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ca60030b08940e2" /><Relationship Type="http://schemas.openxmlformats.org/officeDocument/2006/relationships/slideMaster" Target="/ppt/slideMasters/slideMaster1.xml" Id="Rb0602a275e314c3f" /><Relationship Type="http://schemas.openxmlformats.org/officeDocument/2006/relationships/notesMaster" Target="/ppt/notesMasters/notesMaster1.xml" Id="R1fd9948fe9c04f6a" /><Relationship Type="http://schemas.openxmlformats.org/officeDocument/2006/relationships/presProps" Target="/ppt/presProps.xml" Id="R8c339945ef284823" /><Relationship Type="http://schemas.openxmlformats.org/officeDocument/2006/relationships/tableStyles" Target="/ppt/tableStyles.xml" Id="Ra088525b26af4101" /><Relationship Type="http://schemas.openxmlformats.org/officeDocument/2006/relationships/slide" Target="/ppt/slides/slide1.xml" Id="Rf987c06647cd40c4" /><Relationship Type="http://schemas.openxmlformats.org/officeDocument/2006/relationships/slide" Target="/ppt/slides/slide2.xml" Id="R1e16810504fa4236" /><Relationship Type="http://schemas.openxmlformats.org/officeDocument/2006/relationships/slide" Target="/ppt/slides/slide3.xml" Id="R72f3ad2fc4d747ae" /><Relationship Type="http://schemas.openxmlformats.org/officeDocument/2006/relationships/slide" Target="/ppt/slides/slide4.xml" Id="R34c09d8462814fed" /><Relationship Type="http://schemas.openxmlformats.org/officeDocument/2006/relationships/slide" Target="/ppt/slides/slide5.xml" Id="R823057c1a49b4e2d" /><Relationship Type="http://schemas.openxmlformats.org/officeDocument/2006/relationships/slide" Target="/ppt/slides/slide6.xml" Id="Rb7a1169472f04900" /><Relationship Type="http://schemas.openxmlformats.org/officeDocument/2006/relationships/slide" Target="/ppt/slides/slide7.xml" Id="R28c4f14b3e254181" /><Relationship Type="http://schemas.openxmlformats.org/officeDocument/2006/relationships/slide" Target="/ppt/slides/slide8.xml" Id="R432b90bfa83c49f0" /><Relationship Type="http://schemas.openxmlformats.org/officeDocument/2006/relationships/slide" Target="/ppt/slides/slide9.xml" Id="Re9e710f59a6045f3" /><Relationship Type="http://schemas.openxmlformats.org/officeDocument/2006/relationships/slide" Target="/ppt/slides/slide10.xml" Id="Rdd687101ad4d44ae" /><Relationship Type="http://schemas.openxmlformats.org/officeDocument/2006/relationships/slide" Target="/ppt/slides/slide11.xml" Id="R6a95384f671941cd" /><Relationship Type="http://schemas.openxmlformats.org/officeDocument/2006/relationships/slide" Target="/ppt/slides/slide12.xml" Id="R953479ed33454fda" /><Relationship Type="http://schemas.openxmlformats.org/officeDocument/2006/relationships/slide" Target="/ppt/slides/slide13.xml" Id="R670021f0558246f6" /><Relationship Type="http://schemas.openxmlformats.org/officeDocument/2006/relationships/slide" Target="/ppt/slides/slide14.xml" Id="Rc2617fb03cc349b7" /><Relationship Type="http://schemas.openxmlformats.org/officeDocument/2006/relationships/slide" Target="/ppt/slides/slide15.xml" Id="R0e1d9dc0e3d04b23" /><Relationship Type="http://schemas.openxmlformats.org/officeDocument/2006/relationships/slide" Target="/ppt/slides/slide16.xml" Id="R0e6bf63ff30045f9" /><Relationship Type="http://schemas.openxmlformats.org/officeDocument/2006/relationships/slide" Target="/ppt/slides/slide17.xml" Id="Re71f8a148d5f4ce1" /><Relationship Type="http://schemas.openxmlformats.org/officeDocument/2006/relationships/slide" Target="/ppt/slides/slide18.xml" Id="R38fa106372564710" /><Relationship Type="http://schemas.openxmlformats.org/officeDocument/2006/relationships/slide" Target="/ppt/slides/slide19.xml" Id="R48c894afd234404a" /><Relationship Type="http://schemas.openxmlformats.org/officeDocument/2006/relationships/slide" Target="/ppt/slides/slide20.xml" Id="R5292c6d0b0994844" /><Relationship Type="http://schemas.openxmlformats.org/officeDocument/2006/relationships/slide" Target="/ppt/slides/slide21.xml" Id="R25ddec835e5d4ab4" /><Relationship Type="http://schemas.openxmlformats.org/officeDocument/2006/relationships/slide" Target="/ppt/slides/slide22.xml" Id="R69dd19d086e74188" /><Relationship Type="http://schemas.openxmlformats.org/officeDocument/2006/relationships/slide" Target="/ppt/slides/slide23.xml" Id="Ra82f98001f5140bb" /><Relationship Type="http://schemas.openxmlformats.org/officeDocument/2006/relationships/slide" Target="/ppt/slides/slide24.xml" Id="R2dadad4a0fa6483c" /><Relationship Type="http://schemas.openxmlformats.org/officeDocument/2006/relationships/slide" Target="/ppt/slides/slide25.xml" Id="R4c60a69e9de341f1" /><Relationship Type="http://schemas.openxmlformats.org/officeDocument/2006/relationships/slide" Target="/ppt/slides/slide26.xml" Id="R2d06871a9c124f07" /><Relationship Type="http://schemas.openxmlformats.org/officeDocument/2006/relationships/slide" Target="/ppt/slides/slide27.xml" Id="Rc0b46370c84e4184" /><Relationship Type="http://schemas.openxmlformats.org/officeDocument/2006/relationships/slide" Target="/ppt/slides/slide28.xml" Id="R0db629eba21946b6" /><Relationship Type="http://schemas.openxmlformats.org/officeDocument/2006/relationships/slide" Target="/ppt/slides/slide29.xml" Id="R0f13cde377ec4896" /><Relationship Type="http://schemas.openxmlformats.org/officeDocument/2006/relationships/slide" Target="/ppt/slides/slide30.xml" Id="Rcb9ac58122b6484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197a70d48f149a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c22437bbfb34db5" /><Relationship Type="http://schemas.openxmlformats.org/officeDocument/2006/relationships/notesMaster" Target="/ppt/notesMasters/notesMaster1.xml" Id="R6a03afe89fdf4ee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0ea816b562d418d" /><Relationship Type="http://schemas.openxmlformats.org/officeDocument/2006/relationships/notesMaster" Target="/ppt/notesMasters/notesMaster1.xml" Id="R279a8fb26cfa403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4dc3ed8de43429b" /><Relationship Type="http://schemas.openxmlformats.org/officeDocument/2006/relationships/notesMaster" Target="/ppt/notesMasters/notesMaster1.xml" Id="R7f61a113f7a6459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d3e0f23f35f451f" /><Relationship Type="http://schemas.openxmlformats.org/officeDocument/2006/relationships/notesMaster" Target="/ppt/notesMasters/notesMaster1.xml" Id="R577fa58a580c49e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aea7dc7ad364bd4" /><Relationship Type="http://schemas.openxmlformats.org/officeDocument/2006/relationships/notesMaster" Target="/ppt/notesMasters/notesMaster1.xml" Id="Rf6dc7a2df7f84a3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7d1c5a528914202" /><Relationship Type="http://schemas.openxmlformats.org/officeDocument/2006/relationships/notesMaster" Target="/ppt/notesMasters/notesMaster1.xml" Id="R504a823de98d4ae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001ed961db9422a" /><Relationship Type="http://schemas.openxmlformats.org/officeDocument/2006/relationships/notesMaster" Target="/ppt/notesMasters/notesMaster1.xml" Id="R9e0510bda666472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dc5cd3fcb054949" /><Relationship Type="http://schemas.openxmlformats.org/officeDocument/2006/relationships/notesMaster" Target="/ppt/notesMasters/notesMaster1.xml" Id="R1c84939fff1344b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d7bdf1d9bc64b4a" /><Relationship Type="http://schemas.openxmlformats.org/officeDocument/2006/relationships/notesMaster" Target="/ppt/notesMasters/notesMaster1.xml" Id="R78476db30260485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c29d819465d414a" /><Relationship Type="http://schemas.openxmlformats.org/officeDocument/2006/relationships/notesMaster" Target="/ppt/notesMasters/notesMaster1.xml" Id="R33f750a803e7452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e443732ec6b4410" /><Relationship Type="http://schemas.openxmlformats.org/officeDocument/2006/relationships/notesMaster" Target="/ppt/notesMasters/notesMaster1.xml" Id="R1f8464ea4a8743b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cee3272e0e745ca" /><Relationship Type="http://schemas.openxmlformats.org/officeDocument/2006/relationships/notesMaster" Target="/ppt/notesMasters/notesMaster1.xml" Id="Rf0cc2142d119482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780df52222f4f21" /><Relationship Type="http://schemas.openxmlformats.org/officeDocument/2006/relationships/notesMaster" Target="/ppt/notesMasters/notesMaster1.xml" Id="Re7817a66d962409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540f60b714d47a9" /><Relationship Type="http://schemas.openxmlformats.org/officeDocument/2006/relationships/notesMaster" Target="/ppt/notesMasters/notesMaster1.xml" Id="Rd9552300859c480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b648afaf2544d10" /><Relationship Type="http://schemas.openxmlformats.org/officeDocument/2006/relationships/notesMaster" Target="/ppt/notesMasters/notesMaster1.xml" Id="R26be88a1308846f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a4081417fd24f48" /><Relationship Type="http://schemas.openxmlformats.org/officeDocument/2006/relationships/notesMaster" Target="/ppt/notesMasters/notesMaster1.xml" Id="R3d5e558bbe0d429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fa633fceb7c47a3" /><Relationship Type="http://schemas.openxmlformats.org/officeDocument/2006/relationships/notesMaster" Target="/ppt/notesMasters/notesMaster1.xml" Id="R0b3cbe4e8b7240d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6defa23e35c4b3f" /><Relationship Type="http://schemas.openxmlformats.org/officeDocument/2006/relationships/notesMaster" Target="/ppt/notesMasters/notesMaster1.xml" Id="R630bb4ae3d7340f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fff56837ea0423f" /><Relationship Type="http://schemas.openxmlformats.org/officeDocument/2006/relationships/notesMaster" Target="/ppt/notesMasters/notesMaster1.xml" Id="Rb8d39d579c1248a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97703b4c6c44c48" /><Relationship Type="http://schemas.openxmlformats.org/officeDocument/2006/relationships/notesMaster" Target="/ppt/notesMasters/notesMaster1.xml" Id="R25ce493251b1439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ca199f4f29b4c31" /><Relationship Type="http://schemas.openxmlformats.org/officeDocument/2006/relationships/notesMaster" Target="/ppt/notesMasters/notesMaster1.xml" Id="R913ac0db1d574ec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393a397426144e2" /><Relationship Type="http://schemas.openxmlformats.org/officeDocument/2006/relationships/notesMaster" Target="/ppt/notesMasters/notesMaster1.xml" Id="Rf34cab30dacc40a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3be1d20d3534fdb" /><Relationship Type="http://schemas.openxmlformats.org/officeDocument/2006/relationships/notesMaster" Target="/ppt/notesMasters/notesMaster1.xml" Id="R9fd8f242f8aa428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e7df16403314341" /><Relationship Type="http://schemas.openxmlformats.org/officeDocument/2006/relationships/notesMaster" Target="/ppt/notesMasters/notesMaster1.xml" Id="R933aa6bb5c454de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72bd640969c41f5" /><Relationship Type="http://schemas.openxmlformats.org/officeDocument/2006/relationships/notesMaster" Target="/ppt/notesMasters/notesMaster1.xml" Id="R313f9db8a8dd4cc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4eadc54aa0a4de5" /><Relationship Type="http://schemas.openxmlformats.org/officeDocument/2006/relationships/notesMaster" Target="/ppt/notesMasters/notesMaster1.xml" Id="R7d7ed088c3194a57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33c44584e3e4acc" /><Relationship Type="http://schemas.openxmlformats.org/officeDocument/2006/relationships/notesMaster" Target="/ppt/notesMasters/notesMaster1.xml" Id="Rc2e09bdbcd1e4a7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8154a8f5fdd47ad" /><Relationship Type="http://schemas.openxmlformats.org/officeDocument/2006/relationships/notesMaster" Target="/ppt/notesMasters/notesMaster1.xml" Id="R356fcdad7ce5428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e19ccc8c79449f2" /><Relationship Type="http://schemas.openxmlformats.org/officeDocument/2006/relationships/notesMaster" Target="/ppt/notesMasters/notesMaster1.xml" Id="R41de4082f553444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e7b3d2b23b1451d" /><Relationship Type="http://schemas.openxmlformats.org/officeDocument/2006/relationships/notesMaster" Target="/ppt/notesMasters/notesMaster1.xml" Id="R384b2b0d5b604e5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中国语文 的“语言文字运用”学习单元。本套课件共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讲稿】明确告诉学生：本单元只训练“语言文字运用”。先解释知识范围，再用一句话建立核心判断，最后示范标准方法。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【互动提问】请用自己的话复述“规范与语境同时成立才是最佳表达”，并举一个会触发“只看语感不看逻辑”的错误例子。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中国语文语言文字运用 · 指令核对
指令焦点：先判断题目要求找、解、析、比、评中的哪一种动作。
【原创训练材料｜参数为训练所设】原句：‘校方不仅增设饮水机，使排队时间下降，因此学生也减少购买瓶装水。’
哪一版修改使关联关系最清楚？ 选项为 A.请参加者于下午三时准时到达。；B.校方增设饮水机后，排队时间下降，学生购买瓶装水的次数也随之减少。；C.比喻把天桥的连接功能写得具体，并突出原本分隔的社区重新往来。；D.甲—乙—丙—丁。讲解时强调：规范与语境同时成立才是最佳表达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【预期回答】学生能说出“结构检查—逻辑检查—语体检查”中的起始动作，并避开“只看语感不看逻辑”。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结构检查—逻辑检查—语体检查”，最后说明结论“校方增设饮水机后，排队时间下降，学生购买瓶装水的次数也随之减少。”怎样由证据推出。完整解析：修改移除误配的关联词，并按时间与结果关系组织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能力结构参考清单（非逐题出处）：HKDSE 中国语文 2027/2028 Assessment Framework、样本题与公开评核资料｜中国语文语言文字运用·指令核对·原创模考任务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【预期回答】学生能把失分归入“只看语感不看逻辑”或更精确的个人错因，并写出可执行检查动作。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讲稿】逐项解释“语言文字运用”中的专有名词、符号、对象和单位。特别强调：只看语感不看逻辑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讲稿】用“条件—表示—方法—核验”重建本知识点。示范时逐步引用：结构检查—逻辑检查—语体检查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讲稿】带学生逐句读取任务，不先求答案。要求指出材料中的有效条件，再按“结构检查—逻辑检查—语体检查”作答。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讲稿】先展示错误路径，再用解析链复原第一失分点。禁止只说“粗心”；必须落到“只看语感不看逻辑”或更精确的动作。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中国语文语言文字运用 · 指令核对
指令焦点：先判断题目要求找、解、析、比、评中的哪一种动作。
【原创训练材料｜参数为训练所设】给长者中心的电邮写道：‘Hey！你们快点把名单扔过来。’
哪一版最符合对象和事务语体？ 选项为 A.社工告诉学生：学生完成登记后便可领取物资。；B.烦请贵中心于星期五前提供参加者名单，以便本会安排座位。；C.校方增设饮水机后，排队时间下降，学生购买瓶装水的次数也随之减少。；D.请参加者于下午三时准时到达。。讲解时强调：规范与语境同时成立才是最佳表达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【预期回答】学生能说出“结构检查—逻辑检查—语体检查”中的起始动作，并避开“只看语感不看逻辑”。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结构检查—逻辑检查—语体检查”，最后说明结论“烦请贵中心于星期五前提供参加者名单，以便本会安排座位。”怎样由证据推出。完整解析：修改后的称谓、请求、期限和原因符合正式事务沟通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能力结构参考清单（非逐题出处）：HKDSE 中国语文 2027/2028 Assessment Framework、样本题与公开评核资料｜中国语文语言文字运用·指令核对·原创模考任务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【预期回答】学生能把失分归入“只看语感不看逻辑”或更精确的个人错因，并写出可执行检查动作。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讲稿】逐项解释“语言文字运用”中的专有名词、符号、对象和单位。特别强调：只看语感不看逻辑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讲稿】用“条件—表示—方法—核验”重建本知识点。示范时逐步引用：结构检查—逻辑检查—语体检查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讲稿】带学生逐句读取任务，不先求答案。要求指出材料中的有效条件，再按“结构检查—逻辑检查—语体检查”作答。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讲稿】先展示错误路径，再用解析链复原第一失分点。禁止只说“粗心”；必须落到“只看语感不看逻辑”或更精确的动作。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中国语文语言文字运用 · 指令核对
指令焦点：先判断题目要求找、解、析、比、评中的哪一种动作。
【原创训练材料｜参数为训练所设】宣传句：‘这座天桥像一道针线，把两边社区的日常重新缝在一起。’
哪一项解释最准确？ 选项为 A.甲—乙—丙—丁；B.烦请贵中心于星期五前提供参加者名单，以便本会安排座位。；C.比喻把天桥的连接功能写得具体，并突出原本分隔的社区重新往来。；D.社工告诉学生：学生完成登记后便可领取物资。。讲解时强调：规范与语境同时成立才是最佳表达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【预期回答】学生能说出“结构检查—逻辑检查—语体检查”中的起始动作，并避开“只看语感不看逻辑”。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结构检查—逻辑检查—语体检查”，最后说明结论“比喻把天桥的连接功能写得具体，并突出原本分隔的社区重新往来。”怎样由证据推出。完整解析：解释须点明本体、喻体和语境中的连接效果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能力结构参考清单（非逐题出处）：HKDSE 中国语文 2027/2028 Assessment Framework、样本题与公开评核资料｜中国语文语言文字运用·指令核对·原创模考任务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【预期回答】学生能把失分归入“只看语感不看逻辑”或更精确的个人错因，并写出可执行检查动作。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讲稿】逐项解释“语言文字运用”中的专有名词、符号、对象和单位。特别强调：只看语感不看逻辑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讲稿】用“条件—表示—方法—核验”重建本知识点。示范时逐步引用：结构检查—逻辑检查—语体检查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讲稿】带学生逐句读取任务，不先求答案。要求指出材料中的有效条件，再按“结构检查—逻辑检查—语体检查”作答。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讲稿】先展示错误路径，再用解析链复原第一失分点。禁止只说“粗心”；必须落到“只看语感不看逻辑”或更精确的动作。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Framework、样本题与公开评核资料｜中国语文语言文字运用·推论边界·原创模考任务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15c1f6a5c440b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02635e0e0944dfc" /><Relationship Type="http://schemas.openxmlformats.org/officeDocument/2006/relationships/slideLayout" Target="/ppt/slideLayouts/slideLayout1.xml" Id="R485b46f4c1ac433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85b46f4c1ac433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555ec63471425b" /><Relationship Type="http://schemas.openxmlformats.org/officeDocument/2006/relationships/image" Target="/ppt/media/image.png" Id="R59c10c39dada4a4c" /><Relationship Type="http://schemas.openxmlformats.org/officeDocument/2006/relationships/notesSlide" Target="/ppt/notesSlides/notesSlide1.xml" Id="R170b4b9a7570445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80fca064fe45ee" /><Relationship Type="http://schemas.openxmlformats.org/officeDocument/2006/relationships/image" Target="/ppt/media/image2.png" Id="R209e37979d404c54" /><Relationship Type="http://schemas.openxmlformats.org/officeDocument/2006/relationships/notesSlide" Target="/ppt/notesSlides/notesSlide2.xml" Id="Ra5126595a3244c9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4170afaafc42a1" /><Relationship Type="http://schemas.openxmlformats.org/officeDocument/2006/relationships/image" Target="/ppt/media/image3.png" Id="R05b6b05bf81f4ab9" /><Relationship Type="http://schemas.openxmlformats.org/officeDocument/2006/relationships/notesSlide" Target="/ppt/notesSlides/notesSlide3.xml" Id="R62978dea9d484ec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721d99bf2546b1" /><Relationship Type="http://schemas.openxmlformats.org/officeDocument/2006/relationships/image" Target="/ppt/media/image4.png" Id="Rd797014e449f4b18" /><Relationship Type="http://schemas.openxmlformats.org/officeDocument/2006/relationships/notesSlide" Target="/ppt/notesSlides/notesSlide4.xml" Id="R3ca4f8d175844a4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49f8f7a4934c26" /><Relationship Type="http://schemas.openxmlformats.org/officeDocument/2006/relationships/image" Target="/ppt/media/image5.png" Id="Rbdb983c24b724bee" /><Relationship Type="http://schemas.openxmlformats.org/officeDocument/2006/relationships/notesSlide" Target="/ppt/notesSlides/notesSlide5.xml" Id="Ra2df111826b74d8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698eac9f7444dc" /><Relationship Type="http://schemas.openxmlformats.org/officeDocument/2006/relationships/image" Target="/ppt/media/image6.png" Id="Rdd4fdb86450d4fde" /><Relationship Type="http://schemas.openxmlformats.org/officeDocument/2006/relationships/notesSlide" Target="/ppt/notesSlides/notesSlide6.xml" Id="R1ce134c835c247e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aafe5f8adb4668" /><Relationship Type="http://schemas.openxmlformats.org/officeDocument/2006/relationships/image" Target="/ppt/media/image7.png" Id="R8e1331214e6d4f19" /><Relationship Type="http://schemas.openxmlformats.org/officeDocument/2006/relationships/notesSlide" Target="/ppt/notesSlides/notesSlide7.xml" Id="Rad708f025a41481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b75a62b72e45d6" /><Relationship Type="http://schemas.openxmlformats.org/officeDocument/2006/relationships/image" Target="/ppt/media/image8.png" Id="Ra56dbb90ea8a4578" /><Relationship Type="http://schemas.openxmlformats.org/officeDocument/2006/relationships/notesSlide" Target="/ppt/notesSlides/notesSlide8.xml" Id="R63bee08f7a814dc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c2826c777f41fb" /><Relationship Type="http://schemas.openxmlformats.org/officeDocument/2006/relationships/image" Target="/ppt/media/image9.png" Id="R41216a7e481b462f" /><Relationship Type="http://schemas.openxmlformats.org/officeDocument/2006/relationships/notesSlide" Target="/ppt/notesSlides/notesSlide9.xml" Id="Re5b72679ff09483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bec8d3c6da4e80" /><Relationship Type="http://schemas.openxmlformats.org/officeDocument/2006/relationships/image" Target="/ppt/media/image10.png" Id="Rcaadea7f707c4a4b" /><Relationship Type="http://schemas.openxmlformats.org/officeDocument/2006/relationships/notesSlide" Target="/ppt/notesSlides/notesSlide10.xml" Id="Rb36050b0eefd4f0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0cc70689314cc5" /><Relationship Type="http://schemas.openxmlformats.org/officeDocument/2006/relationships/image" Target="/ppt/media/image11.png" Id="Ra877c7707cc94dfe" /><Relationship Type="http://schemas.openxmlformats.org/officeDocument/2006/relationships/notesSlide" Target="/ppt/notesSlides/notesSlide11.xml" Id="Rbe604ff7a1554dc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cf7eb566244773" /><Relationship Type="http://schemas.openxmlformats.org/officeDocument/2006/relationships/image" Target="/ppt/media/image12.png" Id="Rfd54b8dc80b44ff7" /><Relationship Type="http://schemas.openxmlformats.org/officeDocument/2006/relationships/notesSlide" Target="/ppt/notesSlides/notesSlide12.xml" Id="Rfe80ebc35c6b4bb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e2d1f3ab7e491e" /><Relationship Type="http://schemas.openxmlformats.org/officeDocument/2006/relationships/image" Target="/ppt/media/image13.png" Id="Ra39d623b578e4222" /><Relationship Type="http://schemas.openxmlformats.org/officeDocument/2006/relationships/notesSlide" Target="/ppt/notesSlides/notesSlide13.xml" Id="R3065974decd14de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1a49ec596a4920" /><Relationship Type="http://schemas.openxmlformats.org/officeDocument/2006/relationships/image" Target="/ppt/media/image14.png" Id="R9fcc6f74759b49ad" /><Relationship Type="http://schemas.openxmlformats.org/officeDocument/2006/relationships/notesSlide" Target="/ppt/notesSlides/notesSlide14.xml" Id="R3bd8f1473c4a43d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ed501bfe38405a" /><Relationship Type="http://schemas.openxmlformats.org/officeDocument/2006/relationships/image" Target="/ppt/media/image15.png" Id="Rfe854770e70240de" /><Relationship Type="http://schemas.openxmlformats.org/officeDocument/2006/relationships/notesSlide" Target="/ppt/notesSlides/notesSlide15.xml" Id="R91a9a6f6333a4b5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d0eea81c44441b" /><Relationship Type="http://schemas.openxmlformats.org/officeDocument/2006/relationships/image" Target="/ppt/media/image16.png" Id="R16b300d95e2b48d0" /><Relationship Type="http://schemas.openxmlformats.org/officeDocument/2006/relationships/notesSlide" Target="/ppt/notesSlides/notesSlide16.xml" Id="Rf7fc8bc7ab34420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522209a3984202" /><Relationship Type="http://schemas.openxmlformats.org/officeDocument/2006/relationships/image" Target="/ppt/media/image17.png" Id="Rfb525a7eb50e4095" /><Relationship Type="http://schemas.openxmlformats.org/officeDocument/2006/relationships/notesSlide" Target="/ppt/notesSlides/notesSlide17.xml" Id="Ra72cb0c6f887484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40d7b1dda34203" /><Relationship Type="http://schemas.openxmlformats.org/officeDocument/2006/relationships/image" Target="/ppt/media/image18.png" Id="Rcdac18c458304ac7" /><Relationship Type="http://schemas.openxmlformats.org/officeDocument/2006/relationships/notesSlide" Target="/ppt/notesSlides/notesSlide18.xml" Id="Rc5d64b18c29e4a4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66138e2d964ff7" /><Relationship Type="http://schemas.openxmlformats.org/officeDocument/2006/relationships/image" Target="/ppt/media/image19.png" Id="R1a75ceda57e149ff" /><Relationship Type="http://schemas.openxmlformats.org/officeDocument/2006/relationships/notesSlide" Target="/ppt/notesSlides/notesSlide19.xml" Id="Rb819681049a64ee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62ebeb2cac47c9" /><Relationship Type="http://schemas.openxmlformats.org/officeDocument/2006/relationships/image" Target="/ppt/media/image20.png" Id="R7f5704f6fab849ef" /><Relationship Type="http://schemas.openxmlformats.org/officeDocument/2006/relationships/notesSlide" Target="/ppt/notesSlides/notesSlide20.xml" Id="R2802bda0942b44b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3aa8c2430449e4" /><Relationship Type="http://schemas.openxmlformats.org/officeDocument/2006/relationships/image" Target="/ppt/media/image21.png" Id="Rf1ee10529ed5431e" /><Relationship Type="http://schemas.openxmlformats.org/officeDocument/2006/relationships/notesSlide" Target="/ppt/notesSlides/notesSlide21.xml" Id="R0dc78301217349b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980ebee95c4daa" /><Relationship Type="http://schemas.openxmlformats.org/officeDocument/2006/relationships/image" Target="/ppt/media/image22.png" Id="Re67a53b641284d16" /><Relationship Type="http://schemas.openxmlformats.org/officeDocument/2006/relationships/notesSlide" Target="/ppt/notesSlides/notesSlide22.xml" Id="Rcea8694cfa4048d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678bcc844349e5" /><Relationship Type="http://schemas.openxmlformats.org/officeDocument/2006/relationships/image" Target="/ppt/media/image23.png" Id="Rd4eb23de1689498a" /><Relationship Type="http://schemas.openxmlformats.org/officeDocument/2006/relationships/notesSlide" Target="/ppt/notesSlides/notesSlide23.xml" Id="R17b5f296c31a47c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87e396e26e4f29" /><Relationship Type="http://schemas.openxmlformats.org/officeDocument/2006/relationships/image" Target="/ppt/media/image24.png" Id="R9bbd044e89a54cf3" /><Relationship Type="http://schemas.openxmlformats.org/officeDocument/2006/relationships/notesSlide" Target="/ppt/notesSlides/notesSlide24.xml" Id="R72a1932124f846c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3f93d5d3dc449c" /><Relationship Type="http://schemas.openxmlformats.org/officeDocument/2006/relationships/image" Target="/ppt/media/image25.png" Id="R02f5be2111294795" /><Relationship Type="http://schemas.openxmlformats.org/officeDocument/2006/relationships/notesSlide" Target="/ppt/notesSlides/notesSlide25.xml" Id="R881464e4736343b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d22c6143fa4339" /><Relationship Type="http://schemas.openxmlformats.org/officeDocument/2006/relationships/image" Target="/ppt/media/image26.png" Id="Rb3031dca04ff4b32" /><Relationship Type="http://schemas.openxmlformats.org/officeDocument/2006/relationships/notesSlide" Target="/ppt/notesSlides/notesSlide26.xml" Id="R5c637b1a86234f8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8bd586153046b4" /><Relationship Type="http://schemas.openxmlformats.org/officeDocument/2006/relationships/image" Target="/ppt/media/image27.png" Id="R0836d309e41a425a" /><Relationship Type="http://schemas.openxmlformats.org/officeDocument/2006/relationships/notesSlide" Target="/ppt/notesSlides/notesSlide27.xml" Id="R5c5e706ee99a44f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e1ed7e31cf4b6f" /><Relationship Type="http://schemas.openxmlformats.org/officeDocument/2006/relationships/image" Target="/ppt/media/image28.png" Id="R3d2eb1de12384104" /><Relationship Type="http://schemas.openxmlformats.org/officeDocument/2006/relationships/notesSlide" Target="/ppt/notesSlides/notesSlide28.xml" Id="R9116a97f8a1a4ac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c37edcb0794ac2" /><Relationship Type="http://schemas.openxmlformats.org/officeDocument/2006/relationships/image" Target="/ppt/media/image29.png" Id="R1d161b4ab09746cb" /><Relationship Type="http://schemas.openxmlformats.org/officeDocument/2006/relationships/notesSlide" Target="/ppt/notesSlides/notesSlide29.xml" Id="Rad39ed6ff3094a2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2adb22a93f45db" /><Relationship Type="http://schemas.openxmlformats.org/officeDocument/2006/relationships/image" Target="/ppt/media/image30.png" Id="Rabdcfd93f7144c97" /><Relationship Type="http://schemas.openxmlformats.org/officeDocument/2006/relationships/notesSlide" Target="/ppt/notesSlides/notesSlide30.xml" Id="Rf1f7cf81dbc8413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870B18-D3CE-411E-BC28-8CAD4B5A6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4899C7-E536-45AC-A9F2-10843EBD9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741684-DF2C-4578-A395-259677558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CHI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677745-FBEE-4FCB-B17F-BFF2C69FB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语言文字运用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5DBD09-071D-44D6-B80D-C88DE3573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词语、病句、衔接、修辞与表达效果。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DE27EC-DEF0-4BD1-89D4-4417E20BF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8CF714-5C36-4E0E-9088-3EB4BBF79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39C70A-B7E5-47AE-B6F9-729D1AB52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72177C-F4B6-4BF2-ADE8-0CD23776C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c10c39dada4a4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9D92A1-94B0-409D-B3B6-46DCB4D82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AF0CDF-FF4B-4E58-9354-0A3672850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18A338-93A8-47AC-BE48-958A345D0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20CC02-8298-468E-BF7C-D16B3FF9F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C5D0B3-96F3-461D-B326-63E8709BC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CB4011-C612-4675-ADA5-5F90DDFB4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D44236-4B95-40AE-BEB2-F540537B6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6A53DC-1168-4A1B-B334-E6A45676E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8F5215-BDAB-42FB-B1EF-C81D5F55D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13067369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C97AD38-05D6-4FB4-9E6E-5943D6CAC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6ECE6F-698E-478B-9D3E-B54AB51FC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9e37979d404c5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C01524-AB45-450B-A730-132CBCC5E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2F62CD-6CF2-4BEC-9F39-5CF5959F6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F21F92-B322-46CB-9717-D238ACCCB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123EB5-15A8-4CCD-830D-A06F9C9A5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760A9E-A42C-47DD-989A-4C8E04246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7F7DD4-73EC-42B7-8EF7-969D5800E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78EF5B-39EF-4429-9915-47214F1AF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F909F3-56F5-494F-9771-01A6D5689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9B2CD2-6F5C-4B1A-A2E1-4277E256A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CFA7EE-9EBE-47BE-BA05-3442840F4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16A495-D3B9-4DEF-8841-1281E6CBF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542AA8-6830-41D8-86EF-1CDDAC315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E07C55-06F7-40F6-BC76-E89A5FE4C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ED560F-7D28-47CF-BFAD-D51017597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3A4244-5F7E-4762-B450-2272A498E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AF0A9F-574A-41FF-A0C9-58E414351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051D62-97D1-43B9-A55E-4F258D76C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成功标准｜规范与语境同时成立才是最佳表达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87F200-8060-43B8-BCAC-3EFD4E311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7980F0-516F-4FF9-B493-5885A91DF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DC875CE-4681-4734-AD7F-E5671DD7C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1868041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C18AF5-71B6-4935-96AC-7B62B60F4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EA40E4-8BA5-4D4F-814E-96EE8C848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b6b05bf81f4ab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89851D-CF5C-4385-8B0F-047AD18F0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语言文字运用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F8BD65-F723-4CF4-A2C4-E95A24D4A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280E03-D484-4246-93CA-A4DC47118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C67D53-83D8-4572-B64D-2A2343506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705C98-75A5-4DB3-8E52-28E6C0D64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规范与语境同时成立才是最佳表达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717BED-59BC-47A8-91C0-2DFDAC8BB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边界提醒｜只看语感不看逻辑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65465E-F8CF-43DD-965D-9C21B214C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60E913-B0B2-4CEB-A1A7-2C82BB4BD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B3B17C-FA84-4F1E-83EC-DBB735CD0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词语、病句、衔接、修辞与表达效果。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204A4C-89F8-4058-99BD-8881CAD17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2EC7CA-D1F1-4189-B7FF-06099FFBE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C9C990-A766-42D8-A558-C1CA4574C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结构检查—逻辑检查—语体检查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9BBEDE-07DA-4116-A28F-9FE33D85A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能力结构参考清单（非逐题出处）：HKDSE 中国语文 2027/2028 Assessment Framework、样本题与公开评核资料｜中国语文语言文字运用·指令核对·原创模考任务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35FA3B-38CB-4FCB-AE5E-32B74CDDF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6721CF-1580-4C94-990A-01C96576C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3F9180-3E86-45AA-815D-AB531611D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E40DB0-68BF-4FAF-9BDD-5C26A42E8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63431034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95A180-DC05-496E-B431-BC4825844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867B51-D60C-4D9F-9AAE-2031DF20E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97014e449f4b1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EEAC27-3DB1-43E3-9CA5-3C897DA65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326F69-C1B8-4C41-B5D5-30175FB2B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92B0A1-BF26-41AF-9BCD-ACDA37FCA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能解释“规范与语境同时成立才是最佳表达”，并识别一个反例或边界。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DDBFFE-83C7-4AB9-8BDE-6F916ADD2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B83A86-6975-402E-AD2E-D6917C5BE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5C5231-7248-40ED-AB85-4A0CF8677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中国语文语言文字运用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【原创训练材料｜参数为训练所设】原句：‘校方不仅增设饮水机，使排队时间下降，因此学生也减少购买瓶装水。’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哪一版修改使关联关系最清楚？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958BFF-CC0E-49EA-8AF3-B5668B6E0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高频错因：只看语感不看逻辑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200F1C-4610-4E2A-A7E3-9D76A127B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D1E554-55A0-401C-B3F4-E12B5A900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22FD74-39DC-4DA4-BEE9-35158CCD0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规范与语境同时成立才是最佳表达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6A5057-1CAA-4AB8-9611-068691456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A0E3C4-1064-4381-AC6C-E41F68BD4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589955-BA48-471E-B94C-1AD9FFD6B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557EB0-C815-4FEC-959F-A687E5EA1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96298041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C63ED6-C404-4377-B428-45714AD0A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6AA1AB-86FD-4195-933C-340E23A63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b983c24b724be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AF60F7-AC6E-4301-9973-4BB0EFFC5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85A1B7-BC50-4C96-8E71-58F0D799B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364D67-CA45-454C-86E9-76D3D5175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8EFD55-8ED0-455C-8809-53038571C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36A380-D822-4B28-9D4E-F45C556C2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结构检查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F40261-FF04-4BD7-A776-BA7B1B3EA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71ECE9-E760-4A9B-B2F6-1CADF82AA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逻辑检查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67BABC-0233-43AD-9210-1197047F5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03E2F7-C831-43D9-8C68-515B1338A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语体检查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B2E4E1-670C-4761-8206-071599922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2EF7E4-A1BC-4652-9FB6-5B23265A6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BA1D44-8616-42D1-A22C-ED9A09672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中国语文语言文字运用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【原创训练材料｜参数为训练所设】原句：‘校方不仅增设饮水机，使排队时间下降，因此学生也减少购买瓶装水。’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哪一版修改使关联关系最清楚？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F2976B-30F1-46CA-A369-45586942D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39B52C-B4A9-4D04-A572-F7344DD82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4C4006-9A9D-46E8-8B32-D2E91A0C5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正确结论：校方增设饮水机后，排队时间下降，学生购买瓶装水的次数也随之减少。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解析：修改移除误配的关联词，并按时间与结果关系组织。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B390CF-FAC3-4BDE-B243-C2D2221A0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6632D4-B48D-4337-847D-930C92D22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AE90DF-81A6-494D-9505-F2799468A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B2CB0F-A822-4E69-B029-FA85E42B5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4852084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A68DA2-B84B-4617-A1E1-C9E21EA26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2559F7-973C-470D-A852-180DBA733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4fdb86450d4f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68A6AF-0EC7-4FF2-8345-44ACC27CA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68C248-6037-4F2F-9EA5-12A48788A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C103D7-F1D6-4002-A5F7-F8425E379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546E2B-D307-4BEB-87E5-688D995DF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52B62D-71EB-4E38-B391-A9C2D0263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84B62C-2621-49F6-8090-6469BBD39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7E3040-CDF3-41E9-85F8-61762D94A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A504AD-0BD3-4641-8635-ED75C9B23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04BBDB-BF0B-4779-83CA-83DA05C99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E90A84-0453-45A8-9F2C-6EFB9061A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C9C411-9071-4302-B14F-6098D24DD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1337FE-AEA9-4DCF-BA8F-9841C0455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A8D6E3-394E-48BA-9462-CD94F8252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只看语感不看逻辑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499065-7366-43DF-B77F-746EA3FF4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362B44-403C-421C-B712-89A88F5C1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C623E3-9FA7-4DFF-A08D-C9CC09261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0E0145-3316-48D7-844D-80C7D79DE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EBF69D-02CC-4861-88BF-99A627F50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61ACBC-DB47-4AD4-BF68-651E62224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67808141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BF2A42-FC53-49D1-BF6B-0607776F6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D2ABE0-F9AA-417A-B77E-4F4B0860E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1331214e6d4f1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308267-6ED5-4583-8651-8E95FF909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A41F74-7DE5-4682-9356-63B517D7E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721A10-D467-4E90-9300-DA022D163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5D1253-9071-4634-B58C-9CF27A28C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语言文字运用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267203-F357-4964-89B4-A060BF81D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DDF030-0CA4-43A3-A20B-403B007C6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209471-6B85-4A57-9556-58C1E1A6C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规范与语境同时成立才是最佳表达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D408B3-EAA9-4B6A-AADF-E70CD1506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F52B37-04BF-43A7-BA28-1B30AE0FA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9173C6-7181-4B4B-BB6F-2BBC77DA6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结构检查—逻辑检查—语体检查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81F769-ABB3-4C8B-9544-9B2EF8C68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D320FE-F86B-4241-BA97-D2A9E2496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3182FF-0DFF-478E-A15D-D2463B90F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只看语感不看逻辑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0BC8EA-DD0A-4F58-8F97-B6C8A5197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CEF46C-BDD0-4259-9D05-411B28299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63CBA7-6138-41C9-9145-5909421B4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CB9DF1-D5DC-46ED-9E3C-989084544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20138892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0C8389-F1B5-481C-85D2-46FB0EB26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593EC0-1B2E-4423-B67B-22B28808F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6dbb90ea8a457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3EE634-9643-412B-B1E9-05CCAAF4C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ACF1F8-0A41-46C7-872A-21D87FE55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38AC28-36CE-4A49-8532-BE70E40BE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7254EB-E39A-43DC-9C6E-890EA7628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中国语文语言文字运用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【原创训练材料｜参数为训练所设】原句：‘校…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46B50D-A06C-4E94-B82C-CBA7F6B60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049169-59F3-4F1D-BA62-DC094E54D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D8A4F0-15F4-4111-A982-4547B491E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规范与语境同时成立才是最佳表达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20D50F-3AAB-4761-BEF9-C7B053BD0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B7FEE5-BA01-41DF-8C3C-60CD5949B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CFCC1B-2F03-4106-AC6D-35520E289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结构检查—逻辑检查—语体检查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50560A-8CE5-425C-B9F2-12A395D44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8170D5-12B7-4048-9A4F-0A3133D22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548C24-7375-4748-8998-1CCDC3659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检查：只看语感不看逻辑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11FDC0-1F4A-4416-9A83-B03C378CE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0E9A12-32F1-495E-AAEE-86B3623D1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02443B-8E22-4A7B-B29C-12754F74E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400AD0-D5C9-4DA5-88A0-48D585DC4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10443257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9C2AD4-7802-456F-B9C4-F6DF4FACA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175D7E-5567-4DDB-8EB5-8A3D76D8C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216a7e481b462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25363C-898C-42C2-ACE6-1A480E36D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641506-8E20-4D99-B4E1-0719A01A3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F80F9A-B3D5-43AA-AC12-47840B3C2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8CC7C2-9A20-4921-859A-2A34DFFB3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中国语文语言文字运用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【原创训练材料｜参数为训练所设】段落次序：甲说明问题；乙列出调查数据；丙提出方案；丁说明方案如何回应数据。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哪一种排列使论证最连贯？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1E7BDB-E27A-46AF-B025-058201ED4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Framework、样本题与公开评核资料｜中国语文语言文字运用·关键词解释·原创模考任务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A8E4C6-C29F-4009-A6A3-B76B27532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24E567-DDA8-492A-8C2F-7377E38C0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E2E9D0-6DBD-474B-8C3A-B5FB779B4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B85250-6F0F-4009-AFA3-DCABDE056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98F47B-950A-42B0-B96C-03B9B30D0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34FFC9-03F4-4961-9107-E4E5965C7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0BF281-447E-43D3-BFAF-2147B6A8B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1E7B46-1032-4864-82D3-EE65E90B7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924043-30E9-433A-BD06-EFF397DFA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6B9B29-8304-4179-96AD-792A5D8BD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1B07A9-5586-441B-BEAB-18811B375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38F913-D40A-4D0F-ACB1-8A6C5D828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9B12F1-C46B-48D2-87EA-62C02F474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27036E-91C8-4F1F-AC2F-46B29BDAD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9173947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AD4F2A-3EF5-42A1-8274-BC8DFC82C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30D1F1-D560-4109-A98B-654B9742A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adea7f707c4a4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9CAD18-E198-4DFE-B4BF-52AAC9C19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AD5D76-4D02-4802-8F53-8FAC2BE3D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D142AC-3559-4F55-8FF5-978F010C1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55CCB8-CB6B-456A-928C-0C9AAD7CD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D07640-A509-485A-B9C5-C5BFB762F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4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中国语文语言文字运用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【原创训练材料｜参数为训练所设】原句：‘校方不仅增设饮水机，使排队时间下降，因此学生也减少购买瓶装水。’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哪一版修改使关联…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C95C2A-C52D-4654-ADFD-87F04BE66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423CAA-6E24-4ABE-B6F3-C9FBD65A4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02445F-B930-43F5-97A2-CD71F952B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70775A-E91B-4DB9-96C1-77C885FD4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中国语文语言文字运用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【原创训练材料｜参数为训练所设】段落次序：甲说明问题；乙列出调查数据；丙提出方案；丁说明方案如何回应数据。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哪一种排列使论证最连贯？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A2E019-AEC7-4291-8A36-A56D850B1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35B4FC-1868-4649-9AC9-C1AC63AD4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535302-B00F-4851-8281-583D822C0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475A2E-0182-4180-95F5-E0BAB43FA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中国语文语言文字运用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【原创训练材料｜参数为训练所设】通知原句：‘请参加者务必约莫在下午三时准时到达。’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怎样修改最简洁准确？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40D8D4-2BDF-4549-B038-CFBBA7D91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4718DE-3959-4761-A54C-90943CD5A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4C2DDB-E1E5-41A4-83DD-BAAE2F745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3EC76D-04D0-4A3C-AF8C-4B5303575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12472687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D3D983-E55C-415C-8B99-6462FDDFD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762A17-D8FC-4CDB-B60E-1A5485912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77c7707cc94df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F3DA35-4132-47DB-9E10-4CD84C24F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5916F0-6D1C-49DB-9C3D-F329AB974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493D38-C7A4-4E6C-8716-0F2A097C5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A1CFE5-D204-4368-B141-CB1813C9A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只看语感不看逻辑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889760-6ACA-4BE3-BE3E-851973B42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9F6B08-3D4E-4BF4-9B0A-33A60AB4D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E2B82C-AF6E-4ECB-8A00-F57507531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E205E4-D004-4743-9336-3FFC5289F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正确结论：甲—乙—丙—丁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解析链：先界定问题并以数据证实，再提方案和解释对应关系。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756CE2-F5AB-4A10-9E7E-3CF84046E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BDC911-CAFF-4881-BA54-C2481EBB0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0F3491-E6A1-4513-9257-3EEFE7B1A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6FEEB2-BF29-41FF-BBC8-471DD945D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205832097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0CFDD0-6A85-42E9-A71F-8D26857AD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75E2E7-2B15-42FC-8E20-8CCC99BCB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54b8dc80b44ff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0D1ADC-77E1-44E6-BB6A-36FF2B45A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DB30D1-8379-4E43-BA41-A3280C25B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94D412-25FB-4250-98F4-1963E4D94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8657DB-9893-4BBF-939F-C15D4D025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中国语文语言文字运用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【原创训练材料｜参数为训练所设】通知原句：‘请参加者务必约莫在下午三时准时到达。’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怎样修改最简洁准确？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B32796-2772-4BFF-BD8B-C484DB050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DC7926-B0D3-4EFB-A870-0188A2FA7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40D76F-5FD9-4856-8DB1-B5D69CCCA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A2CF14-FE1A-40A1-ADA6-46926B3C6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799544-2EF4-475C-8872-010CF90B4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986B60-2E15-483C-8646-17DA95C8A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C272BB-F9B5-43B5-8E34-45562495B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303E94-2DE6-4FA5-BA76-1AFA31666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E827C5-9E7E-4717-9F25-07AD7A0BA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88309429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4C09BF-AF73-42FD-8319-CDBA749D4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11E5C7-2377-421D-9304-AE9F42B56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9d623b578e422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AC153F-175D-48B3-AA35-78E5671AD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0C587B-89F9-4957-9B50-AF86486A5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65516B-0D3C-4426-93D2-D34AFB33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能独立执行“结构检查—逻辑检查—语体检查”，并说明每一步理由。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8318D6-37BC-4DB0-B841-EE84F30C2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E7083C-319A-4124-AE5F-2B50915B0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C4FB97-7CE7-4D32-A757-69AC9735C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中国语文语言文字运用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【原创训练材料｜参数为训练所设】给长者中心的电邮写道：‘Hey！你们快点把名单扔过来。’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哪一版最符合对象和事务语体？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932345-0552-4958-B08A-C42D88D39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高频错因：只看语感不看逻辑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191F43-0B91-499E-AE74-60FA29FAB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0803CF-FBA9-4B3B-ADEA-128B78791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846EA6-FF21-4AC1-BB8E-969AD9058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规范与语境同时成立才是最佳表达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8F75A1-58A1-4439-A679-96F0D34D1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06C445-D814-45E1-B3BB-F3D8CDDB2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532688-7ADD-4D7F-BAFE-863ED3ED5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B85E88-10BB-4CF3-8AB2-8B9987531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4652840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524DBB-8F0F-481E-81FA-CC8F02081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DE68B8-1688-40A3-9A64-2D617334F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cc6f74759b49a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AD14BF-6DE1-4E20-BFE0-F90E5EB32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1A2236-8607-4F27-BC5C-F8A3CE295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5524D1-ADDE-470C-AF0F-6EF92197E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BCF70F-1118-47CD-A765-A76C431CA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ED9206-7014-4172-9930-1FEF23F77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结构检查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C1741B-7811-416C-A5F1-6D65E38FE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13C049-8409-40D0-A472-4F2C1B04C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逻辑检查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063BAB-DBEE-445D-B9D1-B4973FACA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3E5A38-987F-4E1A-9383-F7C8F7C94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语体检查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639B9B-033E-4A97-854F-5391D720F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C4D910-183C-4563-8685-B9322A11F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767EA5-1353-4462-8A08-8E4D6AF25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中国语文语言文字运用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【原创训练材料｜参数为训练所设】给长者中心的电邮写道：‘Hey！你们快点把名单扔过来。’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哪一版最符合对象和事务语体？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1F3C09-8DFC-48C7-8204-6A3C89129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F670FC-C31A-4E7F-ACA4-AA74FD03E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2A78A7-0C37-494D-B508-141A685FF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正确结论：烦请贵中心于星期五前提供参加者名单，以便本会安排座位。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解析：修改后的称谓、请求、期限和原因符合正式事务沟通。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EE545D-B850-49CB-9CE2-773AB0171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F389D3-6CE1-4DCC-A900-EC007EACE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E5EA42-E1FC-4F6C-A41C-E4A01A7C3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E7D8E70-851B-41F5-BF08-8A79C256F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6215101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9797287-83F4-4F3E-A2F1-826AE6CAC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60E0CE-4C96-4149-91AB-FBF3EA30F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854770e70240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9AAB0A-C712-4B26-A970-1821B004E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5A1FE7-C318-4D75-8490-8AA167BDD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BF2D7E-F09E-49D7-AA99-13315BCE0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393C9E-590E-4FF1-8433-735E6023D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B0354C-63B9-4A60-B0F8-B8CEBCAE7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67E963-A96E-452B-BC9D-2797CCD63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C851E0-7873-44B0-A2A6-174D94CFA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36745D-21E7-49C0-8D60-A5ED7C6D0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B9D9D1-4E29-45C8-82BA-3900EA0E1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37199F-58E9-4A7C-BC94-FDA9BD9B8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BF6169-A5F0-43E6-9589-99C2E466C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D56873-DAA2-4B63-A85E-4C47FEA29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4E9D32-14BF-4C80-B653-86783F05A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只看语感不看逻辑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F5B0EA-B56B-485D-B4D1-443218085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0FCB9C-C5A2-41B7-AC69-73961BF7F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BE2B86-F489-4E4A-BD64-F94DCB4DE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498DC5-53C6-4BA5-8702-2AF0B54A8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893968-FD35-4E68-8729-6C76E7A17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764CC2-2AEF-4A13-BDE1-02D9BE6F9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91644029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B83FC7-5B33-4FCF-936C-DB115DD67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4E3D61-4E62-45D2-B72C-1BD4C33B5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b300d95e2b48d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2E4937-0B7F-4A06-972B-0B5A2E00A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CF2274-FF94-403E-96DD-B9FC7A2C7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15F2E4-53C5-4578-BE24-665A3D235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B31C6E-2B72-4D86-BAE9-27824875B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语言文字运用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57961A-080E-442F-9515-AF8E5B29B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32E956-D48E-45AB-9D65-2C4A0A2B8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5C929A-5334-45BD-841A-58A5D5473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规范与语境同时成立才是最佳表达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1AC01C-E0AD-4E9A-A387-AB727CA6E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EC3449-5757-409A-9E49-58C022206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D92E2D-20EE-4F0C-A84E-4E340F626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结构检查—逻辑检查—语体检查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8A1C1B-197A-4D4D-B948-2B37A0E06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7201C3-82F5-45BF-AFC0-C62D90E1F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EA835A-EF90-4938-948C-0FF972C42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只看语感不看逻辑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891261-BAC4-489F-9F67-2F2C67B00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702516-060E-4EFA-B0BE-566AD5BCE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69DF2F-C01E-4C74-A9A2-C3340A33C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9CA9ED-DD99-4AA3-B896-380B5DE6A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45063457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99D9D6-A52F-4606-805C-48E706159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C35B88-2D90-48D2-8B42-8F61A6DEB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525a7eb50e409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52ABBB-679E-4610-AB28-B14F69DD3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3A8F14-B25C-468B-9195-01A6641F9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EEAB77-0297-4F3F-B486-8B3E22F40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442BC5-0EF8-4ED6-B27C-076356FBE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中国语文语言文字运用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【原创训练材料｜参数为训练所设】给长者中…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8935FC-5F0B-429A-B7F5-0AB21ED17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16765A-7847-40F0-8A19-1C1B082D2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E88F28-1BC0-4979-B2D7-02A45D082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规范与语境同时成立才是最佳表达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945AE3-8C23-42CE-8804-0733B9611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F848EE-7CCA-4DF5-9255-946BEF330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18CD4F-48EE-4C95-B31C-E31F8745F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结构检查—逻辑检查—语体检查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8D25F2-A140-4067-B200-9CBCE5FCC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6B3040-3E36-4EDD-831D-52CA986E7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354B42-CF00-47E6-9D3F-27BA077C6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检查：只看语感不看逻辑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7DE97B-0F83-4478-A4F2-451FF29A2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B66323-249A-4C5D-9227-1A775B367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6E422F-F260-4406-A828-BE3317841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02DA71-52A9-4BED-8614-92B03D150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06360222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7263DE-A4F3-44E5-8225-5F66A20F6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55F61F-16D0-4367-B470-6DD6E7FDA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ac18c458304ac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95911B-A598-4C5F-91B7-4314F11D4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95D8C3-DB5A-4170-80F1-20D58AFCC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B0FE30-CA82-497E-8D8D-11DA265AE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5BB959-7237-48F5-93EE-9F083B475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中国语文语言文字运用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【原创训练材料｜参数为训练所设】通知原句：‘请参加者务必约莫在下午三时准时到达。’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怎样修改最简洁准确？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7CC4F3-B616-4C78-99D0-375C4C5B8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Framework、样本题与公开评核资料｜中国语文语言文字运用·关键词解释·原创模考任务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093628-0187-4A89-BFA0-B843750C2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79A91D-8617-49F7-90C9-26A6D3884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490282-C21D-4B1A-9525-E10B1442F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831164-203E-4F94-A703-443F30BA2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F8B358-E09B-4509-8104-7FA9DBAFC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1E45C5-D548-4F71-A26F-F66F80D8F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5F308C-85C7-4486-9795-CCF118FE4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9E5E57-132B-4343-AEC7-E15A9A46F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7424A2-3A70-4926-A2EF-6ED934C09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C7CCAF-0CB5-42E5-8658-1AFAE4545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E60DB3-5E89-4CA6-8689-BD328A881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F85923-84A1-43F6-9534-267062A6D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C6A325-FE2D-43DB-89BB-93917F59D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333ED3-2363-4A6E-B125-D82BB9434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95632502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E2E9A4-C8B0-43EE-B81B-222C28646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18FF16-4582-4CA1-8B59-B45E0E057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75ceda57e149f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3D0B9A-167E-4D9D-8FA9-E3FE7B619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8C221E-957D-4171-89FA-BB2478DAF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129B89-402F-474E-85AB-9A15965E3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20AD5D-5C67-49CB-B0BB-A48DA34E9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D685E5-ED03-4369-BBEE-37668C098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中国语文语言文字运用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【原创训练材料｜参数为训练所设】给长者中心的电邮写道：‘Hey！你们快点把名单扔过来。’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哪一版最符合对象和事务语体？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6B4671-7CDE-4ECD-933E-CE5DC1023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FA9AA5-39C5-4737-9A0D-D48606513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B3D622-5BDD-4AC4-893B-2ABBEA41B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5DADD2-E6FA-490A-897C-477C372F6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中国语文语言文字运用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【原创训练材料｜参数为训练所设】通知原句：‘请参加者务必约莫在下午三时准时到达。’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怎样修改最简洁准确？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FC0EC0-3CFC-4E1F-8AD1-EACAFFF9A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1103A4-30B6-462C-8472-F7B2B22AD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C6CAF6-1988-4B56-9A88-9DDA5F256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16CD36-5278-4062-AC55-5CB335B19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中国语文语言文字运用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【原创训练材料｜参数为训练所设】原句：‘社工告诉学生，他完成登记后便可领取物资。’其中‘他’指代不清。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哪一版修改最准确？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5DA446-2E86-4E17-8DC9-186D8D06F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9B7965-588B-4E9F-9D9A-C148ECAA9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115F42-BC63-450C-8005-AC57B96F6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AF50F3-9585-4752-B6A8-DFCFC7694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93110332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5039B2-9307-44CE-8974-486689F62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8B8D12-8D80-46A9-9AAF-2A50EE698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5704f6fab849e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A4FB56-F689-4128-9356-C2D3BF0EF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509701-3AD6-40DB-8831-9877F15ED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98C89D-22E4-41ED-84FB-B19E3144C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984772-28E1-4635-BF16-E5BFD5030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只看语感不看逻辑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1DAD68-39C1-42B5-A848-1BE5A623D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842768-006D-4FA4-AD39-9F36555AE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5B8695-2247-4661-9F17-9F2CD0B77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7976BF-BC66-43E4-A3B4-B068E5A82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正确结论：请参加者于下午三时准时到达。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解析链：‘务必、约莫、准时’彼此冲突或重复，应保留确定时间。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E15075-B82B-427A-9358-A291694AB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EBAD8D-E081-4FA8-99C0-13A04909D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4B4202-2CA0-47C3-800F-A15AD6D7F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D2F2A1-41CA-4370-B8C4-0A9A0DFAF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53626806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89359F-1805-4106-BA36-F8346A4D7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BAF7F9-25A8-4B2D-BF15-D1B7367AC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ee10529ed5431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A8A541-2CCD-4BC8-B94F-58F47F555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9BACB0-2FFC-42F4-9414-3898E71FF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EBF842-EF1F-4D0F-B915-1E36BD234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1EF2FC-32A3-4629-889E-706074350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中国语文语言文字运用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【原创训练材料｜参数为训练所设】原句：‘社工告诉学生，他完成登记后便可领取物资。’其中‘他’指代不清。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哪一版修改最准确？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2E7D46-0E38-438D-825D-EE59F96B1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9F3206-6866-4071-9130-2DB8988FF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C99576-AFD8-45EE-A6EF-38CBC52DA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ACEB63-1AA1-46D2-A082-05E084BB9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806708-962E-432A-A6E4-109735BA5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1CE1D8-1E7E-4F7C-8736-0FC457C45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14F460-35E2-4619-BA03-4EED68FB7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8B20F9-0AFC-43B9-BA5B-71F894588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B5A3C9-21CF-4F40-A001-B42202D24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95169001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64F9AE-D2EF-47F7-9086-6A0053AA3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9A284A-EECE-4B49-9E7C-0BCDB450D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7a53b641284d1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AD0E33-2ADD-4C2C-B915-02B7014F0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8F50B8-71D0-4E3A-B867-CC47F708C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0DA3F6-D985-48CE-ABC9-17DF23B62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819A8B-B21C-4E0D-A73B-120E3035D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23801B-9F1C-46B9-92ED-5D7153346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064D64-D8B6-49C0-90F9-FB19F1AA2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中国语文语言文字运用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【原创训练材料｜参数为训练所设】宣传句：‘这座天桥像一道针线，把两边社区的日常重新缝在一起。’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哪一项解释最准确？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7EF762-C305-4837-BD08-9C44DEEDE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高频错因：只看语感不看逻辑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F6C541-8F5C-468C-99AA-F5B525122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B5F5C6-9AAC-46CC-812C-60143A991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4AFE8A-4822-437C-A7A3-2D1EE3BC2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规范与语境同时成立才是最佳表达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B7087B-98E5-487C-A9AD-D5029E3B2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92B5FB-199C-4F67-89CD-9B533E9AD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59AD10-9792-4403-BFDE-0613E2074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0796C8-100F-4AB8-BF10-4CE94AD93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69075904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8E0C6E-F4D7-46E5-B20A-E9A9B194C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6CCF6C-B87B-4400-863E-253235C06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eb23de1689498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80B30A-F269-4283-9CCC-306876291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3C1C47-DB38-4BD8-BE4F-AEB2DBC5E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A1996D-F28A-4E4E-B5F1-8079676B3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1FF3A1-645F-43D4-B86D-5BB816E0D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0EBEAD-A294-4F12-87F6-663E0FCC8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结构检查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AADFA7-D019-4302-B256-0019AF9EA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98A7A1-E0C5-4805-B3E6-8B38E1DD1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逻辑检查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ECBBBB-0BD3-4CA3-B560-BAD7DF835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9D2796-9C11-45B7-B909-1E1F8D01F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语体检查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CF0C47-52BC-4776-BF4C-720D898E0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775EF5-70EF-44D2-9506-BA71D0C72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AF5F77-7CE0-473B-BC76-F0E919D09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中国语文语言文字运用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【原创训练材料｜参数为训练所设】宣传句：‘这座天桥像一道针线，把两边社区的日常重新缝在一起。’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哪一项解释最准确？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D94F91-7F0E-4B00-B610-4379D79F0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FBD9BD-01A2-4AE1-B3A8-41BACF2BF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3F65AF-742D-4C0D-B17F-2882D884B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正确结论：比喻把天桥的连接功能写得具体，并突出原本分隔的社区重新往来。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解析：解释须点明本体、喻体和语境中的连接效果。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3E7AB1-7E06-4733-B017-F5222994C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37E6DE-C205-4DAE-B5BF-727D07FF1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058DEE-F25A-4D16-B056-0D56154A8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9AC214-CECD-4E5A-BAF0-A529FA597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56460364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7E303E-8F91-422A-8CCA-C0FD3BBEE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7CB931-1730-4D80-B9C0-5C93C55E8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bd044e89a54cf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10A89E-5C0E-4342-A674-E3A39D4BC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60C411-A653-451E-960F-CD37BC182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DACAA5-825F-4369-9BFF-C759DD326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733C05-155D-4FEA-BF70-5D2E38C6F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AA6A2C-1576-4AAB-8B18-519C6FAEC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4BF8F9-2D09-478B-B8DA-655EF567C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E61D78-B081-4CCE-8A58-CF05313E4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C4F474-B110-49A3-8CA4-65A5C5B57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1D60A0-AF6E-4ED4-9D91-289C057C0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A22602-1122-4598-A75F-8FD0F68E4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297D34-374A-412D-B789-A1FEDE39F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AA963B-3481-4964-9998-87FA0FEC1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3C0991-8B80-47D5-BFAA-3FAF6BBE1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只看语感不看逻辑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325118-DBE9-4B47-B98C-DF4CFA64C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8C27E7-51AB-485B-AD2D-3D7808F1F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AEA97A-9C3A-44D8-84C1-FC9BB8D5B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45C084-2E6E-440A-9D0C-A91237C8E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E65139-00C8-4507-9E6A-EFE785635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085E7F-726D-416B-9614-BA6A240DE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69829695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267708-C50D-4395-8A9B-4B72978C5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A76737-7764-4157-B674-6F0A39034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f5be211129479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E0584D-3410-4404-ACF8-554A681B1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780CDD-BFC9-491C-AF0A-C541AE43F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F3D629-3429-4117-A607-284A04C84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559856-6447-49D6-B05C-A10FB0C26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语言文字运用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E29402-74D3-44BB-86EF-C06FE26B3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8FF5E2-8D4F-4AD8-BCC1-FDB04748D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AF20F6-67AD-4834-84F2-BA38877C6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规范与语境同时成立才是最佳表达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85BC8D-4FE3-4F33-AD77-F6A6F198A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0A0479-D709-4240-B6DD-C13522E59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8D68F4-1845-4DB6-A7A0-CFF894E74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结构检查—逻辑检查—语体检查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69B71F-FECF-4936-96B9-B9547E52C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FB3BD9-EEC4-4EB4-9F79-3A205C554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D9E259-91B1-433D-952C-13575C9E2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只看语感不看逻辑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9A345B-E08C-41D3-BDA1-DCFBA033A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3C9503-A32A-4E54-8C1A-C28BC41A4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9A7DF3-C71A-4E7F-9C95-5FAAD8531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A84360-7BB5-44DA-9C94-9227023F7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8205368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2A6F1B-A1AC-46EB-80C0-D8C2FB1CA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D6579E-89A4-4B7C-B7BF-EFAFC6FC7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031dca04ff4b3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2118BB-451D-4FC7-9128-4F031B075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78B1BA-BD5E-48A5-913B-FDEC620CE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D43CF7-79E9-4E46-A4C5-63BC240F4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A0945E-3F2E-4ED5-95C0-572516346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中国语文语言文字运用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【原创训练材料｜参数为训练所设】宣传句：…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FD636A-F081-413E-B44F-F5FCF2B62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0EF265-531E-4124-A940-4598B5598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EA9E8E-A7AB-4EF0-B98C-E7D8CF2E4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规范与语境同时成立才是最佳表达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3B9138-9FBC-43B0-B837-CA0344448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C40501-D41B-4C86-A9E9-06D7CAC97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EEE5D9-E9D3-474F-8C73-23232D20C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结构检查—逻辑检查—语体检查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68F8D8-CA05-4CEB-AC76-1117ECB09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A57EDC-7E4B-4A8A-B95A-664D5CC02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8E2CB4-522E-4CCC-B25A-0FCA0C2E9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检查：只看语感不看逻辑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26023F-3EE3-4F7D-86FD-C92C1DBC6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45B29B-06CE-4177-8C93-B5BF9CBEE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D0D1E5-0BDC-4646-885B-04D026BB6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351199-9056-4F65-87EA-5D7E8143E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0811808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3486FA-1DE5-41BD-B8CB-D60736425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B960FD-A661-434D-81F5-FFBA306E8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36d309e41a425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5F2ACC-432D-4A61-B4BD-927549A3D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3C7A8A-6D84-4E1A-8504-85BEFAC89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608DF1-B0E9-4767-9345-3A6D4731E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2BB695-3D03-4C02-8523-97B854C3F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中国语文语言文字运用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【原创训练材料｜参数为训练所设】原句：‘社工告诉学生，他完成登记后便可领取物资。’其中‘他’指代不清。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哪一版修改最准确？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5E2D6A-AC81-4D65-AC2D-193FE5FB4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Framework、样本题与公开评核资料｜中国语文语言文字运用·关键词解释·原创模考任务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9333FF-F322-4EC9-8993-49C0096DB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AEB197-B147-49CF-B84D-C87733051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0085ED-FB85-441F-8522-13CDE3FCA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075A98-F575-4EBE-9633-72AFF1998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50A855-9485-4C21-BC5E-F941D580C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D51D2F-C816-45C8-B6CE-F0A2E50B3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01FDF3-8EC6-445C-BED1-577577FB2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E610D2-8448-4F86-BE58-38CE7F94A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C527AD-9AFE-4F08-AEEB-36B594999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F16CC5-D24F-4831-BD0B-D205C0262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0F3F2A-2B63-4EB6-94C4-33CB7A98B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3E95E6-9284-4847-A188-14D25960B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3EEEB5-3C38-46E0-AA63-CFCAF7233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728DA6-27F5-463A-903A-D19E96E54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68464518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D25364-D35F-4933-83B6-627C3C59C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306D2C-3653-431F-A5A0-DF0EBCDE6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2eb1de1238410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C6C244-591E-4E06-A46A-B02421FFB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8FE1C6-09C2-421D-AE3A-B0062EF03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F2BF6D-8C0B-4810-958B-6D4C12437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368790-178E-49A2-BA38-6A8D9A78E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576C52-B368-4773-8408-7C717DE90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5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中国语文语言文字运用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【原创训练材料｜参数为训练所设】宣传句：‘这座天桥像一道针线，把两边社区的日常重新缝在一起。’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哪一项解释最准确？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75226F-BD25-4BA8-AE5D-1AC88D16A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208396-16BF-4262-9584-C43754DB9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68E4EF-2158-4625-B936-734BA6678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502F29-7DE3-450F-A94A-5F761D6A7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中国语文语言文字运用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【原创训练材料｜参数为训练所设】原句：‘社工告诉学生，他完成登记后便可领取物资。’其中‘他’指代不清。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哪一版修改最准确？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CA712F-B4DC-4DF2-81BE-DEC70A04E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D0D03F-2F6A-46AE-B229-F6B998382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1B2525-6019-4943-A1BC-E22939345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1B1C69-D67F-4855-BDE8-932E39A99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中国语文语言文字运用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【原创训练材料｜参数为训练所设】段落次序：甲说明问题；乙列出调查数据；丙提出方案；丁说明方案如何回应数据。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哪一种排列使论证最连贯？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B018BC-61B5-4B5A-A1C8-A9CD311FA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43FA29-8B65-4FFC-8E52-653CBF2AC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7A5F4F-9792-4007-8E24-AD1AC7503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6FE496-FCA0-4C98-9328-20CCD2736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51333478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1AC3C7-824C-4B95-8705-0A2686007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DDAC5F-C88B-466D-B91D-B1F366AB5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161b4ab09746c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25CC86-3B24-4AAF-8D54-A072EACFB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A62A0D-D4AA-4391-A8AE-B190A0168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14872E-404A-413F-99BA-1C17FAC4C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135843-5FC6-4B0E-B63D-26618FE78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只看语感不看逻辑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BF11A9-BF74-4B87-AFAE-A6C7284FC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D5AF69-6D5A-499F-9E9F-FE332C310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06F414-FC10-4C38-83CF-8B4EFE7E6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0ECB31-0140-4EC3-AADC-0504B3453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正确结论：社工告诉学生：学生完成登记后便可领取物资。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解析链：修改明确领取者，消除社工与学生之间的指代歧义。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78B2F3-9C66-4CD0-9ABF-910D3E330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834214-3099-4627-86C8-52D995839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90AD40-C80D-4613-8CEB-CA3E18D72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C47777-A73F-44EB-B2BE-C234DFD88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06275625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084E03-9426-4C3E-8E88-910EF597A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A99FDB-D251-42C4-9982-8AA14A2F4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dcfd93f7144c9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0BCD29-76B5-480B-9BC6-778CD68C6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2E74B9-512A-44C3-A230-5C5E2076C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DF7EB6-9A2A-4BF2-8513-EC0CCA7AE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7DB386-5242-40AF-ABF1-326C3CA75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中国语文语言文字运用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【原创训练材料｜参数为训练所设】段落次序：甲说明问题；乙列出调查数据；丙提出方案；丁说明方案如何回应数据。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哪一种排列使论证最连贯？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24C6D4-6726-4EE2-8A8D-3BF42F06B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F860E5-CA4D-49D3-8E43-E5DAA84B5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90E2C7-E93F-43CF-AABE-D36AE4748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8AB8A9-4C71-49B4-8339-40FC7C02D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A55855-0D47-4EFD-9B3E-CB7A12BFD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CF984D-C609-4FD3-BEC1-A58D57E10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41552D-9CBB-4702-AA73-66E39C5AF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77C1C9-F0D2-4034-840F-9F3C79261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语言文字运用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19A165-3639-4FB3-B237-60EC4017B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2106336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2026-08-23T18:30:30.9000000Z</dcterms:created>
  <dcterms:modified xsi:type="dcterms:W3CDTF">2026-08-23T18:30:30.9000000Z</dcterms:modified>
</coreProperties>
</file>