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3148ccf0784b53" /><Relationship Type="http://schemas.openxmlformats.org/officeDocument/2006/relationships/extended-properties" Target="/docProps/app.xml" Id="R63a682f7fda34ebb" /><Relationship Type="http://schemas.openxmlformats.org/officeDocument/2006/relationships/officeDocument" Target="/ppt/presentation.xml" Id="Rf7227f260edd404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8c41f94acbc4c40"/>
  </p:sldMasterIdLst>
  <p:notesMasterIdLst>
    <p:notesMasterId xmlns:r="http://schemas.openxmlformats.org/officeDocument/2006/relationships" r:id="R1bbf19e74ee54d3d"/>
  </p:notesMasterIdLst>
  <p:sldIdLst>
    <p:sldId xmlns:r="http://schemas.openxmlformats.org/officeDocument/2006/relationships" id="256" r:id="R9a1ea9e2413e4658"/>
    <p:sldId xmlns:r="http://schemas.openxmlformats.org/officeDocument/2006/relationships" id="257" r:id="R07404fe95e6247bc"/>
    <p:sldId xmlns:r="http://schemas.openxmlformats.org/officeDocument/2006/relationships" id="258" r:id="Rf8ff33fb47b3440d"/>
    <p:sldId xmlns:r="http://schemas.openxmlformats.org/officeDocument/2006/relationships" id="259" r:id="Rea6855a612164efd"/>
    <p:sldId xmlns:r="http://schemas.openxmlformats.org/officeDocument/2006/relationships" id="260" r:id="R63468972a0014578"/>
    <p:sldId xmlns:r="http://schemas.openxmlformats.org/officeDocument/2006/relationships" id="261" r:id="Rfa4447d2fbd14705"/>
    <p:sldId xmlns:r="http://schemas.openxmlformats.org/officeDocument/2006/relationships" id="262" r:id="R99c0c4fe747b47d2"/>
    <p:sldId xmlns:r="http://schemas.openxmlformats.org/officeDocument/2006/relationships" id="263" r:id="R47b843a8331942fb"/>
    <p:sldId xmlns:r="http://schemas.openxmlformats.org/officeDocument/2006/relationships" id="264" r:id="R008d5bd2a7444a95"/>
    <p:sldId xmlns:r="http://schemas.openxmlformats.org/officeDocument/2006/relationships" id="265" r:id="R8c7eeed7a77b4cbc"/>
    <p:sldId xmlns:r="http://schemas.openxmlformats.org/officeDocument/2006/relationships" id="266" r:id="Rd9da01a5e6504215"/>
    <p:sldId xmlns:r="http://schemas.openxmlformats.org/officeDocument/2006/relationships" id="267" r:id="Rec26bdf36d564928"/>
    <p:sldId xmlns:r="http://schemas.openxmlformats.org/officeDocument/2006/relationships" id="268" r:id="Rff192af680ce4939"/>
    <p:sldId xmlns:r="http://schemas.openxmlformats.org/officeDocument/2006/relationships" id="269" r:id="R276c05dc976c4059"/>
    <p:sldId xmlns:r="http://schemas.openxmlformats.org/officeDocument/2006/relationships" id="270" r:id="R03a3b3650c864a77"/>
    <p:sldId xmlns:r="http://schemas.openxmlformats.org/officeDocument/2006/relationships" id="271" r:id="R55512849da734e30"/>
    <p:sldId xmlns:r="http://schemas.openxmlformats.org/officeDocument/2006/relationships" id="272" r:id="R953fe70fbd7e45c4"/>
    <p:sldId xmlns:r="http://schemas.openxmlformats.org/officeDocument/2006/relationships" id="273" r:id="R434ec63582b840fc"/>
    <p:sldId xmlns:r="http://schemas.openxmlformats.org/officeDocument/2006/relationships" id="274" r:id="R73846740e0704566"/>
    <p:sldId xmlns:r="http://schemas.openxmlformats.org/officeDocument/2006/relationships" id="275" r:id="R602cf34dff99451f"/>
    <p:sldId xmlns:r="http://schemas.openxmlformats.org/officeDocument/2006/relationships" id="276" r:id="R7f61d443f8e14333"/>
    <p:sldId xmlns:r="http://schemas.openxmlformats.org/officeDocument/2006/relationships" id="277" r:id="R7e73cb91d677487a"/>
    <p:sldId xmlns:r="http://schemas.openxmlformats.org/officeDocument/2006/relationships" id="278" r:id="Rfd981f1641054083"/>
    <p:sldId xmlns:r="http://schemas.openxmlformats.org/officeDocument/2006/relationships" id="279" r:id="R1324b18d8a0f486b"/>
    <p:sldId xmlns:r="http://schemas.openxmlformats.org/officeDocument/2006/relationships" id="280" r:id="R6bffbcd271254925"/>
    <p:sldId xmlns:r="http://schemas.openxmlformats.org/officeDocument/2006/relationships" id="281" r:id="Rc606f4b11eca4675"/>
    <p:sldId xmlns:r="http://schemas.openxmlformats.org/officeDocument/2006/relationships" id="282" r:id="Ree6108fe53bc4142"/>
    <p:sldId xmlns:r="http://schemas.openxmlformats.org/officeDocument/2006/relationships" id="283" r:id="R6933168f77b64b56"/>
    <p:sldId xmlns:r="http://schemas.openxmlformats.org/officeDocument/2006/relationships" id="284" r:id="Rc253388d9229434d"/>
    <p:sldId xmlns:r="http://schemas.openxmlformats.org/officeDocument/2006/relationships" id="285" r:id="Rc1acfb929f89402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272aed19b94e61" /><Relationship Type="http://schemas.openxmlformats.org/officeDocument/2006/relationships/slideMaster" Target="/ppt/slideMasters/slideMaster1.xml" Id="R58c41f94acbc4c40" /><Relationship Type="http://schemas.openxmlformats.org/officeDocument/2006/relationships/notesMaster" Target="/ppt/notesMasters/notesMaster1.xml" Id="R1bbf19e74ee54d3d" /><Relationship Type="http://schemas.openxmlformats.org/officeDocument/2006/relationships/presProps" Target="/ppt/presProps.xml" Id="Rfe87bab297364b63" /><Relationship Type="http://schemas.openxmlformats.org/officeDocument/2006/relationships/tableStyles" Target="/ppt/tableStyles.xml" Id="Rf5c37c0d68814598" /><Relationship Type="http://schemas.openxmlformats.org/officeDocument/2006/relationships/slide" Target="/ppt/slides/slide1.xml" Id="R9a1ea9e2413e4658" /><Relationship Type="http://schemas.openxmlformats.org/officeDocument/2006/relationships/slide" Target="/ppt/slides/slide2.xml" Id="R07404fe95e6247bc" /><Relationship Type="http://schemas.openxmlformats.org/officeDocument/2006/relationships/slide" Target="/ppt/slides/slide3.xml" Id="Rf8ff33fb47b3440d" /><Relationship Type="http://schemas.openxmlformats.org/officeDocument/2006/relationships/slide" Target="/ppt/slides/slide4.xml" Id="Rea6855a612164efd" /><Relationship Type="http://schemas.openxmlformats.org/officeDocument/2006/relationships/slide" Target="/ppt/slides/slide5.xml" Id="R63468972a0014578" /><Relationship Type="http://schemas.openxmlformats.org/officeDocument/2006/relationships/slide" Target="/ppt/slides/slide6.xml" Id="Rfa4447d2fbd14705" /><Relationship Type="http://schemas.openxmlformats.org/officeDocument/2006/relationships/slide" Target="/ppt/slides/slide7.xml" Id="R99c0c4fe747b47d2" /><Relationship Type="http://schemas.openxmlformats.org/officeDocument/2006/relationships/slide" Target="/ppt/slides/slide8.xml" Id="R47b843a8331942fb" /><Relationship Type="http://schemas.openxmlformats.org/officeDocument/2006/relationships/slide" Target="/ppt/slides/slide9.xml" Id="R008d5bd2a7444a95" /><Relationship Type="http://schemas.openxmlformats.org/officeDocument/2006/relationships/slide" Target="/ppt/slides/slide10.xml" Id="R8c7eeed7a77b4cbc" /><Relationship Type="http://schemas.openxmlformats.org/officeDocument/2006/relationships/slide" Target="/ppt/slides/slide11.xml" Id="Rd9da01a5e6504215" /><Relationship Type="http://schemas.openxmlformats.org/officeDocument/2006/relationships/slide" Target="/ppt/slides/slide12.xml" Id="Rec26bdf36d564928" /><Relationship Type="http://schemas.openxmlformats.org/officeDocument/2006/relationships/slide" Target="/ppt/slides/slide13.xml" Id="Rff192af680ce4939" /><Relationship Type="http://schemas.openxmlformats.org/officeDocument/2006/relationships/slide" Target="/ppt/slides/slide14.xml" Id="R276c05dc976c4059" /><Relationship Type="http://schemas.openxmlformats.org/officeDocument/2006/relationships/slide" Target="/ppt/slides/slide15.xml" Id="R03a3b3650c864a77" /><Relationship Type="http://schemas.openxmlformats.org/officeDocument/2006/relationships/slide" Target="/ppt/slides/slide16.xml" Id="R55512849da734e30" /><Relationship Type="http://schemas.openxmlformats.org/officeDocument/2006/relationships/slide" Target="/ppt/slides/slide17.xml" Id="R953fe70fbd7e45c4" /><Relationship Type="http://schemas.openxmlformats.org/officeDocument/2006/relationships/slide" Target="/ppt/slides/slide18.xml" Id="R434ec63582b840fc" /><Relationship Type="http://schemas.openxmlformats.org/officeDocument/2006/relationships/slide" Target="/ppt/slides/slide19.xml" Id="R73846740e0704566" /><Relationship Type="http://schemas.openxmlformats.org/officeDocument/2006/relationships/slide" Target="/ppt/slides/slide20.xml" Id="R602cf34dff99451f" /><Relationship Type="http://schemas.openxmlformats.org/officeDocument/2006/relationships/slide" Target="/ppt/slides/slide21.xml" Id="R7f61d443f8e14333" /><Relationship Type="http://schemas.openxmlformats.org/officeDocument/2006/relationships/slide" Target="/ppt/slides/slide22.xml" Id="R7e73cb91d677487a" /><Relationship Type="http://schemas.openxmlformats.org/officeDocument/2006/relationships/slide" Target="/ppt/slides/slide23.xml" Id="Rfd981f1641054083" /><Relationship Type="http://schemas.openxmlformats.org/officeDocument/2006/relationships/slide" Target="/ppt/slides/slide24.xml" Id="R1324b18d8a0f486b" /><Relationship Type="http://schemas.openxmlformats.org/officeDocument/2006/relationships/slide" Target="/ppt/slides/slide25.xml" Id="R6bffbcd271254925" /><Relationship Type="http://schemas.openxmlformats.org/officeDocument/2006/relationships/slide" Target="/ppt/slides/slide26.xml" Id="Rc606f4b11eca4675" /><Relationship Type="http://schemas.openxmlformats.org/officeDocument/2006/relationships/slide" Target="/ppt/slides/slide27.xml" Id="Ree6108fe53bc4142" /><Relationship Type="http://schemas.openxmlformats.org/officeDocument/2006/relationships/slide" Target="/ppt/slides/slide28.xml" Id="R6933168f77b64b56" /><Relationship Type="http://schemas.openxmlformats.org/officeDocument/2006/relationships/slide" Target="/ppt/slides/slide29.xml" Id="Rc253388d9229434d" /><Relationship Type="http://schemas.openxmlformats.org/officeDocument/2006/relationships/slide" Target="/ppt/slides/slide30.xml" Id="Rc1acfb929f89402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c90867fc1fc47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7eaead90d84dbc" /><Relationship Type="http://schemas.openxmlformats.org/officeDocument/2006/relationships/notesMaster" Target="/ppt/notesMasters/notesMaster1.xml" Id="R3097eda26bc9454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a72d6f4933248f5" /><Relationship Type="http://schemas.openxmlformats.org/officeDocument/2006/relationships/notesMaster" Target="/ppt/notesMasters/notesMaster1.xml" Id="R93d0f06ef47f4ca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c3d4135d344f46" /><Relationship Type="http://schemas.openxmlformats.org/officeDocument/2006/relationships/notesMaster" Target="/ppt/notesMasters/notesMaster1.xml" Id="Ra558f78323534f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9019f7652a046b6" /><Relationship Type="http://schemas.openxmlformats.org/officeDocument/2006/relationships/notesMaster" Target="/ppt/notesMasters/notesMaster1.xml" Id="Rc23e4c3f88cc42f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cfeeaab66394fc4" /><Relationship Type="http://schemas.openxmlformats.org/officeDocument/2006/relationships/notesMaster" Target="/ppt/notesMasters/notesMaster1.xml" Id="Rdb9a0cb9dc3347c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e7a0c004617416e" /><Relationship Type="http://schemas.openxmlformats.org/officeDocument/2006/relationships/notesMaster" Target="/ppt/notesMasters/notesMaster1.xml" Id="R1323af81185a4d5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5bfcd0683094560" /><Relationship Type="http://schemas.openxmlformats.org/officeDocument/2006/relationships/notesMaster" Target="/ppt/notesMasters/notesMaster1.xml" Id="R9040fad49f5a42c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88334ecbf51492c" /><Relationship Type="http://schemas.openxmlformats.org/officeDocument/2006/relationships/notesMaster" Target="/ppt/notesMasters/notesMaster1.xml" Id="Rbc17cca37808479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72f66df3ca74e90" /><Relationship Type="http://schemas.openxmlformats.org/officeDocument/2006/relationships/notesMaster" Target="/ppt/notesMasters/notesMaster1.xml" Id="Rd5a3d809f2e9486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650a7bc5faf41a9" /><Relationship Type="http://schemas.openxmlformats.org/officeDocument/2006/relationships/notesMaster" Target="/ppt/notesMasters/notesMaster1.xml" Id="R3cfbe15a61a1473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264459b5eaa43b1" /><Relationship Type="http://schemas.openxmlformats.org/officeDocument/2006/relationships/notesMaster" Target="/ppt/notesMasters/notesMaster1.xml" Id="R12a3fe40cbbe464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d3f23bcc185495f" /><Relationship Type="http://schemas.openxmlformats.org/officeDocument/2006/relationships/notesMaster" Target="/ppt/notesMasters/notesMaster1.xml" Id="R156bce6d0caf4c3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f1d5584a9374498" /><Relationship Type="http://schemas.openxmlformats.org/officeDocument/2006/relationships/notesMaster" Target="/ppt/notesMasters/notesMaster1.xml" Id="R7317014d1a944a7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85dc6a13b444830" /><Relationship Type="http://schemas.openxmlformats.org/officeDocument/2006/relationships/notesMaster" Target="/ppt/notesMasters/notesMaster1.xml" Id="Re3cf62e2263f45f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6457dbb40d1453b" /><Relationship Type="http://schemas.openxmlformats.org/officeDocument/2006/relationships/notesMaster" Target="/ppt/notesMasters/notesMaster1.xml" Id="R2f98d5304f39448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a96f4114727463b" /><Relationship Type="http://schemas.openxmlformats.org/officeDocument/2006/relationships/notesMaster" Target="/ppt/notesMasters/notesMaster1.xml" Id="Rc9bc3e001e8d48a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b049a8149c2446d" /><Relationship Type="http://schemas.openxmlformats.org/officeDocument/2006/relationships/notesMaster" Target="/ppt/notesMasters/notesMaster1.xml" Id="R4d0377f104cd4b1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f75eaf8bdc44bf9" /><Relationship Type="http://schemas.openxmlformats.org/officeDocument/2006/relationships/notesMaster" Target="/ppt/notesMasters/notesMaster1.xml" Id="R2d7038480b974d2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108f911b5b74e4f" /><Relationship Type="http://schemas.openxmlformats.org/officeDocument/2006/relationships/notesMaster" Target="/ppt/notesMasters/notesMaster1.xml" Id="Rf178537f116b404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1afed42ca134d57" /><Relationship Type="http://schemas.openxmlformats.org/officeDocument/2006/relationships/notesMaster" Target="/ppt/notesMasters/notesMaster1.xml" Id="R358bc116d72743a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a7c2a3bfa3844f5" /><Relationship Type="http://schemas.openxmlformats.org/officeDocument/2006/relationships/notesMaster" Target="/ppt/notesMasters/notesMaster1.xml" Id="R499a60fad7b6402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803163ad6b24e3e" /><Relationship Type="http://schemas.openxmlformats.org/officeDocument/2006/relationships/notesMaster" Target="/ppt/notesMasters/notesMaster1.xml" Id="Rea30493da4dd46e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5b2663d297b4fcd" /><Relationship Type="http://schemas.openxmlformats.org/officeDocument/2006/relationships/notesMaster" Target="/ppt/notesMasters/notesMaster1.xml" Id="Rffe18c5fbb98498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8b7bc84a7994fff" /><Relationship Type="http://schemas.openxmlformats.org/officeDocument/2006/relationships/notesMaster" Target="/ppt/notesMasters/notesMaster1.xml" Id="R8401224209a7457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c8a84692315422e" /><Relationship Type="http://schemas.openxmlformats.org/officeDocument/2006/relationships/notesMaster" Target="/ppt/notesMasters/notesMaster1.xml" Id="Rafda31e5ea83470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58dafbdd5734a67" /><Relationship Type="http://schemas.openxmlformats.org/officeDocument/2006/relationships/notesMaster" Target="/ppt/notesMasters/notesMaster1.xml" Id="R6985758ab2aa40a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772a3ef5d494205" /><Relationship Type="http://schemas.openxmlformats.org/officeDocument/2006/relationships/notesMaster" Target="/ppt/notesMasters/notesMaster1.xml" Id="Rb16143d5f2194cd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096a1d121d94390" /><Relationship Type="http://schemas.openxmlformats.org/officeDocument/2006/relationships/notesMaster" Target="/ppt/notesMasters/notesMaster1.xml" Id="R6f05f6010cf64d5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23876b32ead4d3c" /><Relationship Type="http://schemas.openxmlformats.org/officeDocument/2006/relationships/notesMaster" Target="/ppt/notesMasters/notesMaster1.xml" Id="R12d1a0dd3e60461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839c06a40aa475a" /><Relationship Type="http://schemas.openxmlformats.org/officeDocument/2006/relationships/notesMaster" Target="/ppt/notesMasters/notesMaster1.xml" Id="Rdca642c9f9da44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的“现代文信息整合”学习单元。本套课件共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讲稿】明确告诉学生：本单元只训练“现代文信息整合”。先解释知识范围，再用一句话建立核心判断，最后示范标准方法。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【互动提问】请用自己的话复述“答案由材料层次而非关键词数量决定”，并举一个会触发“照抄原句缺少归纳”的错误例子。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中国语文卷一多项资料阅读 · 指令核对
指令焦点：先判断题目要求找、解、析、比、评中的哪一种动作。
【原创训练材料｜参数为训练所设】资料一：试行步行上学计划后，参与比例由 12% 增至 35%。资料二：校门轮候时间同期下降，但雨天参与率明显回落。
哪一项概括同时保留主要趋势和限制？ 选项为 A.步行计划使轮候时间下降，并已消除天气对参与的影响。；B.雨天参与率回落，证明整体步行参与比例其实没有上升。；C.只须摘录参与比例由 12% 增至 35%，轮候时间和雨天资料都可略去。；D.步行参与比例上升，校门轮候时间同期下降；雨天参与率仍明显较低，故结论须保留天气条件。。讲解时强调：答案由材料层次而非关键词数量决定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【预期回答】学生能说出“标段意—合并同类—压缩表述”中的起始动作，并避开“照抄原句缺少归纳”。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标段意—合并同类—压缩表述”，最后说明结论“步行参与比例上升，校门轮候时间同期下降；雨天参与率仍明显较低，故结论须保留天气条件。”怎样由证据推出。完整解析：概括须保留总体趋势、同期现象和雨天限制；材料只显示同时变化，不能自行断定单一因果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中国语文 2027/2028 Assessment Framework、样本题与公开评核资料｜中国语文卷一多项资料阅读·指令核对·原创模考任务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【预期回答】学生能把失分归入“照抄原句缺少归纳”或更精确的个人错因，并写出可执行检查动作。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讲稿】逐项解释“现代文信息整合”中的专有名词、符号、对象和单位。特别强调：照抄原句缺少归纳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讲稿】用“条件—表示—方法—核验”重建本知识点。示范时逐步引用：标段意—合并同类—压缩表述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讲稿】带学生逐句读取任务，不先求答案。要求指出材料中的有效条件，再按“标段意—合并同类—压缩表述”作答。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讲稿】先展示错误路径，再用解析链复原第一失分点。禁止只说“粗心”；必须落到“照抄原句缺少归纳”或更精确的动作。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中国语文卷一多项资料阅读 · 指令核对
指令焦点：先判断题目要求找、解、析、比、评中的哪一种动作。
【原创训练材料｜参数为训练所设】图表显示馆藏借阅量下降；访谈则指出电子书阅读上升，而且部分读者在馆内使用自修空间而不借书。
哪一项判断最稳妥？ 选项为 A.馆藏借阅量下降，足以证明图书馆的整体使用价值下降。；B.电子书阅读上升，证明实体图书馆已经没有任何使用价值。；C.有人使用自修空间，故馆藏借阅量下降完全不值得分析。；D.借阅量下降不能单独证明图书馆使用价值下降，还须结合电子阅读和空间使用。。讲解时强调：答案由材料层次而非关键词数量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【预期回答】学生能说出“标段意—合并同类—压缩表述”中的起始动作，并避开“照抄原句缺少归纳”。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标段意—合并同类—压缩表述”，最后说明结论“借阅量下降不能单独证明图书馆使用价值下降，还须结合电子阅读和空间使用。”怎样由证据推出。完整解析：单一指标不能覆盖资料中的其他使用方式；结论须说明借阅量的证据价值及其限制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中国语文 2027/2028 Assessment Framework、样本题与公开评核资料｜中国语文卷一多项资料阅读·指令核对·原创模考任务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【预期回答】学生能把失分归入“照抄原句缺少归纳”或更精确的个人错因，并写出可执行检查动作。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讲稿】逐项解释“现代文信息整合”中的专有名词、符号、对象和单位。特别强调：照抄原句缺少归纳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讲稿】用“条件—表示—方法—核验”重建本知识点。示范时逐步引用：标段意—合并同类—压缩表述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讲稿】带学生逐句读取任务，不先求答案。要求指出材料中的有效条件，再按“标段意—合并同类—压缩表述”作答。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讲稿】先展示错误路径，再用解析链复原第一失分点。禁止只说“粗心”；必须落到“照抄原句缺少归纳”或更精确的动作。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中国语文卷一多项资料阅读 · 指令核对
指令焦点：先判断题目要求找、解、析、比、评中的哪一种动作。
【原创训练材料｜参数为训练所设】表一显示电子预约平均节省 13 分钟；访问记录却显示没有智能电话的长者较少完成预约。
哪一项结论最符合资料边界？ 选项为 A.电子预约提升平均效率，但不同使用者的受惠程度并不相同。；B.平均节省 13 分钟，说明包括没有智能电话的长者在内，所有人都同样受惠。；C.没有智能电话的长者较少完成预约，证明电子预约对所有人都没有效率收益。；D.长者完成预约较少，足以证明电子预约是造成数码差距的唯一原因。。讲解时强调：答案由材料层次而非关键词数量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【预期回答】学生能说出“标段意—合并同类—压缩表述”中的起始动作，并避开“照抄原句缺少归纳”。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标段意—合并同类—压缩表述”，最后说明结论“电子预约提升平均效率，但不同使用者的受惠程度并不相同。”怎样由证据推出。完整解析：平均值与群体差异必须同时解释；不能以总体平均抹掉长者限制，也不能用一个群体否定全部成效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中国语文 2027/2028 Assessment Framework、样本题与公开评核资料｜中国语文卷一多项资料阅读·指令核对·原创模考任务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【预期回答】学生能把失分归入“照抄原句缺少归纳”或更精确的个人错因，并写出可执行检查动作。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讲稿】逐项解释“现代文信息整合”中的专有名词、符号、对象和单位。特别强调：照抄原句缺少归纳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讲稿】用“条件—表示—方法—核验”重建本知识点。示范时逐步引用：标段意—合并同类—压缩表述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讲稿】带学生逐句读取任务，不先求答案。要求指出材料中的有效条件，再按“标段意—合并同类—压缩表述”作答。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讲稿】先展示错误路径，再用解析链复原第一失分点。禁止只说“粗心”；必须落到“照抄原句缺少归纳”或更精确的动作。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Framework、样本题与公开评核资料｜中国语文卷一多项资料阅读·推论边界·原创模考任务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ba06c06b304a4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5fd583794684467" /><Relationship Type="http://schemas.openxmlformats.org/officeDocument/2006/relationships/slideLayout" Target="/ppt/slideLayouts/slideLayout1.xml" Id="Rfbb59ccb9fdd4bf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bb59ccb9fdd4bf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d7b9a55c37477b" /><Relationship Type="http://schemas.openxmlformats.org/officeDocument/2006/relationships/image" Target="/ppt/media/image.png" Id="R9dd864530e3f4cc8" /><Relationship Type="http://schemas.openxmlformats.org/officeDocument/2006/relationships/notesSlide" Target="/ppt/notesSlides/notesSlide1.xml" Id="Ra0947014c5c341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9db17696be4af7" /><Relationship Type="http://schemas.openxmlformats.org/officeDocument/2006/relationships/image" Target="/ppt/media/image2.png" Id="Ra45e661c4b7646ef" /><Relationship Type="http://schemas.openxmlformats.org/officeDocument/2006/relationships/notesSlide" Target="/ppt/notesSlides/notesSlide2.xml" Id="R9ad238dfa44f460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839719bf0d46df" /><Relationship Type="http://schemas.openxmlformats.org/officeDocument/2006/relationships/image" Target="/ppt/media/image3.png" Id="Redeae97d95e644ec" /><Relationship Type="http://schemas.openxmlformats.org/officeDocument/2006/relationships/notesSlide" Target="/ppt/notesSlides/notesSlide3.xml" Id="R371b4b78de8245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c16f8739214376" /><Relationship Type="http://schemas.openxmlformats.org/officeDocument/2006/relationships/image" Target="/ppt/media/image4.png" Id="R505b594a15ca4906" /><Relationship Type="http://schemas.openxmlformats.org/officeDocument/2006/relationships/notesSlide" Target="/ppt/notesSlides/notesSlide4.xml" Id="R775d751367a94bc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8f39a0bffd49f1" /><Relationship Type="http://schemas.openxmlformats.org/officeDocument/2006/relationships/image" Target="/ppt/media/image5.png" Id="R55a91dccabb44194" /><Relationship Type="http://schemas.openxmlformats.org/officeDocument/2006/relationships/notesSlide" Target="/ppt/notesSlides/notesSlide5.xml" Id="Rbd195c2e18ae4b8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2cbe18e495447f" /><Relationship Type="http://schemas.openxmlformats.org/officeDocument/2006/relationships/image" Target="/ppt/media/image6.png" Id="R524aac048d194429" /><Relationship Type="http://schemas.openxmlformats.org/officeDocument/2006/relationships/notesSlide" Target="/ppt/notesSlides/notesSlide6.xml" Id="R60262618215d4a8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fb0921bda2462a" /><Relationship Type="http://schemas.openxmlformats.org/officeDocument/2006/relationships/image" Target="/ppt/media/image7.png" Id="R5e134b57b5dc45ae" /><Relationship Type="http://schemas.openxmlformats.org/officeDocument/2006/relationships/notesSlide" Target="/ppt/notesSlides/notesSlide7.xml" Id="R264e94dabe3a4b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7f31a58cb84e6a" /><Relationship Type="http://schemas.openxmlformats.org/officeDocument/2006/relationships/image" Target="/ppt/media/image8.png" Id="Rc5b45d2256cd44a8" /><Relationship Type="http://schemas.openxmlformats.org/officeDocument/2006/relationships/notesSlide" Target="/ppt/notesSlides/notesSlide8.xml" Id="Re9f4ef77d0d34b7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60c94d83a743fd" /><Relationship Type="http://schemas.openxmlformats.org/officeDocument/2006/relationships/image" Target="/ppt/media/image9.png" Id="R8eaac4cc3a854bc1" /><Relationship Type="http://schemas.openxmlformats.org/officeDocument/2006/relationships/notesSlide" Target="/ppt/notesSlides/notesSlide9.xml" Id="R89a37150f81c44c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54762f0c4740c1" /><Relationship Type="http://schemas.openxmlformats.org/officeDocument/2006/relationships/image" Target="/ppt/media/image10.png" Id="Rc8ebffeaf32c4976" /><Relationship Type="http://schemas.openxmlformats.org/officeDocument/2006/relationships/notesSlide" Target="/ppt/notesSlides/notesSlide10.xml" Id="R3b4b42a8a5b842c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93214c2d874dd8" /><Relationship Type="http://schemas.openxmlformats.org/officeDocument/2006/relationships/image" Target="/ppt/media/image11.png" Id="R9ea0c82e872b4427" /><Relationship Type="http://schemas.openxmlformats.org/officeDocument/2006/relationships/notesSlide" Target="/ppt/notesSlides/notesSlide11.xml" Id="Rae804d3b40a5495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fe9f9fe0c44d9a" /><Relationship Type="http://schemas.openxmlformats.org/officeDocument/2006/relationships/image" Target="/ppt/media/image12.png" Id="R16d8f43079dd4c24" /><Relationship Type="http://schemas.openxmlformats.org/officeDocument/2006/relationships/notesSlide" Target="/ppt/notesSlides/notesSlide12.xml" Id="R4d2ff4206b914d8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29f3cf461c4265" /><Relationship Type="http://schemas.openxmlformats.org/officeDocument/2006/relationships/image" Target="/ppt/media/image13.png" Id="R2734fb854750406b" /><Relationship Type="http://schemas.openxmlformats.org/officeDocument/2006/relationships/notesSlide" Target="/ppt/notesSlides/notesSlide13.xml" Id="Reeb7aea5e5634e7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ab803342b04203" /><Relationship Type="http://schemas.openxmlformats.org/officeDocument/2006/relationships/image" Target="/ppt/media/image14.png" Id="Rb49c037287e44dc7" /><Relationship Type="http://schemas.openxmlformats.org/officeDocument/2006/relationships/notesSlide" Target="/ppt/notesSlides/notesSlide14.xml" Id="R7bef8784e0ee437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70e406d73d4d85" /><Relationship Type="http://schemas.openxmlformats.org/officeDocument/2006/relationships/image" Target="/ppt/media/image15.png" Id="R0a1b0482fc314f8c" /><Relationship Type="http://schemas.openxmlformats.org/officeDocument/2006/relationships/notesSlide" Target="/ppt/notesSlides/notesSlide15.xml" Id="Rc20334cc73974c8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3acc356eb74c59" /><Relationship Type="http://schemas.openxmlformats.org/officeDocument/2006/relationships/image" Target="/ppt/media/image16.png" Id="Ra76ac886cd284391" /><Relationship Type="http://schemas.openxmlformats.org/officeDocument/2006/relationships/notesSlide" Target="/ppt/notesSlides/notesSlide16.xml" Id="Read8f6e0b3d2438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e2d3fd37124765" /><Relationship Type="http://schemas.openxmlformats.org/officeDocument/2006/relationships/image" Target="/ppt/media/image17.png" Id="R0fb4caded2cd4950" /><Relationship Type="http://schemas.openxmlformats.org/officeDocument/2006/relationships/notesSlide" Target="/ppt/notesSlides/notesSlide17.xml" Id="R6baf1ce3a0284f2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60c879e9774738" /><Relationship Type="http://schemas.openxmlformats.org/officeDocument/2006/relationships/image" Target="/ppt/media/image18.png" Id="Ra338f36560d84f33" /><Relationship Type="http://schemas.openxmlformats.org/officeDocument/2006/relationships/notesSlide" Target="/ppt/notesSlides/notesSlide18.xml" Id="Rca04cd77f0164c7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4f808647e0490b" /><Relationship Type="http://schemas.openxmlformats.org/officeDocument/2006/relationships/image" Target="/ppt/media/image19.png" Id="Rf4560b3482064a32" /><Relationship Type="http://schemas.openxmlformats.org/officeDocument/2006/relationships/notesSlide" Target="/ppt/notesSlides/notesSlide19.xml" Id="Rc1bb72bbd7214cb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4397bc066a47d2" /><Relationship Type="http://schemas.openxmlformats.org/officeDocument/2006/relationships/image" Target="/ppt/media/image20.png" Id="R5991a9210d2543a6" /><Relationship Type="http://schemas.openxmlformats.org/officeDocument/2006/relationships/notesSlide" Target="/ppt/notesSlides/notesSlide20.xml" Id="R1470fc8412014de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997d2d79974f09" /><Relationship Type="http://schemas.openxmlformats.org/officeDocument/2006/relationships/image" Target="/ppt/media/image21.png" Id="Rb95b97591b3f4cdd" /><Relationship Type="http://schemas.openxmlformats.org/officeDocument/2006/relationships/notesSlide" Target="/ppt/notesSlides/notesSlide21.xml" Id="R7d798db6ced7467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ab11a683c4434b" /><Relationship Type="http://schemas.openxmlformats.org/officeDocument/2006/relationships/image" Target="/ppt/media/image22.png" Id="Ra5ec7026596244c9" /><Relationship Type="http://schemas.openxmlformats.org/officeDocument/2006/relationships/notesSlide" Target="/ppt/notesSlides/notesSlide22.xml" Id="R3da00de4f4bd4fa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ffbee889be42a9" /><Relationship Type="http://schemas.openxmlformats.org/officeDocument/2006/relationships/image" Target="/ppt/media/image23.png" Id="R08d5fe20a16b4b13" /><Relationship Type="http://schemas.openxmlformats.org/officeDocument/2006/relationships/notesSlide" Target="/ppt/notesSlides/notesSlide23.xml" Id="R5c8559c2844549b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63f347fcf64610" /><Relationship Type="http://schemas.openxmlformats.org/officeDocument/2006/relationships/image" Target="/ppt/media/image24.png" Id="R9415ccc2b7b24fea" /><Relationship Type="http://schemas.openxmlformats.org/officeDocument/2006/relationships/notesSlide" Target="/ppt/notesSlides/notesSlide24.xml" Id="R1a2963c0a60b488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c6ee4271fc47e3" /><Relationship Type="http://schemas.openxmlformats.org/officeDocument/2006/relationships/image" Target="/ppt/media/image25.png" Id="R469fc940d39b4277" /><Relationship Type="http://schemas.openxmlformats.org/officeDocument/2006/relationships/notesSlide" Target="/ppt/notesSlides/notesSlide25.xml" Id="R2c724acd99f04de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843046280645cb" /><Relationship Type="http://schemas.openxmlformats.org/officeDocument/2006/relationships/image" Target="/ppt/media/image26.png" Id="Rcbfe14ac241f4acb" /><Relationship Type="http://schemas.openxmlformats.org/officeDocument/2006/relationships/notesSlide" Target="/ppt/notesSlides/notesSlide26.xml" Id="R9728d03e23164be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5cd9ed7107446d" /><Relationship Type="http://schemas.openxmlformats.org/officeDocument/2006/relationships/image" Target="/ppt/media/image27.png" Id="R4656ca2236674d63" /><Relationship Type="http://schemas.openxmlformats.org/officeDocument/2006/relationships/notesSlide" Target="/ppt/notesSlides/notesSlide27.xml" Id="Re9d8efea9d2644c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eb8646169e4f99" /><Relationship Type="http://schemas.openxmlformats.org/officeDocument/2006/relationships/image" Target="/ppt/media/image28.png" Id="R01368e47ffa24487" /><Relationship Type="http://schemas.openxmlformats.org/officeDocument/2006/relationships/notesSlide" Target="/ppt/notesSlides/notesSlide28.xml" Id="Rcad52d9bdc9a425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27c86ea9744e07" /><Relationship Type="http://schemas.openxmlformats.org/officeDocument/2006/relationships/image" Target="/ppt/media/image29.png" Id="R29e8c1409ed14238" /><Relationship Type="http://schemas.openxmlformats.org/officeDocument/2006/relationships/notesSlide" Target="/ppt/notesSlides/notesSlide29.xml" Id="R4d84c4f897e5456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d1dd63e6c04ade" /><Relationship Type="http://schemas.openxmlformats.org/officeDocument/2006/relationships/image" Target="/ppt/media/image30.png" Id="R96620cc93ecd4efa" /><Relationship Type="http://schemas.openxmlformats.org/officeDocument/2006/relationships/notesSlide" Target="/ppt/notesSlides/notesSlide30.xml" Id="R1e0abed377cb425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774DE9-270B-43C7-AF6F-8B326122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DD23DA-5A57-4EC3-8A1F-5CD0F979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9B48E1-E9AD-4D2D-88C3-DC6D1DF10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6C1323-3C8B-4AD1-ACCB-94E96084D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现代文信息整合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D197B6-7985-41A5-9FBC-18A98B252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筛选、概括、比较多段材料。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A2E3B0-DA9A-4EC4-9D46-63CBE4501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079680-4520-4B7E-A178-87C9DC905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649D3A-62C8-43CB-9060-56D996654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FC6894-6B0F-4B2C-A7DF-D2482EAD1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d864530e3f4cc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A8EF1C-9430-4A2D-8E91-F7488D86C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7FB166-3699-4480-B05C-8E3BB7DC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DBE865-908B-4216-AA0C-AEB4044D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CBE609-653A-465F-B607-66859D1BB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19E299-15EC-47DE-A494-2EC7B0B7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F3511C-701D-4E49-AC15-ED6B92DFE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85A780-5379-4A31-8118-697086474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EBCDD2-583F-477F-87A0-0A9AC5E36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DB32A4-A379-4C79-A972-7DD40C346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469943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730A3B-8A36-4442-BBE1-E944608D6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DE75F5-A5FF-4FC0-AA59-C3B77A34F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5e661c4b7646e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7BC686-CF1A-4A38-8CFB-957F42E0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2DA778-CA17-402C-8515-986FEDF9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D93986-9E9E-40AC-92D7-6AA81C254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0832F6-23F2-40CA-AE6A-384C33F48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17783B-2DA3-429A-8BF6-337957ECC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AA868E-5004-42BE-86F0-DF4EC482F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4C26AD-9C38-4D7B-A9FD-FBB46C1DC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81D549-EA8C-4479-BB45-E11C2B30A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961269-2B3A-4985-9ED5-30C9192A5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5EC9EF-F109-486A-8AC3-EF2059ADB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1A12F8-E2FA-4CD1-AE41-2640CC801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A71439-4808-4F7A-B39E-5368CFCA3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16A124-0130-4BD0-B06E-84EC45A62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1DCF3B-5E70-46B0-BA30-5A0D9E700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DFE0F8-BD38-4E35-890E-8D33B8143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5400BA-FEBC-459C-8BDD-502C0474E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C3C525-39B0-4C3B-A048-6ED4573BC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成功标准｜答案由材料层次而非关键词数量决定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D9C074-994D-4C06-9D01-4E90462F9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46FE74-7BBA-428E-B828-39EA90DC8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DD5622-239D-477F-AA5F-C28D90161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4382214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12492E-F079-4AA5-9794-4E94BE688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F6E8E1-2817-4FF7-B231-A59DB512F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eae97d95e644e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E6864E-276D-41EC-B743-3A59E8B99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现代文信息整合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1F81B2-C758-40DA-AF49-0216F9D0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CA75B5-F6FC-4C4B-80FC-2FD630732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3D9B61-8CE1-451A-B6C9-31A465145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239798-00FF-46D2-B0C7-00E491DBB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E087FB-3487-4E1D-9077-EA9EF05AA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边界提醒｜照抄原句缺少归纳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8DDA8C-DCF9-4396-96B2-0CDF022DC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00E523-1DAA-4C60-A2F2-C93432A2D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B79942-01C9-4F61-BF1C-87AB82A97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筛选、概括、比较多段材料。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A7B4F1-FEA2-4942-A729-7075D4751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6F552C-9BB5-45E9-8D02-3272DDAE4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B82ACC-5960-4D80-890A-4E459007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标段意—合并同类—压缩表述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B8C92A-FF3A-4C90-9AB9-5BFD4B220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中国语文 2027/2028 Assessment Framework、样本题与公开评核资料｜中国语文卷一多项资料阅读·指令核对·原创模考任务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118CBE-4850-41F8-BB47-287BF210F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57E1F0-EED9-490C-B265-2EC0BBDB4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DACBEA-91FE-4EA0-B4D5-B6E48CF9E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6737DD-234A-4B30-B22A-0060C4533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8019967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81A946-03F8-4686-861C-F4E418235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34DF75-5341-4F65-88C1-24641EF5A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5b594a15ca490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6CA395-6219-4269-8F08-24FFBD7A7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2B5E03-E061-4BCB-85B4-697CD064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579127-B4FD-44C8-B71B-BE18C50D7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能解释“答案由材料层次而非关键词数量决定”，并识别一个反例或边界。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EF1D6C-96F1-4E88-88C2-545210CC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8F9FB3-D5F9-47DA-947E-9BAFF6970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383CC4-04EC-4324-88F5-32816B645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7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中国语文卷一多项资料阅读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【原创训练材料｜参数为训练所设】资料一：试行步行上学计划后，参与比例由 12% 增至 35%。资料二：校门轮候时间同期下降，但雨天参与率明显回落。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哪一项概括…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F4E205-4174-4B0E-A400-062D9FC5A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高频错因：照抄原句缺少归纳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2AFC2D-F8D0-480E-8BF1-A89C6D9BD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4780CC-E1AD-4F72-9651-3C84921A8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A91B76-ABB9-41D1-AB72-BB71BF208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359781-3805-4326-9C8F-CC34FD7C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AE4844-8CA7-450E-9D50-CF6EA1A4D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194706-4749-4929-887B-69C4A35C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4FD756-18D2-483C-A4C3-482E7BA8C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3909011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CF872A-0ED6-449B-9167-610E5F662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7CCBB2-B0AC-4C7F-9165-909E03772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a91dccabb4419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538975-A110-4EA7-9B7C-589A458EB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98DF9C-6A6B-411C-92E5-E22C213B8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025B83-2713-475F-8956-7682781AC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57A2D7-F19E-4360-AFC5-181453B16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D8ED4C-9229-4FD1-856E-D7549DC6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标段意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26C77B-98BA-4F00-AFF6-37615C2DD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564BAA-36D5-43D6-82B9-FABF8822C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合并同类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35FEDE-161A-41C8-B59E-9955A2760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F6CFE2-67BB-40D9-8DE8-2C50F3D4F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压缩表述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E8BC40-BC60-4541-A541-C07C6AA93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59D8E1-6FA8-46A2-B5BB-16E0A9478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C46701-51A5-400C-B66A-DA573A06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中国语文卷一多项资料阅读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【原创训练材料｜参数为训练所设】资料一：试行步行上学计划后，参与比例由 12% 增至 35%。资料二：校门轮候时间同期下降，但雨天参与率明显回落。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哪一项概括同时保留主要趋势和限…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4D432F-B0F7-49C3-AD30-6CD09BDC4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815413-3E3B-45C1-9570-96DCDD49A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A4350C-5F48-4970-9B1D-DDEEE0195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正确结论：步行参与比例上升，校门轮候时间同期下降；雨天参与率仍明显较低，故结论须保留天气条件。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解析：概括须保留总体趋势、同期现象和雨天限制；材料只显示同时变化，不能自行断定单一因果。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BE7DBD-088A-413E-8EB4-12BE99999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C31ED6-024A-4A12-ABB7-D8958E114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769909-6B80-49C3-BD05-D86417DDD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7B1C5C-138C-4C54-8BA8-6D5F103C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7514889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A358A9-2518-46E6-A251-892720C9A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3FEAA5-9672-4B31-B4E4-F5E5ACF10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4aac048d19442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D00A3C-4BFB-4DDF-80FD-55557AC9F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2B8155-8E31-4D72-83AB-03CD025D8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75469C-BDF3-4464-AA22-8DDB3135E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AE1C49-46D0-4547-9EB5-1939AB90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7AA7A2-7880-4CD3-9B54-55282B2AF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329F57-E975-4267-A776-052365606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9F8ED1-7C77-4A58-B759-10EA8DA1C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A65A14-5567-41B5-B547-1186184C0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F5241B-A4AB-4E37-895B-9DFDDEAD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55FCC0-99A3-4284-AFE5-FAC211701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1001F9-D153-4194-AA97-553782017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720EA5-C9F7-4157-AC52-C92C2D197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53CF46-52E7-4408-8150-43FA4563D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2DB1BB-FA98-4CE2-9845-62A72BE01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B4C49A-EE45-448E-A7E5-B1CA62D50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49D1C2-1920-4124-87C3-77C2F6BB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8B7FA0-56B8-44E4-8AEC-A36DD0CA1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A1E10E-93F3-4FD6-9375-FF3BA558F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99B2D4-1416-4C64-A226-8BF780B2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5345002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B793CC-4F7F-4DB8-9305-D4BEF877A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656779-8F71-4829-9C82-6763B0D94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134b57b5dc45a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E3F284-6296-4692-810E-F37D89198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CFE6AD-A5A4-497C-8D3D-9B9BF8D2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794497-F998-4DAE-A774-F9C2EACCC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0686E0-6A97-4F99-92AA-A93AA7B62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现代文信息整合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A86F27-B9D8-4D5A-BC59-849BD810B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037855-D445-4488-81CE-A1208FD14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FDA5B2-A8F0-4792-8740-1B08687B7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2B7B9E-CBB1-4D8D-9210-D667BA9D9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B4B0D2-A55F-4680-B3F9-C455BE3F0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810AC9-3C64-4FA4-999A-4F587BF3D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标段意—合并同类—压缩表述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3FF950-EB8D-496F-A142-543F0EF6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3CE988-5A4B-4DEF-98C6-412EF29FE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52920A-A303-4B8F-A36E-9850674C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E8BC14-F7DF-49C3-A5C1-3540C342C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A6D937-2F2A-463A-8977-D22ED56A3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1A99FE-63AD-4673-9DEE-D0191814D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149078-92AF-4555-BD4C-9556A078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082076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99E8F7-38AD-4DA6-A731-07D64351C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B8A709-B3BC-41E1-8899-033FE683F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b45d2256cd44a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65C5C0-E2F1-4010-A61D-9F3159FD8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807755-9085-42E2-A269-CEB98B618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B03E96-D7C8-4B85-AE1E-810D8FD2B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C2274A-D0A5-42DD-B5D6-A5B898D67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中国语文卷一多项资料阅读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F4430D-0FAA-4B20-AA9B-64183D571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F5EF77-A744-453E-9E1E-33804B0C7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05F83B-92B8-4C7D-B3D8-7C3BA123C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D38AD3-20E0-4961-A600-89A08FEF2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58B469-076D-476F-88B0-2F3E17124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1D40B5-B34F-48D6-BE8C-0CED7ADAA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标段意—合并同类—压缩表述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725B04-BE7C-40BB-8AE9-52BDA45D5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36243A-BF38-4E5E-96BA-11C1D24AF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BEB5FE-32C7-44FE-92C1-DB87141F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5DC080-85EF-4DAD-B4B4-715F68F22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7D16F1-7290-4222-81A4-694B4CCF4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C2C72E-D41A-457E-A4B7-6338195A4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F03B33-66F0-49E0-86F2-4AC0B76F2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3622085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ECDE19-40FD-4D92-83FD-312ED3700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EC012B-9BD2-4CBA-BD5C-E6C231492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aac4cc3a854bc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6BC335-9CCA-4EA9-9560-E639D0500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EFCD08-25D7-4CA2-BBC7-1F923EB7B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8EADB3-6758-4CF4-9EBF-536094768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B476FF-97A4-4C64-ABB0-574F81D7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中国语文卷一多项资料阅读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【原创训练材料｜参数为训练所设】报道甲：共享单车使用次数上升。报道乙：三个屋苑没有泊车点，居民投诉单车阻塞通道。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哪一项建议最能回应两项资料？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A69967-1F7F-4EA5-98A2-B0201D66A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Framework、样本题与公开评核资料｜中国语文卷一多项资料阅读·关键词解释·原创模考任务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9E830A-3D5E-4C59-9768-78338CE8B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474CAF-7FCA-4CA3-A360-3DE96119B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D14229-B218-44C8-99D2-058BDF604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9C879D-3E16-47A2-81A1-11A4C4398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96D297-6747-4BFB-AF78-9C18BC6A8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304985-5895-4C07-99F1-4292755F7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493E2A-B785-4D15-BA8F-01F74AB5D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9C5CB0-ACA8-468C-935E-19E154F6D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CCEFE2-1D17-4BB2-A65B-C7A09A9BE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BC6BE6-838F-4C15-BC1F-6AD81681A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63F120-4CB2-4053-8E68-2A373677E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B28800-74A8-4659-B909-CAB8FC556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C1DE04-182C-415A-8B37-EE82DC67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CFD657-7D0B-4CC1-8A39-E4BFF74AD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064898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BFF863-3A79-44DB-A6C7-BED46762E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F79FF9-5D34-4899-A62B-8476EDB77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ebffeaf32c49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9973F6-3DEF-478B-8750-EB87BED87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74C355-8EC0-4023-91F6-9FDFAA752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364CA9-2C03-41EA-BBCF-DD29A445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00834D-EC35-4FC4-9C94-C477D54DD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E537E3-6EEE-433D-86B7-6ADE7F369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中国语文卷一多项资料阅读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【原创训练材料｜参数为训练所设】资料一：试行步行上学计划后，参与比例由 12% 增至 35%。资料二：校门轮候时间同期…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977174-D20C-4F07-9535-1328A54BE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38DA1B-76A4-46E4-B712-592565B3F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41ABF8-027D-4F2E-B29D-49CF061AC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CF9F24-0F57-4620-BACD-928728798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中国语文卷一多项资料阅读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【原创训练材料｜参数为训练所设】报道甲：共享单车使用次数上升。报道乙：三个屋苑没有泊车点，居民投诉单车阻塞通道。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哪一项建议最能回应两…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FEAA49-6C51-4C26-899B-BE5A01CD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39E046-BD86-49F9-80EA-C7E982117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802C06-9A04-4367-8BCC-D468F4933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087D54-050D-4B22-A415-516EB5919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中国语文卷一多项资料阅读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【原创训练材料｜参数为训练所设】甲文指出社区雪柜减少可食用食物弃置；乙图显示周末捐赠量最高，却也是志愿者最不足的时段。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为两项资料拟写一…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1CA57C-9F2E-4FB4-A6F7-05E8583E3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54CFB4-BD57-4FD2-90F4-757B1BB6A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8C2069-4D89-4797-82BA-CE9F831DC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C1B29A-4137-4C3B-8AB3-F1CA98B73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0406271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87A377-7A29-4C82-86CC-121CE6F51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D0AD87-640B-4498-8918-8892007A0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a0c82e872b442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D09C11-F2E1-4E94-9AD0-0A452306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654388-4099-4C50-850A-2842C03CC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E1D6B3-09EA-4792-B6EE-5CEA27397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523783-0FCE-4753-8097-1FD96CD10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8AF6BE-7529-475B-BC6E-07BDCA6F7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F78DD1-6FB6-4BE7-9449-FCE34025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37E49E-0E50-4F70-92FB-C265BBC64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CAA77B-0ACA-4205-9B09-8B329C282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正确结论：保留共享单车服务，并优先在所述三个屋苑增设及管理停放位置，再检查阻塞投诉是否下降。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解析链：建议回应整体使用需求，也把措施、地点与成效检核准确绑在报道乙所述问题。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9A07E3-DB68-4501-BF3C-4DEB8ED1C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FF9BBD-0EFF-4F2D-920F-29A52C57B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3DD605-07CD-4487-9B26-F3286DF4F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994F81-4883-4469-8C0B-C19CB13AE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50933450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EE05E0-D47F-44A2-A0AB-16AE2B45B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E148EB-A470-46A9-8918-04EC2E61F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d8f43079dd4c2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AAB946-039C-46FC-8A55-DCFDAFF81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C2D708-245E-410F-A623-12883ACE3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53C80E-FDD5-471E-B9DB-8B2512B11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413A00-2908-4773-92E0-7BD40D65E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中国语文卷一多项资料阅读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【原创训练材料｜参数为训练所设】甲文指出社区雪柜减少可食用食物弃置；乙图显示周末捐赠量最高，却也是志愿者最不足的时段。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为两项资料拟写一则准确摘要。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851788-8973-4E26-A00E-7591071DB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2A01C5-CA48-40D1-8147-4509DFB51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33F673-AA8D-4E16-962F-826DB6CC2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791918-1EF5-4F81-B4E7-BE21E194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65BE9A-D979-4F18-B494-3935A75CB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737463-D0AC-4F8E-AF1C-F95CECF13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E0D155-3485-479E-BB76-54DAD9F79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2EAD69-99EB-4AB9-84E8-249D2C367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B07BAF-32EA-49E6-8C2C-55CDC0E35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6927650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431DA0-F8EB-4389-A8CC-55C163D15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75BEC5-CBED-4F84-8D69-C8E33DE18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34fb854750406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B456D6-B89B-44D3-B7DA-E1112B942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63FBA7-CFE2-4177-B191-F99DAE0E0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DA54C1-6AB3-4690-B34B-6BF64E3C1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能独立执行“标段意—合并同类—压缩表述”，并说明每一步理由。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7A7444-ED45-4477-9686-EE831B13F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2DC487-F82C-40C2-B2BA-EE5C1D969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CB14BD-4C24-4050-A03D-FB8DDAB76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5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中国语文卷一多项资料阅读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【原创训练材料｜参数为训练所设】图表显示馆藏借阅量下降；访谈则指出电子书阅读上升，而且部分读者在馆内使用自修空间而不借书。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哪一项判断最稳妥？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22EDC1-1746-4792-B6D9-083C8B52F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高频错因：照抄原句缺少归纳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3A5AF0-70F7-43EF-8DAA-785F9799E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DCFAD0-1675-48A8-A67E-8F3390E30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C4DDAC-0033-45C3-90B0-C7796DA03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5799A4-4C3A-46DC-93B8-39201FE72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34A5EF-B241-42F4-A3F0-8E3C11A18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BD2650-7670-4635-BAA0-A64FAEC17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198EAB-7CC3-4377-BBAF-A0B78E8F7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89874873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43F91A-8916-4FF8-BB8C-46B78D64F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57A85B-4C92-454B-AD79-97567CF4B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9c037287e44dc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EFA389-992F-44E0-8BD3-8938ABF4C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EDC8A8-86AF-4EE6-95D7-CFC636632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5E74D0-9FA1-4B6E-AD63-D70E6A8A5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7EE80E-8AFA-4744-BD4C-A7447C7D9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DE0ACD-6C59-452F-A83E-D5673E3FD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标段意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CFA2DE-9D18-466F-AE33-1EB358F00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08E167-0C13-47FB-9793-95EB3792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合并同类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F59887-144A-4AC6-B530-1AAD27923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B54F7A-9294-44EC-BBC5-12056D693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压缩表述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2C9ED0-A755-48CF-ABF5-FBC81F8FE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CEA77D-ECFA-4EB5-89C8-42730EAEA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CF3568-C48A-4E83-BA07-895FB712A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中国语文卷一多项资料阅读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【原创训练材料｜参数为训练所设】图表显示馆藏借阅量下降；访谈则指出电子书阅读上升，而且部分读者在馆内使用自修空间而不借书。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哪一项判断最稳妥？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3536D4-B0D0-497F-98D0-47904AD96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BFE422-7486-4B1C-BB98-C1CD13049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E01417-3AD8-49F2-A6EA-867245819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0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正确结论：借阅量下降不能单独证明图书馆使用价值下降，还须结合电子阅读和空间使用。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解析：单一指标不能覆盖资料中的其他使用方式；结论须说明借阅量的证据价值及其限制。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D6FFB7-FD34-4664-891F-A9A52B399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D80DE6-643F-4009-B48D-7EC964662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8306D0-ACB6-4F81-A123-5E7DD561A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0747AD-86CF-4386-8034-8601DABC9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95944090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A57423-CD6E-47AE-A907-849315AE2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B651E6-AD2E-44D2-A71C-5B8408585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1b0482fc314f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C2CBF9-0E6F-47A2-B756-F86A2A844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CDF861-6DCF-4978-8891-CF7CE8B2D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F0C3A1-942A-4430-837A-212AE4D6A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4EFD05-DE02-44BA-871F-398D413F6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9028A0-BCD8-4305-B730-B880617F1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50AE10-4D09-4A6D-90C4-E1CA4959B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1F1EB0-1C85-42FF-8BB0-0C4EE9983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28C9EE-5A1B-4D8F-8212-5E6173789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80B593-CE82-4B3B-8207-245D01C82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A6A4B1-9E0A-47F4-A167-88F451F54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C20789-0861-42D5-B339-6F80A624F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132B1A-2455-4142-960B-EE0FC6B0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7DF658-A45C-4747-83B0-1E4A8375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8ACB0D-634B-4076-A43F-94CC2264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3E550E-9784-4EF5-908F-6ED361D4A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831E91-A242-4030-B3FB-F1E573344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D7A10B-9726-41BD-B08F-DFCFD0638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40D046-BC77-4730-A18D-5CCC32A54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13D583-0029-4027-9B0F-574652389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5283659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523A49-D888-4E61-91DF-E138CE607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5907BC-2D7E-4FF3-8965-BB5B7C610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6ac886cd2843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EED2A0-F0F3-46BB-A396-0692EF762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23A6AE-CB71-4605-A8C2-DDA56788B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0326CB-DE4F-4F8B-AF5A-0B3DBBB9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0BE8DE-11DF-4885-8307-20BAF9664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现代文信息整合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B25003-6253-4497-9209-5EAA90D73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DEE98D-D32D-4F56-884D-77C172FEC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1071F6-70C5-42AE-9D21-23961F757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5266FF-EE9D-4479-9CC0-67F454AFC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4DCCD8-1B6E-483D-899F-AA5A84FD5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338C33-B3C3-405D-A9F7-07ECBD5EA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标段意—合并同类—压缩表述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C487E3-6C78-4B4C-B9F8-45D7415E7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D94028-855F-40E0-90F7-A87B0CB36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866E9B-6F58-4A07-95A5-501FA6D70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1D21B2-6E78-4435-B65C-BA30005F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CC24A3-DF34-49C8-8177-E25E90E48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876748-6851-4FE7-B27D-2530F2C8C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8621C6-1AED-4100-BD18-D0ACE4119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56898590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BE21DE-EE2A-4D99-A882-CCD347471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85A225-75F3-4080-9D56-507CBE1AA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b4caded2cd495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1F0205-9CF2-42C1-8877-43D14DD01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9EB1C3-8E73-4066-A2FE-1A07372EE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9F3605-132C-4A7D-9CC9-B48A977CB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EB1B32-6E16-4C65-8341-16273F60B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中国语文卷一多项资料阅读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【原创训练材料｜参数为训练所设】图表…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BB16EA-4D31-4555-A91C-194F813EB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B4BB18-5319-422F-A523-2282A12C4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AAF6AD-C1A2-4E20-8195-D4C160A5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FAA2A9-3C23-4EEF-9139-B0DBE27E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9E159C-DB3C-442E-AE76-D582B133E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6D75E4-365E-488C-898E-6C98989E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标段意—合并同类—压缩表述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F5A94F-A74B-46D7-9F09-0129C3A8B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4BDCB6-971B-4D8D-97E4-C3EFAFB9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490577-0215-4FD4-B5E0-17845FC1E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8CB2C6-118C-4343-BC45-2AD96821C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F61DFC-F32E-4F1D-80FE-C8CD06988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4A6550-735E-4D23-910B-A8C674B8B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0D35C8-117B-4676-839B-F7A1C557D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32307363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7F1593-C067-4C3D-8712-48752B0B9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F6DF08-0F38-418A-ACAF-BFAB50AFD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38f36560d84f3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3D5A6E-3BF0-464C-8D39-2D256BF13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D624F2-D1E8-4709-B0AE-C5D927F66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FA18C0-2C0F-4749-AF4A-4D8D803B7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4A28D0-35E9-455E-B0E7-F0DF21D76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中国语文卷一多项资料阅读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【原创训练材料｜参数为训练所设】甲文指出社区雪柜减少可食用食物弃置；乙图显示周末捐赠量最高，却也是志愿者最不足的时段。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为两项资料拟写一则准确摘要。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82E7E5-436E-4523-914B-25048410D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Framework、样本题与公开评核资料｜中国语文卷一多项资料阅读·关键词解释·原创模考任务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F56719-49A5-4094-8E35-79062AAA2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8766C3-EC79-4E14-B6C9-6FD4BE735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8B1070-6D1B-4FBC-A041-F24DA0FA7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075BAD-811B-448F-8282-6F6CD82AD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A582C1-A632-4647-9BE3-0CD552BE2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55E655-CDE8-4ACB-927B-7D88D506C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95B679-5218-4C67-B08B-507243375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E37CDC-87E7-493E-99DC-BF853389A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1E66C9-7360-48EC-A3F8-D708E412C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E9C691-143D-448A-B89C-2E1D07067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87484E-1D06-4F08-BCAA-CC9EEA992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A42F87-9A90-4ADF-BCFE-50AFBDEE7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249943-19FD-405A-8172-F36619F7F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44D29A-8BAE-481F-80B6-DDC06B1DE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70189582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1E3AD1-354F-4086-962D-0770E7A61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73A02A-6752-4A85-8C97-04B50D9B8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560b3482064a3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362E0D-31EB-42F0-A121-06B933134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1759D1-AF24-4224-9C36-96D635644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F8FAAF-1AC8-4108-A184-6221E2A08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62F66A-F78E-4E66-9D90-F8CFBCE9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611A6D-0D67-4963-85A2-9B23882F6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中国语文卷一多项资料阅读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【原创训练材料｜参数为训练所设】图表显示馆藏借阅量下降；访谈则指出电子书阅读上升，而且部分读者在馆内使用自修空间而不…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0ECC14-A0E5-4FA4-B5EA-20D0EB02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2AC2DE-F135-4D01-AF2C-02CEE8807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1900C6-9355-480B-9C2B-324686606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090CBD-F348-445C-B158-5F1F3C767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中国语文卷一多项资料阅读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【原创训练材料｜参数为训练所设】甲文指出社区雪柜减少可食用食物弃置；乙图显示周末捐赠量最高，却也是志愿者最不足的时段。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为两项资料拟…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EB7500-AF5D-4418-9A79-6D573BBAD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6078F1-AF79-4F08-916A-28812003C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A35DA3-C1C9-4094-A178-BA1AB6D3B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FEFE90-35E1-4F22-A786-710CD2AC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中国语文卷一多项资料阅读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【原创训练材料｜参数为训练所设】资料一：开放避暑中心后，整体使用人数上升。资料二：夜班工人因开放时间重叠而使用较少。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哪一项总结能同时…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BD0235-F325-4ADA-993B-79A4584D8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241F6B-618B-4400-AA85-483ED5819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CAD155-43C8-4A49-88BF-D7B039B74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0E72AC-F919-491A-8566-05FD72F19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88804817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D2E2AD-DB7F-4E91-A91F-B82859205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706F98-F6A5-4427-8B1D-C37F2FC84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91a9210d2543a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7E6950-2A80-406F-B3E1-7D1B1B899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929F71-9B0D-4B6A-8B94-D445E32F0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510BD0-DA8F-46BC-BD98-3656A883B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C48B33-4449-4727-8BB1-F1C4072A1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040264-66DD-4C4E-A8F1-5EAF666CB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F49915-04E4-4B3A-A3F6-650863C37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8236F7-0DBC-4306-B009-0FDF88632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EE663F-3B52-4F44-AB3E-1DBD3B3EC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正确结论：社区雪柜有助减少可食用食物弃置；周末捐赠最多而志愿者最少，处理压力集中于周末。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解析链：摘要把整体功能与周末瓶颈分层合并，没有只抄一项或倒置两项关系。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84DA0F-DFF7-4F68-BAA7-2B135C2D5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7E766D-658F-4563-9318-C9741C128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39AD2A-A786-4D22-95A4-A9C0C158E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7641C9-869D-4D61-8A69-3948052FB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89458991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44D545-B466-47EE-8B43-CF4FC5D7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4F2D9A-44DF-4736-8C4A-74E344C3C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5b97591b3f4c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47780B-537A-4042-97B6-90D721EF0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DB583A-5EDB-4510-9189-9169E2B61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7716B9-7D28-47C2-8714-9D9B92DAF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2E8BE1-4790-4EF0-AFCA-9FCF79715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中国语文卷一多项资料阅读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【原创训练材料｜参数为训练所设】资料一：开放避暑中心后，整体使用人数上升。资料二：夜班工人因开放时间重叠而使用较少。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哪一项总结能同时说明成效与群体差异？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54FF1E-612E-4584-91DE-36EBEC12F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495780-DC84-4D02-872C-A1D88FC0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096641-DDAC-4BDC-BF13-D976FEE55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505611-BD2D-41E4-85BB-95A364985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BB8916-BF8C-4570-BCEC-4773F8310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71F6D8-DD83-4920-A556-CF9DD39B9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CE218D-B17A-4EE9-9F89-F6716A957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C01F77-0878-4D8F-BF59-37F671D5C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E5C50D-4C27-4FE7-A5C8-51444DBAD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21454773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C15740-A33A-406E-9565-1EF05F3D5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DA74A3-88E3-4A91-9B32-06D3349EF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ec7026596244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140C52-2E1F-4DC7-8647-489937755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D334F6-D34E-45AD-ADB7-B7408A8C8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6B7061-92A7-4663-B602-7CA896951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145892-1587-43BB-A974-A47F94539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6CCDEE-8721-47E6-BB6C-ABDE1AFCA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9C2135-5E9E-4EB4-8E77-54BEFAC0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中国语文卷一多项资料阅读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【原创训练材料｜参数为训练所设】表一显示电子预约平均节省 13 分钟；访问记录却显示没有智能电话的长者较少完成预约。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哪一项结论最符合资料边界？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DEA7FE-7FDB-445C-886D-F3832167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高频错因：照抄原句缺少归纳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642037-7C24-4886-AA42-24D46CDDC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BB1F67-7F5B-4FE7-BE9E-91358BEF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B1E6BA-9AA4-4112-B7A1-FC1185788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E7C325-9494-4A85-88D6-8B003ACCA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049C59-1C9E-493B-9915-79EB7B7B3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625CE4-9DC1-4CC7-8628-E66746665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24C910-214D-49BE-91B4-45BCC5FF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8168983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A3619B-13F5-47F0-B66A-25D43A727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015AA9-4552-4204-A69F-6983235D5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d5fe20a16b4b1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5A76FE-3DFE-4DAC-ACC0-03645B2D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D81219-6316-4507-A126-8968DF26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524575-560B-4008-9A7B-ABD0BE0EF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B593F4-C323-42F5-B73C-3D5D94E84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412189-B71E-47AA-9DE6-293235A9A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标段意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C93B90-90B7-4193-A2BB-E3C1F5122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3A94BD-C35A-4205-BA95-28F4F9A2D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合并同类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B7164E-5CD5-4AB9-9368-8BA97B568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B1B42B-954A-43FD-A7E6-A11A832C3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压缩表述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DC1371-AF51-45ED-8E38-1F7B14D34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20A437-A645-47B5-928C-9E095261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1D6F10-1797-432C-AD6C-5978958DE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中国语文卷一多项资料阅读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【原创训练材料｜参数为训练所设】表一显示电子预约平均节省 13 分钟；访问记录却显示没有智能电话的长者较少完成预约。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哪一项结论最符合资料边界？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E7BB6F-A103-4183-92D7-E22697773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9ABD9E-DDD0-4B1A-AFEE-B210FC612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63B242-D87C-484F-99CA-48D9AD8B2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正确结论：电子预约提升平均效率，但不同使用者的受惠程度并不相同。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解析：平均值与群体差异必须同时解释；不能以总体平均抹掉长者限制，也不能用一个群体否定全部成效。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C341B9-033D-4F04-8E56-F926EAE9F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18F80E-7308-431B-88A2-57DAAD610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9EBEBC-A4F3-4BDA-99B7-4323D00F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3C088A-88EB-4E09-B926-BC388DA63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36923907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507DE9-2015-4C52-AAC8-DCD421337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952F2E-0239-4DD3-87E5-5F41F22BD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15ccc2b7b24fe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E495E-7834-4B2C-A0D9-BF5EA2810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9F48D1-CDC1-4EB3-8246-25A46693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123A65-3ED1-4B56-98AE-F10C46C6C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012B28-0368-4BB6-8904-0E2FDF9CD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1D90E9-F217-45F0-96A2-D43148364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CD0FBC-533B-4154-8CCE-E921199AB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AE3009-C91E-4CF9-902E-5F6EFC818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1BBC02-4BAB-4499-8D5F-562AB9F57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B21C2C-7C73-405A-BF6D-F30604055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37C8CB-AE64-4C4D-AF7F-3614E0EAD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7694DF-681C-4F30-96BB-34FB9DD7E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7C42AA-02F5-4681-893A-B5ADDB409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5D4BCA-EC74-46FA-90D2-71AC192C4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4A84DA-97BF-44B2-A2AC-1336BF9D9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A97D22-0FC0-4927-AC5F-795792DC9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1DBCDE-497D-4603-9BA9-60EE01764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9818A2-7E6E-495D-B418-6612CC5F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C692E1-89D7-4D6D-AA71-179C3F09E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2D9AD6-4E4F-4D25-958C-E760E36F5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63206809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F129DD-CC69-4FD3-B383-B7126C57F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02C98D-2BA0-41F7-98E4-ED041045B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9fc940d39b42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E743BF-8B3F-482A-B21F-0D6AB21B0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F1299C-CC93-46A7-91B5-BE5DF1F0A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B37160-B04C-4F1B-9971-970798EBF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EEF5C9-CBFB-491E-8D71-0D56A4AD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现代文信息整合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33422E-5525-4E7B-9C65-5BF577B5F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11E9BD-3585-4424-A40C-CFCDCBF8F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7E0C69-E439-4168-9C26-F422F9FB5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4B6E17-DAF2-42BE-8F88-16D303DA4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E9253A-A705-4342-816D-881D07FAF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243FE2-9D72-436A-8A99-A92A608C0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标段意—合并同类—压缩表述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5CBE3A-322E-49B1-ADEF-D4A39FB72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55407A-C643-4182-9766-5AD9F2EFA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ACEE4A-B254-4D6F-BE0C-4A7E40657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4D3425-38BE-40BE-B6AD-78FD5837E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956C23-2B05-4456-949A-5EED6B232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D1D5BE-ED0E-4794-A7E5-F86A92D7A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0BABD3-8AC3-42FA-8904-6F8B3263B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87172699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68CD7C-A7BD-4986-97B6-E597D96F8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EC160C-1C8C-4F06-A108-646156D13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fe14ac241f4ac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22EABA-BEDF-4D20-B305-2CB0A4E0D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C9FA6D-9F83-4E5E-ADAF-CD1D10E3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56C91-9CB7-4315-B376-D331200F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BFA44D-A296-4FFF-843F-FBF183C9B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中国语文卷一多项资料阅读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【原创训练材料｜参数为训练所设】表一…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77343D-B12D-40F2-97E0-82D02AFD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3170EB-2ED6-46DE-BD79-54020BBB0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05B92B-FE5A-4B2C-88D5-A5B7F69F3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65206C-267D-4E98-ADB1-BE85AEE2C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46080C-746C-4FB1-A49D-C5779A200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F61419-949B-462A-A485-DFC7CEF55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标段意—合并同类—压缩表述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D79BA6-C844-46A1-B446-E7206E00B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C46E99-3A2B-4E0E-9503-A46D2FAB8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490194-7B59-46FA-AE24-42D981AF2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D3C05B-861A-4C7A-95F6-86520DAF5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F8CE89-9B92-42B5-916B-60A66C44E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78536A-CAD2-4F93-A561-6B9B73359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05E080-562D-48AA-A55F-C87DC6FA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85829323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0B92F8-C526-48AF-AE88-11F3E3FE2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009393-04FA-4A98-B5B2-F5F0B56DF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56ca2236674d6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7046CF-A84F-41BC-BD2A-0997FADDC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0D1EC4-DBC9-4AE6-B708-81D3A352E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BF64E8-D470-4814-A860-CE0FC8943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EA9064-C017-4ADB-85A4-4443ADEE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中国语文卷一多项资料阅读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【原创训练材料｜参数为训练所设】资料一：开放避暑中心后，整体使用人数上升。资料二：夜班工人因开放时间重叠而使用较少。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哪一项总结能同时说明成效与群体差异？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24D7A7-6482-4A17-9296-F437E5BAA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Framework、样本题与公开评核资料｜中国语文卷一多项资料阅读·关键词解释·原创模考任务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F184BC-BB96-418D-9DF9-9E73DDFE5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3083F2-5F91-4139-880D-0151C590A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113A20-EAD7-4814-8462-DDD1FA34E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EA172E-B54F-41CF-8080-BE212C4B8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572EEE-CAD6-4850-B622-F3880E890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8E3669-EA3C-4338-BD91-CECA6CAEB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52F962-CA0E-4989-8960-60D6B750F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8FECC0-A96E-43B8-821B-3819C7F99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B521E6-5AA2-40AC-9EB9-BE3B605EA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120876-DCF1-46BA-9EED-7E86AC58A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25A599-B0D9-4543-AE16-CCC3BC8D8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9ED8BA-D228-4C2E-BE7A-D1285EBAA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868616-8139-4D17-AFF0-223849AA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5AB53A-0409-4B83-B1C6-CADC808A8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30869456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65A47E-1F25-4BD4-8346-52033104B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26BC44-74D5-42F8-A02D-552394F8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368e47ffa244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86A080-3C2F-4E3B-AE26-F131B2623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CFCE0F-5D4E-438E-B8CA-5B50C0CE2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B830FA-21C2-4BDF-9F54-4B16F7FE6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07B925-DE31-4B4E-8D68-B2ED9A8DE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9B9EC2-9DDE-44E3-B99F-C87E3A17D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233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中国语文卷一多项资料阅读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【原创训练材料｜参数为训练所设】表一显示电子预约平均节省 13 分钟；访问记录却显示没有智能电话的长者较少完成预约。…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C99C68-88A6-4F6A-8532-63D1C4034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F389D4-C836-4FF0-9E95-88A3A7F1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DCC4E4-820C-48F3-90CC-5A087A6AA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406BEE-B91B-4A8D-9AD7-0A219171A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中国语文卷一多项资料阅读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【原创训练材料｜参数为训练所设】资料一：开放避暑中心后，整体使用人数上升。资料二：夜班工人因开放时间重叠而使用较少。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哪一项总结能同…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E4101F-F755-4FBA-AEB3-D7C27D00D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D8EAD9-671C-4F80-BDBD-03FEA4BE8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D6634A-4B72-4B28-9BBE-D9C8E63A2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57B156-174A-4546-9514-C98D36D17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中国语文卷一多项资料阅读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【原创训练材料｜参数为训练所设】报道甲：共享单车使用次数上升。报道乙：三个屋苑没有泊车点，居民投诉单车阻塞通道。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哪一项建议最能回应两…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56EE1A-7642-4A43-9D16-E58A7ECB5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DB2AFE-F82D-4390-A6C3-5D32EAFBC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668D68-A7C1-4482-95E7-C063C82AD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7F0902-5E8F-4510-A4E5-3CAD26F4B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92796406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BD83F3-F3E3-4B4F-814D-542F93D09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30F39C-050B-46CA-87C9-3C40ED2CE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e8c1409ed142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8E3592-DD0E-46F2-97FE-A9FA13A7C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872A7C-EDEE-41F1-BE82-EFDA4B150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449E7C-E000-4151-8225-B23F2A145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E86ED8-441C-43F9-8837-FE4393E3A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6C0A00-92E4-464E-8930-E06FD5DFB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F8AB59-1127-4480-938B-8B51CEC8D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FFE43E-A014-466B-B320-3D3D18AFC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E1AC00-3426-434D-9083-35C81C5E5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正确结论：避暑中心的整体使用增加，但现有开放时间未能同样便利夜班工人。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解析链：答案综合总体变化和特定群体限制，没有把整体成效套用于所有人。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BF8B71-2662-4618-925F-DC1FFBFC7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887B45-9D6B-46BA-8D92-6ACBCF6E5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C30DE0-F5E0-4F5E-94BD-2E7DF864E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8E2C4F-D807-49D3-83E6-DD0BD6451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2698785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3F3348-AA69-459D-AE28-03064B9AE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153D65-DA3F-4B97-86B4-1CD583C5B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20cc93ecd4e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944863-F8E1-4FC3-ABFA-BC602864C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BB06AE-B0E0-4462-9B57-D5D8D2C88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0D3BD1-01EF-40DE-87F9-F5A3FC57E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0F4DEB-E3D3-43B3-96C4-08511A01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中国语文卷一多项资料阅读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【原创训练材料｜参数为训练所设】报道甲：共享单车使用次数上升。报道乙：三个屋苑没有泊车点，居民投诉单车阻塞通道。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哪一项建议最能回应两项资料？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75C7CF-A6F1-4CD8-95C2-46A955D78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820EF6-4806-4264-B83F-C671C2A83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BE1A9B-D158-4D38-B5CD-139D61B36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8D223F-BCD5-438D-BA48-F9D558C5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A949D3-21C1-4C85-B425-0D9B2709E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928887-15C5-41B0-A73B-A15859826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7BC751-FC52-4691-8F55-74FB3A75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F02471-6657-42A1-8330-4B94F3DDD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现代文信息整合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A4BDDE-9E55-4FD1-90E3-57689DB80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791879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2026-08-23T18:30:10.0020000Z</dcterms:created>
  <dcterms:modified xsi:type="dcterms:W3CDTF">2026-08-23T18:30:10.0020000Z</dcterms:modified>
</coreProperties>
</file>