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af313a07164c8b" /><Relationship Type="http://schemas.openxmlformats.org/officeDocument/2006/relationships/extended-properties" Target="/docProps/app.xml" Id="R526075e8b0d5491d" /><Relationship Type="http://schemas.openxmlformats.org/officeDocument/2006/relationships/officeDocument" Target="/ppt/presentation.xml" Id="R07509d1cd2c948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243bd9b7924815"/>
  </p:sldMasterIdLst>
  <p:notesMasterIdLst>
    <p:notesMasterId xmlns:r="http://schemas.openxmlformats.org/officeDocument/2006/relationships" r:id="R4b0e57bf57be45de"/>
  </p:notesMasterIdLst>
  <p:sldIdLst>
    <p:sldId xmlns:r="http://schemas.openxmlformats.org/officeDocument/2006/relationships" id="256" r:id="Ra5ea0a3c93774985"/>
    <p:sldId xmlns:r="http://schemas.openxmlformats.org/officeDocument/2006/relationships" id="257" r:id="R6927a2fa75074640"/>
    <p:sldId xmlns:r="http://schemas.openxmlformats.org/officeDocument/2006/relationships" id="258" r:id="R0ab320fc3fa348e0"/>
    <p:sldId xmlns:r="http://schemas.openxmlformats.org/officeDocument/2006/relationships" id="259" r:id="R3c6eb08528264121"/>
    <p:sldId xmlns:r="http://schemas.openxmlformats.org/officeDocument/2006/relationships" id="260" r:id="R0bbed498f5e0447b"/>
    <p:sldId xmlns:r="http://schemas.openxmlformats.org/officeDocument/2006/relationships" id="261" r:id="R30183d6b53ef46ee"/>
    <p:sldId xmlns:r="http://schemas.openxmlformats.org/officeDocument/2006/relationships" id="262" r:id="R45da713f7835444b"/>
    <p:sldId xmlns:r="http://schemas.openxmlformats.org/officeDocument/2006/relationships" id="263" r:id="Rc0824d5c647e414f"/>
    <p:sldId xmlns:r="http://schemas.openxmlformats.org/officeDocument/2006/relationships" id="264" r:id="Rd0fba892d11f428e"/>
    <p:sldId xmlns:r="http://schemas.openxmlformats.org/officeDocument/2006/relationships" id="265" r:id="Rb937f72326c54260"/>
    <p:sldId xmlns:r="http://schemas.openxmlformats.org/officeDocument/2006/relationships" id="266" r:id="R6fabc4a5be7d40d0"/>
    <p:sldId xmlns:r="http://schemas.openxmlformats.org/officeDocument/2006/relationships" id="267" r:id="R59537065825e4bd5"/>
    <p:sldId xmlns:r="http://schemas.openxmlformats.org/officeDocument/2006/relationships" id="268" r:id="R58e6e0a164e84761"/>
    <p:sldId xmlns:r="http://schemas.openxmlformats.org/officeDocument/2006/relationships" id="269" r:id="R49a0bbc73d044588"/>
    <p:sldId xmlns:r="http://schemas.openxmlformats.org/officeDocument/2006/relationships" id="270" r:id="R4506fb717c4342fc"/>
    <p:sldId xmlns:r="http://schemas.openxmlformats.org/officeDocument/2006/relationships" id="271" r:id="R1f55bc15dc2348d8"/>
    <p:sldId xmlns:r="http://schemas.openxmlformats.org/officeDocument/2006/relationships" id="272" r:id="Re51dc51d9ddb46ee"/>
    <p:sldId xmlns:r="http://schemas.openxmlformats.org/officeDocument/2006/relationships" id="273" r:id="R77a8e6428892482d"/>
    <p:sldId xmlns:r="http://schemas.openxmlformats.org/officeDocument/2006/relationships" id="274" r:id="Re819f234dff4482e"/>
    <p:sldId xmlns:r="http://schemas.openxmlformats.org/officeDocument/2006/relationships" id="275" r:id="R3d7e495c3f8f44d6"/>
    <p:sldId xmlns:r="http://schemas.openxmlformats.org/officeDocument/2006/relationships" id="276" r:id="R3217f80ff67c44b3"/>
    <p:sldId xmlns:r="http://schemas.openxmlformats.org/officeDocument/2006/relationships" id="277" r:id="Ra511d155fd094a4e"/>
    <p:sldId xmlns:r="http://schemas.openxmlformats.org/officeDocument/2006/relationships" id="278" r:id="R2af11dcb1b4d4669"/>
    <p:sldId xmlns:r="http://schemas.openxmlformats.org/officeDocument/2006/relationships" id="279" r:id="Rf5fd83cd992c4584"/>
    <p:sldId xmlns:r="http://schemas.openxmlformats.org/officeDocument/2006/relationships" id="280" r:id="R8d628d2351cb4023"/>
    <p:sldId xmlns:r="http://schemas.openxmlformats.org/officeDocument/2006/relationships" id="281" r:id="Rfd7fce92fed440b9"/>
    <p:sldId xmlns:r="http://schemas.openxmlformats.org/officeDocument/2006/relationships" id="282" r:id="R3d5855164c2b4312"/>
    <p:sldId xmlns:r="http://schemas.openxmlformats.org/officeDocument/2006/relationships" id="283" r:id="Rcc29430831d84597"/>
    <p:sldId xmlns:r="http://schemas.openxmlformats.org/officeDocument/2006/relationships" id="284" r:id="R4e3b8124776c4f60"/>
    <p:sldId xmlns:r="http://schemas.openxmlformats.org/officeDocument/2006/relationships" id="285" r:id="Rde9903082e5140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e1017017b446b2" /><Relationship Type="http://schemas.openxmlformats.org/officeDocument/2006/relationships/slideMaster" Target="/ppt/slideMasters/slideMaster1.xml" Id="R8b243bd9b7924815" /><Relationship Type="http://schemas.openxmlformats.org/officeDocument/2006/relationships/notesMaster" Target="/ppt/notesMasters/notesMaster1.xml" Id="R4b0e57bf57be45de" /><Relationship Type="http://schemas.openxmlformats.org/officeDocument/2006/relationships/presProps" Target="/ppt/presProps.xml" Id="Rf2b562320a46421f" /><Relationship Type="http://schemas.openxmlformats.org/officeDocument/2006/relationships/tableStyles" Target="/ppt/tableStyles.xml" Id="R386eee67d8fc44ab" /><Relationship Type="http://schemas.openxmlformats.org/officeDocument/2006/relationships/slide" Target="/ppt/slides/slide1.xml" Id="Ra5ea0a3c93774985" /><Relationship Type="http://schemas.openxmlformats.org/officeDocument/2006/relationships/slide" Target="/ppt/slides/slide2.xml" Id="R6927a2fa75074640" /><Relationship Type="http://schemas.openxmlformats.org/officeDocument/2006/relationships/slide" Target="/ppt/slides/slide3.xml" Id="R0ab320fc3fa348e0" /><Relationship Type="http://schemas.openxmlformats.org/officeDocument/2006/relationships/slide" Target="/ppt/slides/slide4.xml" Id="R3c6eb08528264121" /><Relationship Type="http://schemas.openxmlformats.org/officeDocument/2006/relationships/slide" Target="/ppt/slides/slide5.xml" Id="R0bbed498f5e0447b" /><Relationship Type="http://schemas.openxmlformats.org/officeDocument/2006/relationships/slide" Target="/ppt/slides/slide6.xml" Id="R30183d6b53ef46ee" /><Relationship Type="http://schemas.openxmlformats.org/officeDocument/2006/relationships/slide" Target="/ppt/slides/slide7.xml" Id="R45da713f7835444b" /><Relationship Type="http://schemas.openxmlformats.org/officeDocument/2006/relationships/slide" Target="/ppt/slides/slide8.xml" Id="Rc0824d5c647e414f" /><Relationship Type="http://schemas.openxmlformats.org/officeDocument/2006/relationships/slide" Target="/ppt/slides/slide9.xml" Id="Rd0fba892d11f428e" /><Relationship Type="http://schemas.openxmlformats.org/officeDocument/2006/relationships/slide" Target="/ppt/slides/slide10.xml" Id="Rb937f72326c54260" /><Relationship Type="http://schemas.openxmlformats.org/officeDocument/2006/relationships/slide" Target="/ppt/slides/slide11.xml" Id="R6fabc4a5be7d40d0" /><Relationship Type="http://schemas.openxmlformats.org/officeDocument/2006/relationships/slide" Target="/ppt/slides/slide12.xml" Id="R59537065825e4bd5" /><Relationship Type="http://schemas.openxmlformats.org/officeDocument/2006/relationships/slide" Target="/ppt/slides/slide13.xml" Id="R58e6e0a164e84761" /><Relationship Type="http://schemas.openxmlformats.org/officeDocument/2006/relationships/slide" Target="/ppt/slides/slide14.xml" Id="R49a0bbc73d044588" /><Relationship Type="http://schemas.openxmlformats.org/officeDocument/2006/relationships/slide" Target="/ppt/slides/slide15.xml" Id="R4506fb717c4342fc" /><Relationship Type="http://schemas.openxmlformats.org/officeDocument/2006/relationships/slide" Target="/ppt/slides/slide16.xml" Id="R1f55bc15dc2348d8" /><Relationship Type="http://schemas.openxmlformats.org/officeDocument/2006/relationships/slide" Target="/ppt/slides/slide17.xml" Id="Re51dc51d9ddb46ee" /><Relationship Type="http://schemas.openxmlformats.org/officeDocument/2006/relationships/slide" Target="/ppt/slides/slide18.xml" Id="R77a8e6428892482d" /><Relationship Type="http://schemas.openxmlformats.org/officeDocument/2006/relationships/slide" Target="/ppt/slides/slide19.xml" Id="Re819f234dff4482e" /><Relationship Type="http://schemas.openxmlformats.org/officeDocument/2006/relationships/slide" Target="/ppt/slides/slide20.xml" Id="R3d7e495c3f8f44d6" /><Relationship Type="http://schemas.openxmlformats.org/officeDocument/2006/relationships/slide" Target="/ppt/slides/slide21.xml" Id="R3217f80ff67c44b3" /><Relationship Type="http://schemas.openxmlformats.org/officeDocument/2006/relationships/slide" Target="/ppt/slides/slide22.xml" Id="Ra511d155fd094a4e" /><Relationship Type="http://schemas.openxmlformats.org/officeDocument/2006/relationships/slide" Target="/ppt/slides/slide23.xml" Id="R2af11dcb1b4d4669" /><Relationship Type="http://schemas.openxmlformats.org/officeDocument/2006/relationships/slide" Target="/ppt/slides/slide24.xml" Id="Rf5fd83cd992c4584" /><Relationship Type="http://schemas.openxmlformats.org/officeDocument/2006/relationships/slide" Target="/ppt/slides/slide25.xml" Id="R8d628d2351cb4023" /><Relationship Type="http://schemas.openxmlformats.org/officeDocument/2006/relationships/slide" Target="/ppt/slides/slide26.xml" Id="Rfd7fce92fed440b9" /><Relationship Type="http://schemas.openxmlformats.org/officeDocument/2006/relationships/slide" Target="/ppt/slides/slide27.xml" Id="R3d5855164c2b4312" /><Relationship Type="http://schemas.openxmlformats.org/officeDocument/2006/relationships/slide" Target="/ppt/slides/slide28.xml" Id="Rcc29430831d84597" /><Relationship Type="http://schemas.openxmlformats.org/officeDocument/2006/relationships/slide" Target="/ppt/slides/slide29.xml" Id="R4e3b8124776c4f60" /><Relationship Type="http://schemas.openxmlformats.org/officeDocument/2006/relationships/slide" Target="/ppt/slides/slide30.xml" Id="Rde9903082e5140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a4155cb1654f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2f7a9c264f4487" /><Relationship Type="http://schemas.openxmlformats.org/officeDocument/2006/relationships/notesMaster" Target="/ppt/notesMasters/notesMaster1.xml" Id="Rce84e292190a49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6931ef7f8749d3" /><Relationship Type="http://schemas.openxmlformats.org/officeDocument/2006/relationships/notesMaster" Target="/ppt/notesMasters/notesMaster1.xml" Id="R9afb1059253545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09cc1a48fb4ab6" /><Relationship Type="http://schemas.openxmlformats.org/officeDocument/2006/relationships/notesMaster" Target="/ppt/notesMasters/notesMaster1.xml" Id="R05609202784b40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5d1e48378e45b1" /><Relationship Type="http://schemas.openxmlformats.org/officeDocument/2006/relationships/notesMaster" Target="/ppt/notesMasters/notesMaster1.xml" Id="R94ae39c02b8441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3b4e8b5e11417f" /><Relationship Type="http://schemas.openxmlformats.org/officeDocument/2006/relationships/notesMaster" Target="/ppt/notesMasters/notesMaster1.xml" Id="Rd888a76ec47c44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1a6afec848473b" /><Relationship Type="http://schemas.openxmlformats.org/officeDocument/2006/relationships/notesMaster" Target="/ppt/notesMasters/notesMaster1.xml" Id="Re16f0eab640f47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d81113f87348d6" /><Relationship Type="http://schemas.openxmlformats.org/officeDocument/2006/relationships/notesMaster" Target="/ppt/notesMasters/notesMaster1.xml" Id="R77a21e3406544a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b4b9aa326941d4" /><Relationship Type="http://schemas.openxmlformats.org/officeDocument/2006/relationships/notesMaster" Target="/ppt/notesMasters/notesMaster1.xml" Id="Rfcc23a7d984443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05a9594ba3411c" /><Relationship Type="http://schemas.openxmlformats.org/officeDocument/2006/relationships/notesMaster" Target="/ppt/notesMasters/notesMaster1.xml" Id="Rfd1a1fb4153c40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7e2990768246c1" /><Relationship Type="http://schemas.openxmlformats.org/officeDocument/2006/relationships/notesMaster" Target="/ppt/notesMasters/notesMaster1.xml" Id="Rf1c05b260bcd434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8431169bef4ff0" /><Relationship Type="http://schemas.openxmlformats.org/officeDocument/2006/relationships/notesMaster" Target="/ppt/notesMasters/notesMaster1.xml" Id="R39ea6340936649c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a4e3f7ab7c14eaf" /><Relationship Type="http://schemas.openxmlformats.org/officeDocument/2006/relationships/notesMaster" Target="/ppt/notesMasters/notesMaster1.xml" Id="R2521b4acef944d2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a866371a0f45b4" /><Relationship Type="http://schemas.openxmlformats.org/officeDocument/2006/relationships/notesMaster" Target="/ppt/notesMasters/notesMaster1.xml" Id="Rdaa8224331934b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18a880cb6e94d1b" /><Relationship Type="http://schemas.openxmlformats.org/officeDocument/2006/relationships/notesMaster" Target="/ppt/notesMasters/notesMaster1.xml" Id="R42f97eaadc87437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126aebd08c4ec7" /><Relationship Type="http://schemas.openxmlformats.org/officeDocument/2006/relationships/notesMaster" Target="/ppt/notesMasters/notesMaster1.xml" Id="R9217926e2aac445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b30af0adce43c6" /><Relationship Type="http://schemas.openxmlformats.org/officeDocument/2006/relationships/notesMaster" Target="/ppt/notesMasters/notesMaster1.xml" Id="R74078ad3b5994a5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5855309b6304d63" /><Relationship Type="http://schemas.openxmlformats.org/officeDocument/2006/relationships/notesMaster" Target="/ppt/notesMasters/notesMaster1.xml" Id="R157ae388be4547a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c70d60919af4ebc" /><Relationship Type="http://schemas.openxmlformats.org/officeDocument/2006/relationships/notesMaster" Target="/ppt/notesMasters/notesMaster1.xml" Id="R56d100c2d0384b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920fed9cef24756" /><Relationship Type="http://schemas.openxmlformats.org/officeDocument/2006/relationships/notesMaster" Target="/ppt/notesMasters/notesMaster1.xml" Id="Reeaf259fd29a48b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57ae3703987402e" /><Relationship Type="http://schemas.openxmlformats.org/officeDocument/2006/relationships/notesMaster" Target="/ppt/notesMasters/notesMaster1.xml" Id="Re7c81aec6e0e45a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fa717f1f527465c" /><Relationship Type="http://schemas.openxmlformats.org/officeDocument/2006/relationships/notesMaster" Target="/ppt/notesMasters/notesMaster1.xml" Id="R0156ff8fd23e4b2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f25dbcde5384077" /><Relationship Type="http://schemas.openxmlformats.org/officeDocument/2006/relationships/notesMaster" Target="/ppt/notesMasters/notesMaster1.xml" Id="R82db91de1bbc4f1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53d01eadd3344f8" /><Relationship Type="http://schemas.openxmlformats.org/officeDocument/2006/relationships/notesMaster" Target="/ppt/notesMasters/notesMaster1.xml" Id="Re90d0ecec96b464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5b6262d95ad4e22" /><Relationship Type="http://schemas.openxmlformats.org/officeDocument/2006/relationships/notesMaster" Target="/ppt/notesMasters/notesMaster1.xml" Id="Rfded838c511848d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2ff148dde32440f" /><Relationship Type="http://schemas.openxmlformats.org/officeDocument/2006/relationships/notesMaster" Target="/ppt/notesMasters/notesMaster1.xml" Id="R38d193a80f754aa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a750b485289403e" /><Relationship Type="http://schemas.openxmlformats.org/officeDocument/2006/relationships/notesMaster" Target="/ppt/notesMasters/notesMaster1.xml" Id="R91730a96b60647d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5b16e13619c4980" /><Relationship Type="http://schemas.openxmlformats.org/officeDocument/2006/relationships/notesMaster" Target="/ppt/notesMasters/notesMaster1.xml" Id="R4c851dc83859482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189fc3cc5594eb0" /><Relationship Type="http://schemas.openxmlformats.org/officeDocument/2006/relationships/notesMaster" Target="/ppt/notesMasters/notesMaster1.xml" Id="Rf56915374b91474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a28ed959cb14c8b" /><Relationship Type="http://schemas.openxmlformats.org/officeDocument/2006/relationships/notesMaster" Target="/ppt/notesMasters/notesMaster1.xml" Id="Rd7ea99d6597046a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87dbf83f7464224" /><Relationship Type="http://schemas.openxmlformats.org/officeDocument/2006/relationships/notesMaster" Target="/ppt/notesMasters/notesMaster1.xml" Id="Rab79dbeb66844c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的“古诗词鉴赏”学习单元。本套课件共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讲稿】明确告诉学生：本单元只训练“古诗词鉴赏”。先解释知识范围，再用一句话建立核心判断，最后示范标准方法。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【互动提问】请用自己的话复述“情感判断要由意象与语气支撑”，并举一个会触发“套用情感标签没有证据”的错误例子。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中国语文卷一古诗词阅读 · 指令核对
指令焦点：先判断题目要求找、解、析、比、评中的哪一种动作。
【原创训练材料｜参数为训练所设】客灯照旧札，江雁过寒城。欲写平安字，风来墨未成。
哪一项最能说明诗中情感及依据？ 选项为 A.童子笑声和野花打破幽静冷落，使气氛转为明朗有生气。；B.把桨动水面写成打碎星影，既呈现行舟动态，也引出离岸回望的惆怅。；C.思乡而欲报平安；旧札、江雁和未写成的家书共同构成依据。；D.由视觉转为寂静的听觉感受，使访旧不遇的失落更含蓄。。讲解时强调：情感判断要由意象与语气支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【预期回答】学生能说出“景物—动作—语气—情感”中的起始动作，并避开“套用情感标签没有证据”。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景物—动作—语气—情感”，最后说明结论“思乡而欲报平安；旧札、江雁和未写成的家书共同构成依据。”怎样由证据推出。完整解析：情感由意象和动作共同支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Framework、样本题与公开评核资料｜中国语文卷一古诗词阅读·指令核对·原创模考任务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【预期回答】学生能把失分归入“套用情感标签没有证据”或更精确的个人错因，并写出可执行检查动作。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讲稿】逐项解释“古诗词鉴赏”中的专有名词、符号、对象和单位。特别强调：套用情感标签没有证据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讲稿】用“条件—表示—方法—核验”重建本知识点。示范时逐步引用：景物—动作—语气—情感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讲稿】带学生逐句读取任务，不先求答案。要求指出材料中的有效条件，再按“景物—动作—语气—情感”作答。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讲稿】先展示错误路径，再用解析链复原第一失分点。禁止只说“粗心”；必须落到“套用情感标签没有证据”或更精确的动作。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中国语文卷一古诗词阅读 · 指令核对
指令焦点：先判断题目要求找、解、析、比、评中的哪一种动作。
【原创训练材料｜参数为训练所设】莫道城中月不真，万家窗里各成春。谁知巷口归迟客，独把清光照旧尘。
诗歌如何避免把‘月’只写成喜庆意象？ 选项为 A.拂尘这一细小动作写出归来后的珍惜与克制，比直接抒情更含蓄。；B.思乡而欲报平安；旧札、江雁和未写成的家书共同构成依据。；C.前三句写共享明月，末句转向迟归者和旧尘，形成群体温暖与个人孤清的对照。；D.童子笑声和野花打破幽静冷落，使气氛转为明朗有生气。。讲解时强调：情感判断要由意象与语气支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【预期回答】学生能说出“景物—动作—语气—情感”中的起始动作，并避开“套用情感标签没有证据”。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景物—动作—语气—情感”，最后说明结论“前三句写共享明月，末句转向迟归者和旧尘，形成群体温暖与个人孤清的对照。”怎样由证据推出。完整解析：结构转折限定了意象的多重情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Framework、样本题与公开评核资料｜中国语文卷一古诗词阅读·指令核对·原创模考任务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【预期回答】学生能把失分归入“套用情感标签没有证据”或更精确的个人错因，并写出可执行检查动作。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讲稿】逐项解释“古诗词鉴赏”中的专有名词、符号、对象和单位。特别强调：套用情感标签没有证据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讲稿】用“条件—表示—方法—核验”重建本知识点。示范时逐步引用：景物—动作—语气—情感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讲稿】带学生逐句读取任务，不先求答案。要求指出材料中的有效条件，再按“景物—动作—语气—情感”作答。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讲稿】先展示错误路径，再用解析链复原第一失分点。禁止只说“粗心”；必须落到“套用情感标签没有证据”或更精确的动作。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中国语文卷一古诗词阅读 · 指令核对
指令焦点：先判断题目要求找、解、析、比、评中的哪一种动作。
【原创训练材料｜参数为训练所设】一篙撑破满江星，回首渔灯隔岸明。不是夜深催客去，潮声已送故园情。
‘撑破满江星’有何表达效果？ 选项为 A.由视觉转为寂静的听觉感受，使访旧不遇的失落更含蓄。；B.把桨动水面写成打碎星影，既呈现行舟动态，也引出离岸回望的惆怅。；C.前三句写共享明月，末句转向迟归者和旧尘，形成群体温暖与个人孤清的对照。；D.拂尘这一细小动作写出归来后的珍惜与克制，比直接抒情更含蓄。。讲解时强调：情感判断要由意象与语气支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【预期回答】学生能说出“景物—动作—语气—情感”中的起始动作，并避开“套用情感标签没有证据”。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景物—动作—语气—情感”，最后说明结论“把桨动水面写成打碎星影，既呈现行舟动态，也引出离岸回望的惆怅。”怎样由证据推出。完整解析：炼字分析同时说明画面、动作和全诗情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Framework、样本题与公开评核资料｜中国语文卷一古诗词阅读·指令核对·原创模考任务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【预期回答】学生能把失分归入“套用情感标签没有证据”或更精确的个人错因，并写出可执行检查动作。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讲稿】逐项解释“古诗词鉴赏”中的专有名词、符号、对象和单位。特别强调：套用情感标签没有证据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讲稿】用“条件—表示—方法—核验”重建本知识点。示范时逐步引用：景物—动作—语气—情感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讲稿】带学生逐句读取任务，不先求答案。要求指出材料中的有效条件，再按“景物—动作—语气—情感”作答。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讲稿】先展示错误路径，再用解析链复原第一失分点。禁止只说“粗心”；必须落到“套用情感标签没有证据”或更精确的动作。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Framework、样本题与公开评核资料｜中国语文卷一古诗词阅读·推论边界·原创模考任务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c5f60163a340f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94c378907b4741" /><Relationship Type="http://schemas.openxmlformats.org/officeDocument/2006/relationships/slideLayout" Target="/ppt/slideLayouts/slideLayout1.xml" Id="R6b4fd47fbf2e44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4fd47fbf2e44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b3ddcafd1c40bf" /><Relationship Type="http://schemas.openxmlformats.org/officeDocument/2006/relationships/image" Target="/ppt/media/image.png" Id="R4b6173a913b6477f" /><Relationship Type="http://schemas.openxmlformats.org/officeDocument/2006/relationships/notesSlide" Target="/ppt/notesSlides/notesSlide1.xml" Id="Ra12ca1f4ddb342d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9b6df4b3246f2" /><Relationship Type="http://schemas.openxmlformats.org/officeDocument/2006/relationships/image" Target="/ppt/media/image2.png" Id="Raac513fe101a4cdd" /><Relationship Type="http://schemas.openxmlformats.org/officeDocument/2006/relationships/notesSlide" Target="/ppt/notesSlides/notesSlide2.xml" Id="R1ed6c7970a3e45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7947ff3bf40be" /><Relationship Type="http://schemas.openxmlformats.org/officeDocument/2006/relationships/image" Target="/ppt/media/image3.png" Id="Ra5d9782f24f24fd4" /><Relationship Type="http://schemas.openxmlformats.org/officeDocument/2006/relationships/notesSlide" Target="/ppt/notesSlides/notesSlide3.xml" Id="Rc6451e1f912548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4233ed3ad47d5" /><Relationship Type="http://schemas.openxmlformats.org/officeDocument/2006/relationships/image" Target="/ppt/media/image4.png" Id="R865daa4f967f4a72" /><Relationship Type="http://schemas.openxmlformats.org/officeDocument/2006/relationships/notesSlide" Target="/ppt/notesSlides/notesSlide4.xml" Id="Ref0472d67b3a47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cd262604844f4" /><Relationship Type="http://schemas.openxmlformats.org/officeDocument/2006/relationships/image" Target="/ppt/media/image5.png" Id="Rb68543a9e0524172" /><Relationship Type="http://schemas.openxmlformats.org/officeDocument/2006/relationships/notesSlide" Target="/ppt/notesSlides/notesSlide5.xml" Id="R1fcab204113041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5723e68d34cf0" /><Relationship Type="http://schemas.openxmlformats.org/officeDocument/2006/relationships/image" Target="/ppt/media/image6.png" Id="R1a0db3063b8444ed" /><Relationship Type="http://schemas.openxmlformats.org/officeDocument/2006/relationships/notesSlide" Target="/ppt/notesSlides/notesSlide6.xml" Id="R8162fca8650544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e72243012c447d" /><Relationship Type="http://schemas.openxmlformats.org/officeDocument/2006/relationships/image" Target="/ppt/media/image7.png" Id="R8d669eea729f4abb" /><Relationship Type="http://schemas.openxmlformats.org/officeDocument/2006/relationships/notesSlide" Target="/ppt/notesSlides/notesSlide7.xml" Id="R98f67e6202c744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8037599f7479f" /><Relationship Type="http://schemas.openxmlformats.org/officeDocument/2006/relationships/image" Target="/ppt/media/image8.png" Id="R293273836eed4048" /><Relationship Type="http://schemas.openxmlformats.org/officeDocument/2006/relationships/notesSlide" Target="/ppt/notesSlides/notesSlide8.xml" Id="Re52ce919cd3141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bef7dbeff4169" /><Relationship Type="http://schemas.openxmlformats.org/officeDocument/2006/relationships/image" Target="/ppt/media/image9.png" Id="R9a80de24e55a4d84" /><Relationship Type="http://schemas.openxmlformats.org/officeDocument/2006/relationships/notesSlide" Target="/ppt/notesSlides/notesSlide9.xml" Id="R6b830e49ab8041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9657dd1214a30" /><Relationship Type="http://schemas.openxmlformats.org/officeDocument/2006/relationships/image" Target="/ppt/media/image10.png" Id="Rc5333ee00f6c4614" /><Relationship Type="http://schemas.openxmlformats.org/officeDocument/2006/relationships/notesSlide" Target="/ppt/notesSlides/notesSlide10.xml" Id="Rca465ecb1c8248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b6237ef1f44e8a" /><Relationship Type="http://schemas.openxmlformats.org/officeDocument/2006/relationships/image" Target="/ppt/media/image11.png" Id="R83c57eb9722b414c" /><Relationship Type="http://schemas.openxmlformats.org/officeDocument/2006/relationships/notesSlide" Target="/ppt/notesSlides/notesSlide11.xml" Id="R96aa473763db47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0b84e32dd4d29" /><Relationship Type="http://schemas.openxmlformats.org/officeDocument/2006/relationships/image" Target="/ppt/media/image12.png" Id="R907f2b981cbe45a6" /><Relationship Type="http://schemas.openxmlformats.org/officeDocument/2006/relationships/notesSlide" Target="/ppt/notesSlides/notesSlide12.xml" Id="Rc6ae93bba31d485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410b91967b42ae" /><Relationship Type="http://schemas.openxmlformats.org/officeDocument/2006/relationships/image" Target="/ppt/media/image13.png" Id="R5acb39c980854996" /><Relationship Type="http://schemas.openxmlformats.org/officeDocument/2006/relationships/notesSlide" Target="/ppt/notesSlides/notesSlide13.xml" Id="R7a062100f0404e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146782a38f4436" /><Relationship Type="http://schemas.openxmlformats.org/officeDocument/2006/relationships/image" Target="/ppt/media/image14.png" Id="R7964b391c3a64f2b" /><Relationship Type="http://schemas.openxmlformats.org/officeDocument/2006/relationships/notesSlide" Target="/ppt/notesSlides/notesSlide14.xml" Id="Rc72f86969851423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0590ff6f8423b" /><Relationship Type="http://schemas.openxmlformats.org/officeDocument/2006/relationships/image" Target="/ppt/media/image15.png" Id="Rc571b249a92e421b" /><Relationship Type="http://schemas.openxmlformats.org/officeDocument/2006/relationships/notesSlide" Target="/ppt/notesSlides/notesSlide15.xml" Id="R15ca6e53116a473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ff26b719b94a69" /><Relationship Type="http://schemas.openxmlformats.org/officeDocument/2006/relationships/image" Target="/ppt/media/image16.png" Id="Reb52c10d287f49e6" /><Relationship Type="http://schemas.openxmlformats.org/officeDocument/2006/relationships/notesSlide" Target="/ppt/notesSlides/notesSlide16.xml" Id="R28a7dc90581a4e5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56050413c04794" /><Relationship Type="http://schemas.openxmlformats.org/officeDocument/2006/relationships/image" Target="/ppt/media/image17.png" Id="R3d0690a83113402d" /><Relationship Type="http://schemas.openxmlformats.org/officeDocument/2006/relationships/notesSlide" Target="/ppt/notesSlides/notesSlide17.xml" Id="Re3c300cd6c73415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dcfa6c7356496f" /><Relationship Type="http://schemas.openxmlformats.org/officeDocument/2006/relationships/image" Target="/ppt/media/image18.png" Id="R85ab36afedd24e44" /><Relationship Type="http://schemas.openxmlformats.org/officeDocument/2006/relationships/notesSlide" Target="/ppt/notesSlides/notesSlide18.xml" Id="R45d2deeaa3e84ad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4c3189e5b42ea" /><Relationship Type="http://schemas.openxmlformats.org/officeDocument/2006/relationships/image" Target="/ppt/media/image19.png" Id="Rc450cd71edf4406e" /><Relationship Type="http://schemas.openxmlformats.org/officeDocument/2006/relationships/notesSlide" Target="/ppt/notesSlides/notesSlide19.xml" Id="R954c31356b6a48f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4c9b8f748d4bed" /><Relationship Type="http://schemas.openxmlformats.org/officeDocument/2006/relationships/image" Target="/ppt/media/image20.png" Id="R46bd614360fb458b" /><Relationship Type="http://schemas.openxmlformats.org/officeDocument/2006/relationships/notesSlide" Target="/ppt/notesSlides/notesSlide20.xml" Id="R1129fd49bd3a4d8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c7c75f1ce4f93" /><Relationship Type="http://schemas.openxmlformats.org/officeDocument/2006/relationships/image" Target="/ppt/media/image21.png" Id="R33c366fffd054d26" /><Relationship Type="http://schemas.openxmlformats.org/officeDocument/2006/relationships/notesSlide" Target="/ppt/notesSlides/notesSlide21.xml" Id="Rcc378cf63642462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edd26f4fab4bb1" /><Relationship Type="http://schemas.openxmlformats.org/officeDocument/2006/relationships/image" Target="/ppt/media/image22.png" Id="R6b4f9ff9fe4a4da1" /><Relationship Type="http://schemas.openxmlformats.org/officeDocument/2006/relationships/notesSlide" Target="/ppt/notesSlides/notesSlide22.xml" Id="Rbe030e2d0c144ca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6c2c004e8241ec" /><Relationship Type="http://schemas.openxmlformats.org/officeDocument/2006/relationships/image" Target="/ppt/media/image23.png" Id="R0b37a2daaf75409a" /><Relationship Type="http://schemas.openxmlformats.org/officeDocument/2006/relationships/notesSlide" Target="/ppt/notesSlides/notesSlide23.xml" Id="Re529db9b736f475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a2c39103a4a3c" /><Relationship Type="http://schemas.openxmlformats.org/officeDocument/2006/relationships/image" Target="/ppt/media/image24.png" Id="R159b4db9b1f548e6" /><Relationship Type="http://schemas.openxmlformats.org/officeDocument/2006/relationships/notesSlide" Target="/ppt/notesSlides/notesSlide24.xml" Id="R343f459198484c1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0883722a7421b" /><Relationship Type="http://schemas.openxmlformats.org/officeDocument/2006/relationships/image" Target="/ppt/media/image25.png" Id="R331efde512474b97" /><Relationship Type="http://schemas.openxmlformats.org/officeDocument/2006/relationships/notesSlide" Target="/ppt/notesSlides/notesSlide25.xml" Id="R4280ce3d6b204c0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c488afd9f4040" /><Relationship Type="http://schemas.openxmlformats.org/officeDocument/2006/relationships/image" Target="/ppt/media/image26.png" Id="R2cf46c838e444f69" /><Relationship Type="http://schemas.openxmlformats.org/officeDocument/2006/relationships/notesSlide" Target="/ppt/notesSlides/notesSlide26.xml" Id="R690fe8dfd293499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ddc39b3dd402c" /><Relationship Type="http://schemas.openxmlformats.org/officeDocument/2006/relationships/image" Target="/ppt/media/image27.png" Id="Rc40616d5b9e04443" /><Relationship Type="http://schemas.openxmlformats.org/officeDocument/2006/relationships/notesSlide" Target="/ppt/notesSlides/notesSlide27.xml" Id="R12f9dd5f5fbd4ee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690dc63ad41f9" /><Relationship Type="http://schemas.openxmlformats.org/officeDocument/2006/relationships/image" Target="/ppt/media/image28.png" Id="Rc8ec73123b794099" /><Relationship Type="http://schemas.openxmlformats.org/officeDocument/2006/relationships/notesSlide" Target="/ppt/notesSlides/notesSlide28.xml" Id="R7aa2c576303e446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a7fa03a3e42c9" /><Relationship Type="http://schemas.openxmlformats.org/officeDocument/2006/relationships/image" Target="/ppt/media/image29.png" Id="R8a27dbfe5d19453e" /><Relationship Type="http://schemas.openxmlformats.org/officeDocument/2006/relationships/notesSlide" Target="/ppt/notesSlides/notesSlide29.xml" Id="R80e37a350b01428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95d1fcbb584bf9" /><Relationship Type="http://schemas.openxmlformats.org/officeDocument/2006/relationships/image" Target="/ppt/media/image30.png" Id="R3e9202996e484dab" /><Relationship Type="http://schemas.openxmlformats.org/officeDocument/2006/relationships/notesSlide" Target="/ppt/notesSlides/notesSlide30.xml" Id="Rb0bbf57b13a44e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B5156E-D459-4A2C-906D-DA2FB976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070E2-478E-454C-AB5D-E2E1BD47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E5A03D-8024-4C48-B902-BA15F6853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8C4C2-6318-4DF7-80C6-5594A606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5461B-2D49-47BA-97FE-C79975A9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意象、情感、结构、炼字和表达技巧。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DF69D-05DB-4432-8254-3DA0EF9D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7D4F49-F8FC-44FC-A947-B3BB9871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288316-AAC1-482E-8EDF-193AE6D89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571456-27A4-404F-9A25-4C6FF1FD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173a913b647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FD1472-E1B4-4816-9607-B41051C1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4BD03-C6F5-402C-B26B-C4EFDB15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D352A-30D2-460E-BF97-4405A66F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A7D21F-62FE-4643-A39B-5A8B2D18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612FF-87AA-4708-8335-C691F752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016B03-1440-437D-9805-7F627A96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C70F4F-A853-4A1E-8749-63BDCD8A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65E44E-EC92-43A6-98CB-FAFF9B81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F3579D-4E91-4632-9CDB-CA227406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954999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7144CE-71D0-4D98-BB62-46ED6323B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D6DF6-7C6D-48D3-B4A3-AFB96042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c513fe101a4c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4D64D1-1F7E-45D3-A840-70B3335B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AA15F-12BC-428C-B043-66541451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986E0-A29B-4DF7-8503-C10DA50E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BACD8-BB00-4F98-83C4-60934BC9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CCC8C8-251D-4AA8-97E5-5E4729CC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DF7B88-CE78-4AE6-959C-19615540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247444-F297-4D79-985B-4ABC596E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1342DA-D514-45DB-8640-F8969297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330F49-C582-4154-B90A-B93A9334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B7AB0-DAC1-463C-924F-CEEDB3D9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239EEA-8FEB-48E9-93E3-96CFC831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2D890F-2066-4FD6-ADC9-6C41A6AA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39F6E-A32A-467A-8395-152B831D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5EC00A-0B2C-4ADB-9B11-BDD13414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1407BA-13B9-4B43-B484-CC0BFA6E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8419B3-1786-455E-B233-7BE741F5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8D7F65-0AB8-4F69-AA49-925092D5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成功标准｜情感判断要由意象与语气支撑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12AAEF-F60B-4B40-A656-13E5FAA2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33BB3E-7CDC-4951-9F30-100DD3EA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EDB79D-BFDF-4081-8403-E5499AE0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72637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6A9431-2342-4782-BD61-59109022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EBA9B7-6D3C-45E0-8264-19B0E423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9782f24f24f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2E292-B704-4AED-B87A-9ADD24B8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D79C0-EC80-4696-BD5F-157FFB708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3FEB8-6FE9-4020-8FDE-DAD7F133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DD201D-FBD3-49FD-B4EF-8FC8FDC3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80AEC-92E3-4C41-9AF3-BDD55429C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755D2F-0217-445E-9242-47BB00C2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边界提醒｜套用情感标签没有证据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65393-18B6-43A9-8675-47671463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EFE74-2648-47F4-B2C8-CC8A3910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F5249C-FAC6-4FD7-9A22-FA148954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意象、情感、结构、炼字和表达技巧。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AA37F-31AC-4E9A-AFDF-8F093BFB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5DECB0-5678-4542-B0CA-0C8D0A53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10D58-B3A5-4C09-9DDA-70744D92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9B85D7-152C-4A85-AB17-032850E7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Framework、样本题与公开评核资料｜中国语文卷一古诗词阅读·指令核对·原创模考任务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DF7AF9-82AA-43D1-A550-7E1A960A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D06E58-8F34-4C1D-AE09-75EF0441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654EAE-0E93-4812-9B4A-9876C172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B2FC52-DA54-4B41-B6DA-2B9D5550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007394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30A1C4-AEAF-4199-AE32-37B4A075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AA6CB7-AADF-4C4D-9C76-4A6BC14FD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daa4f967f4a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8F8BB-87E1-444C-9CBB-77C4DA9B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79162-F093-49F5-BF4B-B0DCE159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906F87-0919-4B93-BD77-DBE546BB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能解释“情感判断要由意象与语气支撑”，并识别一个反例或边界。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1BDB6-65B9-4796-8E11-6BDEE643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289D4D-2B4D-4CA8-9287-E30BEDF7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AB1ABB-BDA8-4D2B-B2C4-187C0D50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【原创训练材料｜参数为训练所设】客灯照旧札，江雁过寒城。欲写平安字，风来墨未成。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哪一项最能说明诗中情感及依据？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E59BA-5C09-42EE-AEB4-A795ACE8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高频错因：套用情感标签没有证据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0D37A-B96A-40D1-A05A-6DF5182B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49E9F5-E1C2-48E1-BF8F-E33DE4B0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9001FE-603E-4776-8116-2EFBE73E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82D3E2-4682-4703-AC22-5B70C9DB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409EA-35CE-43E4-8B28-5AD2EC3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330A5-B3D4-4A57-935F-5CB8CFD8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FC53D0-FE46-4542-9A5A-372F9167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693682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E54FD7-77D8-4AFC-ABF4-AFD8D7AE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D37D87-83A6-454F-A4F2-6172C2EA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8543a9e05241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F2AD26-04E3-4520-AF29-D0D39DEC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47141-2CFA-43A7-B206-1B048C5D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5E42F-7ECA-49FA-BE4B-F7A9C7CE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D7DC2C-7526-4FD7-8C81-AB0B3132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311E1-4B26-46FD-B772-936DD2DC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6061C-68F1-4B1A-8AAB-0EF4BB835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89AD90-DE0D-4859-8C50-4839C598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40C61B-F9EA-4BF9-A7A6-30652742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CC35A6-ED33-4E4B-9658-C142C3E0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4118A-6D51-4042-9ED1-ECB90093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9F518E-D65E-492E-B22C-D4B04F0B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07A8E-7CCF-4080-905C-0327C2EF0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845FA-1D59-430C-B1E6-CE0AB4323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0E5BF9-52BB-4340-901F-DF3BFAC6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【原创训练材料｜参数为训练所设】客灯照旧札，江雁过寒城。欲写平安字，风来墨未成。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哪一项最能说明诗中情感及依据？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AB963-8CF7-4B8F-8030-0B671933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E3735-1ED0-4151-A7FA-F12121D7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4F407-3E91-4DCD-AB4A-ED0BF20D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正确结论：思乡而欲报平安；旧札、江雁和未写成的家书共同构成依据。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解析：情感由意象和动作共同支持。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3DC66E-DEB3-4AB6-BDC5-782D8948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2F445C-F2B8-4998-87B9-24ACF874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A27544-929C-428F-B091-41E6D509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14126A-9FE8-4550-9D74-A29C7A49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593740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33FA1D-DB7E-4125-885C-19C7080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BCE18-21F8-48BA-9532-3B16299D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db3063b8444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9C597-4408-4925-8D71-A20AEF96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CE2CA-ECB0-4CDE-B1B4-73435B5E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073BD3-5130-4522-AFD5-2709A0D9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3B0C4-C75E-4D91-A772-788FE5BD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6CC7D2-2E12-473A-B813-18208177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23E140-9485-45C2-8E4E-B17338E5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722F87-5A3A-4AFC-9990-AD39A814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E20366-E43B-4049-842F-C81CAF50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F050EA-0F2A-47CF-95BA-060BA7C3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445C02-D015-4BF7-ADB4-9E1B05B3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372F3-838D-4D20-B0A4-E2E094D2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05EB68-A8F4-457B-BCFE-8A955DEC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AE26D9-89E8-484D-BE25-FEED405C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2494D7-049C-4317-92D5-2836B3AF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9B9954-09B3-499C-A4F9-2CF271332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12A640-110A-435E-9435-0B14C597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C9D895-2ACB-4888-81D8-65DA90DB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458361-6439-4745-96F8-08DEEDF2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BD83EA-E8AB-4661-AA99-30DAA9AD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502789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EC8421-5688-450D-B64F-8A068768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10AB46-07CB-46D6-99D2-34A40E4C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669eea729f4a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1E805-C2C7-4FAD-8CBE-138CC60AB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A6C2F-E282-443C-B581-7E6A19C8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E8D98-2672-4096-A920-30019903D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777182-D910-4836-B66D-B76309E08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442C8-443A-4E35-9A71-46F04EC4D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29CD39-9BBF-4219-ADB3-C029143B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69F8A-B1E6-419A-9EDE-CF95576F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7B0EA-F985-4441-84EC-07BF7A54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55A012-EA4C-40A5-98A5-63344B31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B2480E-7ABC-4959-BD67-691DCE21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3E68A1-C0B9-44A5-9224-0B905432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6DC6AC-83F9-454F-A495-8C1BB60E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950E7-1B0F-4215-87FA-7907BE27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69103F-B2C3-407D-B1F2-D2EB4453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DD734D-1695-4387-9DA1-51F9D98E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94131A-A982-4E51-B441-535BC00A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6B0B48-E422-4828-9046-B503809A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618623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92B561-0914-41B1-871D-7E388C0C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9AE97-347A-4355-BE5D-0B84FB81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273836eed40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B8C11C-8D5A-4149-BC55-652F78EC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2D4EB-532F-447A-B683-5CDFE260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8FF12-AA8F-48C0-B4F4-51E2EF5E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0FEF0-9C12-4041-B7C7-F13AAD8F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82916-3E02-49CD-9EE5-574E2C1E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2F003-37C0-4DDE-8658-DF434329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5584F-1393-428B-8B50-3F661690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5D902-122E-4D9C-B04E-D12094B6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8F5DA2-5E13-4B0E-9BC1-C81DC637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D7F064-98C7-44E8-9552-FAFA75A3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F7C7F-DD5D-4FF4-A912-7C7FABEBD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B056B-F613-461B-B18C-1AB1605A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86F20-C9FE-4769-8BFA-0CF70AAF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BC3904-27EE-4E55-A9FD-3337C1E10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329AFB-C706-4B3E-B6DC-AB7245AB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C02982-4C17-432D-A29C-956C5DAB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4583AA-E521-41B9-A5FA-8EA07FC4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576228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D18C36-E150-4278-A81A-FCA43D58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4A408-E490-410D-8383-050D42D4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0de24e55a4d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A27A1-550C-4144-8A88-5B73A84C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377E3-FDDF-4041-B367-9ACD043E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F3262-0500-4FF4-99D6-877FDB0E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AACA0-EF3D-4205-BDE0-B11BCB66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中国语文卷一古诗词阅读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5EFF90-C8C9-40D0-AC42-B374A0DA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Framework、样本题与公开评核资料｜中国语文卷一古诗词阅读·关键词解释·原创模考任务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C50F91-601A-44B0-9E62-A21985F49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0AAEF-50F4-4D31-97A3-8DA720D4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84242-9A59-4269-A627-957F7768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3BBA86-0BF7-40B3-8033-B78A6CA8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6B3E2-EE59-4DF0-8075-FB821436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580027-02EB-4F7B-818B-4E310A52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05C1A9-2726-457D-8A64-F754F894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ED1532-9974-4107-9406-FD998B56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D4B14-8A1C-4BF8-9A06-4B935C3E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2E720F-222C-45D7-A967-6C4CD628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BED1F3-EC17-45E6-BED4-4C6964FC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E953F4-2B75-4EB5-B08B-5D944229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2EC394-AD4C-4C13-8022-2E1140CD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5F0C47-1EA0-43D8-BA74-E3D4DD91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229777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37BF57-23D4-4533-B98D-7257F6C3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F5308-2797-4FEA-B74F-5E7CF544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333ee00f6c46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108F4-109C-4B2E-9359-1754EAFA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DF9B0-99E8-4470-B7CB-AB7F7488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3A2225-7A06-49A4-A16A-C832A293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0B9DED-8679-46B1-8604-F6C58828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422B45-1317-4944-8D1F-6685B21C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【原创训练材料｜参数为训练所设】客灯照旧札，江雁过寒城。欲写平安字，风来墨未成。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哪一项最能说明诗中情感及依据？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0A508-4FE8-45BD-A3B5-F6CCA95A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8AB21E-9EFF-4526-80D2-E97E5529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C6CEDD-B2C6-4243-B90D-44B717E1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5B0F25-9FBE-4B97-A3AD-AEF44B21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中国语文卷一古诗词阅读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AA97C3-9013-45D9-B24B-C34913CB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02263A-1025-4B53-9C4F-587B21E1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46B14F-7B79-4BC2-B4E7-D3197E18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EB7898-3148-46A8-8AB0-D1D0B70E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中国语文卷一古诗词阅读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E8C5F6-AD8C-477D-A80B-23401F67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39F96B-2643-4C82-A070-D964B849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96E1A-8CCC-4FDC-A8D5-654E5DD2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5EC488-8F7E-411D-BF67-9406130D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935974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8D1F89-FD18-46A2-BCFA-258D2A246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ED738-BA1D-4BA6-8AAB-94BFEFEB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c57eb9722b41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E4F655-862B-40C4-AE17-F814FB7C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37121-A376-4AB4-996B-463B8AFA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974C8-98CB-41DC-860F-BE384E74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5CC0DA-84BD-4698-8B11-ADBF7368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F18B57-DD99-4788-93AF-FCFC3D9C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8CA28-9A71-4747-A9B9-1E49DFEE2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BB95AF-9DE6-4711-BE84-1FEF1E3A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CD83E3-E038-4149-A00A-C0956918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正确结论：由视觉转为寂静的听觉感受，使访旧不遇的失落更含蓄。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解析链：‘不闻’与前文遗迹相连，收束情绪。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945FEF-9D35-4762-860D-92156A97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94EA89-8513-4491-BED9-7F4E4B67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8EC56-5664-4B73-B3EF-8B107B9A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65EACF-B7EE-4E7D-B4B9-123599CA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053629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609ED-739D-4527-BF3E-598C11D0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56B907-922A-4BE6-8C2D-9412E01C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f2b981cbe45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AC62F-6ABB-47FB-A18F-9319D2B7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70429-39B6-4BC8-905F-ED0CEE27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D4492-A979-41A7-BD36-B66A4713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5E836B-94E3-4A9D-A1F5-9E9C04F1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中国语文卷一古诗词阅读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EFDBF8-1598-45FF-82DF-08EEEA75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948D9-2824-4F35-9ED6-C5390B6D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9E0E48-25F7-4841-ADA3-F8D3451E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88197-6AAE-4665-BB86-CDED436D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CD782-B789-44BF-891C-A0B2D71F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6B2B8-8D8A-43F1-95B7-9121CC4F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70AF0-F193-41A0-BE1F-132789E0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5B86B0-7F3D-4E57-8D47-C539C27C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801626-1851-4B90-870B-52CD2EA0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133423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218847-AECA-4861-8F78-0B5E632B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21D8D-8342-4EAD-BFA6-2B1CC10B4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b39c9808549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0FF985-DDD8-4EFC-8E73-3CCB65CFB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0BC9D-DEE3-49E0-A015-460C05AA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1B0C1-3854-4922-B030-CBC6F844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能独立执行“景物—动作—语气—情感”，并说明每一步理由。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9B42D-0A73-4AC7-B40F-18800A32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20F1CE-D737-40AA-BBC6-4D0F4114F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C5CC3-85EB-4C8E-A61F-B7C3DFBD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【原创训练材料｜参数为训练所设】莫道城中月不真，万家窗里各成春。谁知巷口归迟客，独把清光照旧尘。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诗歌如何避免把‘月’只写成喜庆意象？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559E4-6132-413F-907E-CE9E6DCF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高频错因：套用情感标签没有证据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1528E8-FA88-407E-A236-54B825F5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9FF515-EE12-424B-B611-7B1AE983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FD8820-AF07-4C67-8FCD-F63340AD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DE5B95-394B-4C58-BB29-8A42D869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E30448-5133-4814-85E8-E92A25E4D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4C3627-F757-44D4-959E-865F433F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0BD94B-2828-4096-83E6-6560E54F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3754591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46095C-7217-4F41-89C6-955AF4AE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45742-2528-49ED-B368-76F580E1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4b391c3a64f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23E6C6-1136-4DDC-B23C-21483D5E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FD86A7-60B8-468D-96E1-DD6B45FF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4A3DFF-F4D5-448F-A656-1CE746B0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2F15F-D2EF-4503-B4DB-F85701296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A3D155-EA9C-4986-B84A-92CA842B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9A29E9-B957-48E5-8E2D-8F153B06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81B038-CDF6-4A32-9480-46C0068A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B3B8D5-E62C-4FB7-9B40-6A4D91BD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B1AC76-3BC9-4871-A31B-4960DEA1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FDFFC-8EB9-4A2E-AF8A-F8BA6737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9FBE3A-F55B-4308-AAE6-4A687067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E2A058-86E1-4252-9048-0A41D57D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2C3A2D-0D7D-4F4A-B3CB-8BFA74D3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84811-6C71-4405-82D7-5745E3E98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【原创训练材料｜参数为训练所设】莫道城中月不真，万家窗里各成春。谁知巷口归迟客，独把清光照旧尘。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诗歌如何避免把‘月’只写成喜庆意象？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EC5792-BA79-4190-956B-73A7ED83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825346-4DCB-498D-8BF7-79652118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D1384A-4CA6-4519-AE52-C58341F7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正确结论：前三句写共享明月，末句转向迟归者和旧尘，形成群体温暖与个人孤清的对照。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解析：结构转折限定了意象的多重情感。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A05085-F71F-46E6-951B-5BD5827B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FD3FFF-A1A3-4E78-AA74-B36E052D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30BBE9-C0C6-47FE-9CB4-7C519165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43D6DB-DBE8-416E-82B6-7EA138D1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430903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7DFDE8-5801-4D3E-8269-7E57DBD6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62151-E90E-4759-8B55-C2883A30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1b249a92e42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76BFF9-E04C-45A0-9582-298F18FA9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E8D0B-70ED-45B4-9288-43A169D7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DE110C-00A4-4B39-86AE-1E6E99AB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E46EB-8366-4E1C-B9AB-478C0AD3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5B6396-B140-4479-B3AD-CF53BB1E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0A52C4-B032-4E41-AE34-62445A77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DD1EC-1AAD-4EB3-97AE-FE35F65D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DD3CE-394C-4CD6-BF5D-40E3FC9A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9A8D1-CC3B-432C-A1A6-EDF0DE32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80D38D-F65A-4209-B7CB-DD90D0C0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C8563A-E426-4EF3-8912-C7CE5D02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66B555-4C8F-430C-AA20-03A3EE1A4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E5EC45-F30E-4869-9363-4EE2D256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92C605-4191-4788-8A16-8F963A66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E1F4C1-0ABE-418D-83A4-FFF05C04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963F0-5ED1-412D-8012-9167CADC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2FD78-71BE-4DEF-91AF-B5FA9F72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C83758-E6C7-4F4E-BF74-89CB9436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C27390-B9FF-41F1-8543-D13DF39F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6235157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9B7AC-4DBD-4B5A-9037-5FB40892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F8831-3F05-4183-8A2C-748A5D2B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2c10d287f49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A5CF0-D653-4B24-8A11-C9F0FD9B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3DAEE-6147-457F-BF21-FFB8D10F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F6B8C2-DFFE-4208-BE23-AE465B2E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2DF224-6B3C-4833-BD4C-D5C6EB87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3081E-D1CA-407F-A7A2-DEBBCF70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CB8686-96E0-41CC-A4A7-794CC627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EB0AC-E5D1-46A9-843A-97871ACDB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6DF30E-D35F-459F-B206-39876EDE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39698C-4189-4B31-BC39-6EFF8C79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D4169-5D3F-47F0-A7D3-728233F9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1CF43E-9C49-458A-97DF-4DD6E236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6AFF8C-2F0C-4D8C-9247-C19A6905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CF88C-6C74-400A-8381-2E54F879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564D57-00FA-44E4-9E9B-A096EAE7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7C5F6-DBD5-4BDE-9DB7-26ED9DBB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09704D-9EC2-4493-94DB-A7DCEC7B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428C6D-D770-4680-9A19-BCA5C165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1506522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2AC4E4-2A9D-4414-943A-5FF68755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51D23-2A21-4053-8D8D-8285226E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690a8311340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F8007-6978-484A-A079-EFB75BDC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6228A2-9734-41DA-98A6-184E5612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78F3B-3313-4B2E-A4A4-936D487E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580CF-5F9D-4B77-8329-350AD4A6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951DD-6E90-468E-B883-CE8437E0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D4130E-1226-45F6-8B85-1AF726A6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80C8AC-67D9-422C-A390-1607B038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6F831-DF8D-4FF0-94F8-813CB959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F2B67A-FB89-4F34-A2E0-2C21D07B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E1987C-9CB3-4EE2-BB8A-A502657D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0F86A1-DD4B-4009-9A46-AFF7709E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B1D201-7152-46A0-87C0-9F0573BB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28BC2B-311C-4B6A-BA84-A1E80151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423CF8-9723-4DE7-B010-3D667EFB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67DFF-D72A-41B3-BF1E-F718B662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6F399D-E07D-43C3-90EE-EC7CC0C9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58ACAA-ED5C-440F-829D-C67044B1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479544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975F39-5B81-4ED8-A47F-4836F1DE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7B44B1-80B3-419F-9EA4-EC723A55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b36afedd24e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4A05E-C65E-497B-BFED-69F4183C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3DF52F-B8AD-45A5-AADD-51141D12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C9BBA-76E9-4932-83BE-48B88892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237DEF-B33C-4651-9448-9742241A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中国语文卷一古诗词阅读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A14A6-85A5-4440-BCB0-1552C78B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Framework、样本题与公开评核资料｜中国语文卷一古诗词阅读·关键词解释·原创模考任务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07E07-07EC-4249-AB8B-48F40DA7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B891D-971E-40EA-9DA9-A96A0F29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10385C-809D-4AB1-8CB9-AED381DB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AB2709-EFEA-43B4-949C-7CE82FB4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CF73F2-C47F-4292-A3CC-268F8679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879A4A-F1D5-473F-BBDD-6626E19DD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D23AF1-0356-4A1A-B906-0899EAA0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187861-9236-4A76-999D-9B2739CB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229C4-DA10-4A9D-BECD-B7A26AA0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5BE133-B975-4CAD-9B96-A924CB38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128CC-BEC2-43DC-AB2A-09F39FF6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E4FDD2-7652-47E6-BBD3-9F8CCDA8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4DF542-A737-4F3F-BD6B-A05D399A6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849711-AABA-4EDF-A36C-FEBC0472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18868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7480E9-8B9F-45BF-A823-76877B71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F71F43-A002-4BEC-9924-FFFDDDD9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0cd71edf440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6E210C-DDF1-49E9-B09A-0EA74B88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C3F3D-23AC-45F3-B022-6713345C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B26444-5117-412C-A332-F2F9E940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AEBAE9-64CE-45AF-953E-94118600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0DEEE-598F-4320-BBFA-9106ECEC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【原创训练材料｜参数为训练所设】莫道城中月不真，万家窗里各成春。谁知巷口归迟客，独把清光照旧尘。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诗歌如何避免把‘月’…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7B9C98-45E8-4559-8186-0F887CDB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FC98DF-D855-4FBD-A7A5-0A450070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876DBE-9F9E-4B5E-8FA3-4321F72B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B714F-1AF2-4622-9541-210F3357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中国语文卷一古诗词阅读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610A49-591F-4153-80FA-689F55601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BEED39-9F3B-4C89-959A-F9DB7A32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2D6173-8F14-4C5D-B0A6-EC41112D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FC8AD9-7688-4BC6-B709-9FB09157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中国语文卷一古诗词阅读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68E32E-BB88-46F1-9165-888F2C1F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66BE60-F6EB-4CB1-B477-926284CA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3F479C-08CF-4819-8AEF-71EE386C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AFE2B1-7B36-4C96-A99B-FC44162F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606844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42771-4AA8-4FDF-94A5-B435D889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F1956-FEE2-4E4F-9021-28EEDED1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bd614360fb45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27705-166A-4AB0-B22D-AAF0BC391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0C9E3-4163-44DA-A438-30BF64B5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B58B9-A63D-4F35-98B7-12744487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C468F-A177-493B-9237-7EA973D8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E17FB-A5EB-42B2-AF6C-A4321D30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01EB3-4A0B-45D2-9518-C2675787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01F0EA-F25F-489C-94EF-C97C7E2A3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5E827E-EFF6-49F3-8E02-9DED6D29E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正确结论：童子笑声和野花打破幽静冷落，使气氛转为明朗有生气。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解析链：答案比较前后意象与声音，不只报术语。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C6FB8-4313-407D-B05F-CB9E121F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6B3990-F010-4D24-AB8F-C664EF01F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D59B92-5BCA-495F-8FF8-2F387569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9979C2-B389-4401-88C5-06BD834E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599245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A5553-74B1-4FB0-AB2E-7FC7C1BA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76832-24DC-47CC-AE95-0A1BD511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366fffd054d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A3719-04D0-41C0-B494-47C5647F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3D494E-0535-4EED-B699-E9D39A18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9E9CE0-1223-4F83-89B1-3293A1BA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771F0-CF83-4A84-8AA5-54281CE7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中国语文卷一古诗词阅读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288A7-A6E0-4236-A895-8EA932C4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7C781-B6CE-448F-8459-1FC7D6F4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59198A-D82C-4F6B-8B21-3909C349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7EEE1-A1CB-44E8-88AF-023CB1ED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7D5CBA-4BCE-4341-B29C-EE5F0C33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B1A8D-47A3-420D-A6D8-53729153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F0375-819B-40A1-BB7A-388F7B875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8E81AF-4064-47AA-8FDC-497F8C94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61AA19-B54D-4EE1-B3D3-2CCC0EEF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0444887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BD2EBA-DD63-42FC-8055-5D94BD1D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0B7EE-21A3-445F-9697-1361616D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f9ff9fe4a4d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3D27B-0767-4705-8D23-A3913369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F84724-9F3F-4755-B7BF-474962F5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41C04A-190F-4D24-B3AC-73968FCAA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633E66-49EA-4F84-B3CD-01301D01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71DFA1-0C6F-44EE-B1B5-C6735E4A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A2AD33-CD14-475B-AAAE-A5AD7555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【原创训练材料｜参数为训练所设】一篙撑破满江星，回首渔灯隔岸明。不是夜深催客去，潮声已送故园情。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‘撑破满江星’有何表达效果？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B5FC6-8A29-41A0-8821-73C0DEC74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高频错因：套用情感标签没有证据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2CEF2-B407-44EA-BE64-5180CBBC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17E75-7D47-44B2-A9A8-3312C4EA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8FD0E7-C322-4C57-8385-8EAB541B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AFE30-5B88-4987-A179-E5E1238F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C3F04-54A7-4C4D-BCBE-21A23C34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8789C4-137B-4BE3-9513-FEDD5B4D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AA4CA2-E5CC-482B-8F24-9014E7DA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9020463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A9022D-4F99-4D8F-A55E-0E53E2F6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896EC-836A-4113-A920-4EE20A7C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37a2daaf7540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4F1E91-6CDF-4477-B883-2A47FDAF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2B03EA-EADF-4CCA-8772-49D1C5EE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24B4C7-878F-4132-B0F7-A398C319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C41DB-81D6-440A-9388-EF23F4E3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80BD7-E223-40E6-9C86-D13DD057E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EF672-1D99-483C-9751-EC852111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B0BE2-CA30-4B14-B195-8E884350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72B7C9-712A-46C7-9BA1-61465485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9377D-E130-4A8D-B466-E43E6CE9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5873F8-FFAA-41F0-BB0F-A3587EEF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ACA24C-E51F-4721-8579-7120202E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F00805-5DD7-4244-BA03-641E6C51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25301E-A8CF-4087-A6C1-3F30094C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0ABBB-FA86-452F-83B0-1AF053A2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【原创训练材料｜参数为训练所设】一篙撑破满江星，回首渔灯隔岸明。不是夜深催客去，潮声已送故园情。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‘撑破满江星’有何表达效果？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ABAE9E-99A6-4483-AE08-0F7510EA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A6AD2B-EFA5-4508-8C35-A68D3C90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861EFA-0915-4C26-A748-E093AB94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正确结论：把桨动水面写成打碎星影，既呈现行舟动态，也引出离岸回望的惆怅。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解析：炼字分析同时说明画面、动作和全诗情感。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D619D6-38B2-4CD8-ABDD-933C4FA4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5FE841-1CC7-4A19-9539-2F8EC0D7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4A11BF-3F1A-490F-BB63-A3A356BC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D69613-E84C-4A12-8861-F8128B488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7047685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17896C-0132-4FDC-AF62-48AA83804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2B666-81F7-46A2-B386-2AA19794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9b4db9b1f548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700C3B-EF3C-4B78-9286-FEA0A358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71047-1F05-4A94-9902-32E4409CD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C808A5-8889-45D5-972A-CA79797C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201F0-E768-474A-8A47-A2F0DA4B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D2A98-D687-4C98-B8D0-E9E59E6C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85FB7-1B66-42E0-AD3F-ECA63CBC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73B738-0878-4039-A610-BB54ACBD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426314-BE8B-4A8B-852A-CDEEFD33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318C0E-671A-4F9B-BD60-D38C3C89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6EC88-32D3-421F-BF48-B0192E9A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3D0205-70E4-47E9-B9CF-B4B72C499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762ED5-B85E-4DEA-BE90-086E4AF0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1DD13-095A-4E41-ABA5-E8119FB6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65981A-CB4F-442E-A08B-97CDD0A1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0A179-D00A-41CA-8133-A24B5A837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EE5C14-DEA5-4D1C-8E04-2EFA9410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10ECD4-5F64-45C6-9099-87670CC1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C07CD9-85A2-400B-8D7F-A7B14A9D2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26DAD6-FF74-4C55-851C-749AE0B6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5830222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469621-B0E7-4DED-8A49-E11A18E4E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0B266-1185-4AC3-BFEF-FC80D5F4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1efde512474b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8F004-3FC3-414B-8398-E0F7331F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93B5E-92AA-4140-A1FF-7C17B5F2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FAD431-5F15-4ED4-B1B9-A83E6F27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29AF3-2BA0-493C-B498-11BB43A2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DEDED-6AA0-403F-8929-E661AFD5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37F4D2-6E64-4374-9414-777DCB82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35A8D9-0FEB-4257-8234-A9D85629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EDD44-04DD-4599-804D-B9A61C23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42E0EA-4240-4F3C-9CD4-DCCA7C4E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127FDE-51A1-444C-AC50-62D765C8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2ABFAF-3EF2-4228-B840-40B8AD8C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721493-EC63-4583-AFDE-133AE6CA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290CDA-DB60-4CA2-9E0B-1904CEAF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DF7758-46F1-4DB5-A971-68134C01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CB9DA0-DC75-469C-A1F9-24220676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0BF5D-0F72-44D3-BB8A-8894FE81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413784-38FD-4A9F-8FA3-1CC0AC4BD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7903483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AF39E6-CB33-4A92-900D-BC6237B3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BFD0C-6240-4806-98D9-9CEC8BAF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f46c838e444f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E087D-89EC-4098-AE77-2BA20B1F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A65A38-FDD4-43A8-A346-4C3C8209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2604E-638F-4214-B595-BFDEABCE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3AA49-2F79-4F94-AE7A-9B19A07E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1E8C73-C25C-4FAE-84AE-F48CA715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649F0-3866-4C88-AC60-48DCF62E4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87029-D489-4AE0-93A5-0FFBD0CC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4C1B4-D670-4C2D-B2F7-3979CFB7D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430ACD-3CD5-4D25-8B3E-90418131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0C9937-FF1B-4A80-ABBC-5A1D8EF0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4C27C-55B6-46E9-9D95-23176D51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688441-BCD3-4588-99FC-A772F642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7D60D1-C60F-4B11-A3D2-EAA29DE4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1513E3-48CA-4D29-841D-9075E5043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1BBA6E-E9B5-4392-BAE1-6F1F21E3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45A9C-C0BE-4A60-B55D-3F322547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646152-2403-49E3-9F4B-20BFCD4D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819706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3041F5-3BFF-430A-96A5-F5994603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A9B2DE-4912-4C0F-BF83-7A9BC723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0616d5b9e044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6C579-F345-4510-A049-B23F319F1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6DA92-19E8-4650-A72F-D0411A02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125B8-2343-4421-9CC0-97EB6A98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08DBEF-E867-4CD5-B609-2D1DE12B4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中国语文卷一古诗词阅读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BACDB-F6E1-482A-A357-6D0430E2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Framework、样本题与公开评核资料｜中国语文卷一古诗词阅读·关键词解释·原创模考任务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851728-3A7E-40B2-83C2-CDC1A349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6DF860-6CBF-490B-9265-DEB39A44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B93B28-6E21-458D-A9C8-72CAA56A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F64ACE-AF6D-4E6E-8940-F4E3F37E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B7067-1561-4C34-954C-C260A974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22C052-66A1-460C-BF4F-E5FA3411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5A62F-1365-457E-9C5C-F4F89045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420231-F238-4DE0-8CA7-EA23EB2D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75D22-BD7A-41BC-BC91-C7BEF055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58B4E5-6348-4FF0-8CCC-2C21D1EE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1B7622-412B-49D2-B969-5BB5103E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1A3E3-A469-4145-BB2F-AA26D604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8422DC-0EF2-4550-8623-7C8F9D39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CE5945-99CE-47A0-A883-BEF67424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290168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15C815-7B36-4526-BA89-89AE5358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B4F767-980F-4CFB-8872-EF2B2FE3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c73123b7940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394DB-D019-4765-932E-65E1ADD9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900C9-C57D-4E97-9F1B-EB6132A3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826A7-C1DF-42A9-9BE4-CE4041A7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3499FC-FA11-4CEF-AA3C-5A1B634C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47B49-4B10-465E-8FDD-E3CBBA0E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【原创训练材料｜参数为训练所设】一篙撑破满江星，回首渔灯隔岸明。不是夜深催客去，潮声已送故园情。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‘撑破满江星’有何表…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F7CD21-C67C-4A2A-BEF7-01079B463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F896E-7620-4DE2-84FB-4BEE92F5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7DB9D-5C6B-48B8-ACD9-EF754372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7783C-EB1E-481B-9D2B-9E78CA05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中国语文卷一古诗词阅读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5496A-0CB5-4DE1-A03A-119FD525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7DA570-7EAB-4DED-A2C3-D3F9C10D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1B7118-1F97-47CB-8130-E3E96A2B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FA56B9-D9D4-4597-A9D1-D0FE0D1D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中国语文卷一古诗词阅读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D9B011-8F2C-4B50-82C7-EB321197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88A669-6A3D-4F16-8C95-E9C11157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BA7894-4F44-4E5F-B855-CBE2EBA6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787072-2C6D-424B-836E-95A54B03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0010199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B5B348-4C78-4637-A0A9-A966E2E1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1E86E3-B0A0-40F0-A91F-CF24BFF7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7dbfe5d1945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DD159-28F6-4998-8103-9BACA53D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72D51-72AE-4AE2-A1D7-49F00389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6F71A8-437E-443E-9500-D3CAE842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9DC87-5FEE-4F25-99C4-A8794454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AB506-1531-4952-A448-9E693C8A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316BD-7430-40B9-B5DD-E85F3D0E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53E3D9-B736-41C2-A0E2-441F332B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85EDBA-80FA-47C1-A957-1923E461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正确结论：拂尘这一细小动作写出归来后的珍惜与克制，比直接抒情更含蓄。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解析链：动作与归来语境共同支持情感判断。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87DB1-07C2-4117-AD7F-A0017F26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952548-9653-4931-AC3F-8A48FC79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294AE-A6E6-446F-855F-0814F4FDD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F8F1B4-5B53-4A29-8DC9-6DEB9727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109867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3F963E-4BAA-477E-8391-892C72F5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5FD3F9-E7BD-4C2E-8D80-F4D742B3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9202996e484d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DAAEE-3EA7-4169-8D36-A2FA0DCF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5EEB4-CD51-4894-ADB8-65566873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CB9FA-78E8-41B8-B622-802CD7C1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98377-894B-4DD3-A59C-B0DC9214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中国语文卷一古诗词阅读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83D6D2-6FBE-49C1-8846-1C7D0790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DB2D9-695C-4E14-9E36-9F48D80B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41ACE-11D2-49F0-A7F6-55494EC5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077083-9B60-4964-9EA1-420AFB94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BB1A8F-B960-4612-BDD5-7E22D2E6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679053-7646-4C71-B62C-84946F2A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8BF6BD-ADC7-409F-81CC-47686823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312446-D1E0-4E02-855F-FFD6FFF5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古诗词鉴赏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E98964-909D-41C8-AE36-B2F7B683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277238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2026-08-23T18:30:26.6210000Z</dcterms:created>
  <dcterms:modified xsi:type="dcterms:W3CDTF">2026-08-23T18:30:26.6210000Z</dcterms:modified>
</coreProperties>
</file>