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84dafd410304801" /><Relationship Type="http://schemas.openxmlformats.org/officeDocument/2006/relationships/extended-properties" Target="/docProps/app.xml" Id="R7c78c719bea34f77" /><Relationship Type="http://schemas.openxmlformats.org/officeDocument/2006/relationships/officeDocument" Target="/ppt/presentation.xml" Id="R5fa75221f49d4c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67c1328e35842b3"/>
  </p:sldMasterIdLst>
  <p:notesMasterIdLst>
    <p:notesMasterId xmlns:r="http://schemas.openxmlformats.org/officeDocument/2006/relationships" r:id="Ra7d3d8c5206a4a1b"/>
  </p:notesMasterIdLst>
  <p:sldIdLst>
    <p:sldId xmlns:r="http://schemas.openxmlformats.org/officeDocument/2006/relationships" id="256" r:id="R15a33a1b8e4f4f25"/>
    <p:sldId xmlns:r="http://schemas.openxmlformats.org/officeDocument/2006/relationships" id="257" r:id="R11c042471a194ed4"/>
    <p:sldId xmlns:r="http://schemas.openxmlformats.org/officeDocument/2006/relationships" id="258" r:id="Rd1e0d48ece054369"/>
    <p:sldId xmlns:r="http://schemas.openxmlformats.org/officeDocument/2006/relationships" id="259" r:id="Rbd740156de0149bc"/>
    <p:sldId xmlns:r="http://schemas.openxmlformats.org/officeDocument/2006/relationships" id="260" r:id="Rc5c3bddf1c9449b1"/>
    <p:sldId xmlns:r="http://schemas.openxmlformats.org/officeDocument/2006/relationships" id="261" r:id="R3a5bf115140d4685"/>
    <p:sldId xmlns:r="http://schemas.openxmlformats.org/officeDocument/2006/relationships" id="262" r:id="Rdace1856c16f4951"/>
    <p:sldId xmlns:r="http://schemas.openxmlformats.org/officeDocument/2006/relationships" id="263" r:id="R845ac39030d74d0a"/>
    <p:sldId xmlns:r="http://schemas.openxmlformats.org/officeDocument/2006/relationships" id="264" r:id="Rdbc8babcce1e4a27"/>
    <p:sldId xmlns:r="http://schemas.openxmlformats.org/officeDocument/2006/relationships" id="265" r:id="Ra8c10d08005b4b90"/>
    <p:sldId xmlns:r="http://schemas.openxmlformats.org/officeDocument/2006/relationships" id="266" r:id="Rfe4664ca84a24bac"/>
    <p:sldId xmlns:r="http://schemas.openxmlformats.org/officeDocument/2006/relationships" id="267" r:id="Rae57860ea1054107"/>
    <p:sldId xmlns:r="http://schemas.openxmlformats.org/officeDocument/2006/relationships" id="268" r:id="R2dd1178e82e24eda"/>
    <p:sldId xmlns:r="http://schemas.openxmlformats.org/officeDocument/2006/relationships" id="269" r:id="Rdab6cabf413c41f7"/>
    <p:sldId xmlns:r="http://schemas.openxmlformats.org/officeDocument/2006/relationships" id="270" r:id="Rc3779f8a9f2642e4"/>
    <p:sldId xmlns:r="http://schemas.openxmlformats.org/officeDocument/2006/relationships" id="271" r:id="Rfc2e8dec882346ba"/>
    <p:sldId xmlns:r="http://schemas.openxmlformats.org/officeDocument/2006/relationships" id="272" r:id="R3fea398ba96a4db9"/>
    <p:sldId xmlns:r="http://schemas.openxmlformats.org/officeDocument/2006/relationships" id="273" r:id="R755b824ca6e345bd"/>
    <p:sldId xmlns:r="http://schemas.openxmlformats.org/officeDocument/2006/relationships" id="274" r:id="R9b562c69c15d4e72"/>
    <p:sldId xmlns:r="http://schemas.openxmlformats.org/officeDocument/2006/relationships" id="275" r:id="R6e343ca5b8a84daf"/>
    <p:sldId xmlns:r="http://schemas.openxmlformats.org/officeDocument/2006/relationships" id="276" r:id="Rfb46331119884dc6"/>
    <p:sldId xmlns:r="http://schemas.openxmlformats.org/officeDocument/2006/relationships" id="277" r:id="Rf03cdb042f094e5d"/>
    <p:sldId xmlns:r="http://schemas.openxmlformats.org/officeDocument/2006/relationships" id="278" r:id="R8cadf9b021fa42af"/>
    <p:sldId xmlns:r="http://schemas.openxmlformats.org/officeDocument/2006/relationships" id="279" r:id="R5c94c6bfc3704628"/>
    <p:sldId xmlns:r="http://schemas.openxmlformats.org/officeDocument/2006/relationships" id="280" r:id="R82f0c9200a9a4efb"/>
    <p:sldId xmlns:r="http://schemas.openxmlformats.org/officeDocument/2006/relationships" id="281" r:id="R15009455824f416e"/>
    <p:sldId xmlns:r="http://schemas.openxmlformats.org/officeDocument/2006/relationships" id="282" r:id="R73ec8fe474c54f21"/>
    <p:sldId xmlns:r="http://schemas.openxmlformats.org/officeDocument/2006/relationships" id="283" r:id="Rf92290c609f7419e"/>
    <p:sldId xmlns:r="http://schemas.openxmlformats.org/officeDocument/2006/relationships" id="284" r:id="R78f6a66f64df4e3e"/>
    <p:sldId xmlns:r="http://schemas.openxmlformats.org/officeDocument/2006/relationships" id="285" r:id="R865240667cb24f8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be114a9b57e40cc" /><Relationship Type="http://schemas.openxmlformats.org/officeDocument/2006/relationships/slideMaster" Target="/ppt/slideMasters/slideMaster1.xml" Id="R767c1328e35842b3" /><Relationship Type="http://schemas.openxmlformats.org/officeDocument/2006/relationships/notesMaster" Target="/ppt/notesMasters/notesMaster1.xml" Id="Ra7d3d8c5206a4a1b" /><Relationship Type="http://schemas.openxmlformats.org/officeDocument/2006/relationships/presProps" Target="/ppt/presProps.xml" Id="R2cffbfdc8274463d" /><Relationship Type="http://schemas.openxmlformats.org/officeDocument/2006/relationships/tableStyles" Target="/ppt/tableStyles.xml" Id="Rf8f378f099b04946" /><Relationship Type="http://schemas.openxmlformats.org/officeDocument/2006/relationships/slide" Target="/ppt/slides/slide1.xml" Id="R15a33a1b8e4f4f25" /><Relationship Type="http://schemas.openxmlformats.org/officeDocument/2006/relationships/slide" Target="/ppt/slides/slide2.xml" Id="R11c042471a194ed4" /><Relationship Type="http://schemas.openxmlformats.org/officeDocument/2006/relationships/slide" Target="/ppt/slides/slide3.xml" Id="Rd1e0d48ece054369" /><Relationship Type="http://schemas.openxmlformats.org/officeDocument/2006/relationships/slide" Target="/ppt/slides/slide4.xml" Id="Rbd740156de0149bc" /><Relationship Type="http://schemas.openxmlformats.org/officeDocument/2006/relationships/slide" Target="/ppt/slides/slide5.xml" Id="Rc5c3bddf1c9449b1" /><Relationship Type="http://schemas.openxmlformats.org/officeDocument/2006/relationships/slide" Target="/ppt/slides/slide6.xml" Id="R3a5bf115140d4685" /><Relationship Type="http://schemas.openxmlformats.org/officeDocument/2006/relationships/slide" Target="/ppt/slides/slide7.xml" Id="Rdace1856c16f4951" /><Relationship Type="http://schemas.openxmlformats.org/officeDocument/2006/relationships/slide" Target="/ppt/slides/slide8.xml" Id="R845ac39030d74d0a" /><Relationship Type="http://schemas.openxmlformats.org/officeDocument/2006/relationships/slide" Target="/ppt/slides/slide9.xml" Id="Rdbc8babcce1e4a27" /><Relationship Type="http://schemas.openxmlformats.org/officeDocument/2006/relationships/slide" Target="/ppt/slides/slide10.xml" Id="Ra8c10d08005b4b90" /><Relationship Type="http://schemas.openxmlformats.org/officeDocument/2006/relationships/slide" Target="/ppt/slides/slide11.xml" Id="Rfe4664ca84a24bac" /><Relationship Type="http://schemas.openxmlformats.org/officeDocument/2006/relationships/slide" Target="/ppt/slides/slide12.xml" Id="Rae57860ea1054107" /><Relationship Type="http://schemas.openxmlformats.org/officeDocument/2006/relationships/slide" Target="/ppt/slides/slide13.xml" Id="R2dd1178e82e24eda" /><Relationship Type="http://schemas.openxmlformats.org/officeDocument/2006/relationships/slide" Target="/ppt/slides/slide14.xml" Id="Rdab6cabf413c41f7" /><Relationship Type="http://schemas.openxmlformats.org/officeDocument/2006/relationships/slide" Target="/ppt/slides/slide15.xml" Id="Rc3779f8a9f2642e4" /><Relationship Type="http://schemas.openxmlformats.org/officeDocument/2006/relationships/slide" Target="/ppt/slides/slide16.xml" Id="Rfc2e8dec882346ba" /><Relationship Type="http://schemas.openxmlformats.org/officeDocument/2006/relationships/slide" Target="/ppt/slides/slide17.xml" Id="R3fea398ba96a4db9" /><Relationship Type="http://schemas.openxmlformats.org/officeDocument/2006/relationships/slide" Target="/ppt/slides/slide18.xml" Id="R755b824ca6e345bd" /><Relationship Type="http://schemas.openxmlformats.org/officeDocument/2006/relationships/slide" Target="/ppt/slides/slide19.xml" Id="R9b562c69c15d4e72" /><Relationship Type="http://schemas.openxmlformats.org/officeDocument/2006/relationships/slide" Target="/ppt/slides/slide20.xml" Id="R6e343ca5b8a84daf" /><Relationship Type="http://schemas.openxmlformats.org/officeDocument/2006/relationships/slide" Target="/ppt/slides/slide21.xml" Id="Rfb46331119884dc6" /><Relationship Type="http://schemas.openxmlformats.org/officeDocument/2006/relationships/slide" Target="/ppt/slides/slide22.xml" Id="Rf03cdb042f094e5d" /><Relationship Type="http://schemas.openxmlformats.org/officeDocument/2006/relationships/slide" Target="/ppt/slides/slide23.xml" Id="R8cadf9b021fa42af" /><Relationship Type="http://schemas.openxmlformats.org/officeDocument/2006/relationships/slide" Target="/ppt/slides/slide24.xml" Id="R5c94c6bfc3704628" /><Relationship Type="http://schemas.openxmlformats.org/officeDocument/2006/relationships/slide" Target="/ppt/slides/slide25.xml" Id="R82f0c9200a9a4efb" /><Relationship Type="http://schemas.openxmlformats.org/officeDocument/2006/relationships/slide" Target="/ppt/slides/slide26.xml" Id="R15009455824f416e" /><Relationship Type="http://schemas.openxmlformats.org/officeDocument/2006/relationships/slide" Target="/ppt/slides/slide27.xml" Id="R73ec8fe474c54f21" /><Relationship Type="http://schemas.openxmlformats.org/officeDocument/2006/relationships/slide" Target="/ppt/slides/slide28.xml" Id="Rf92290c609f7419e" /><Relationship Type="http://schemas.openxmlformats.org/officeDocument/2006/relationships/slide" Target="/ppt/slides/slide29.xml" Id="R78f6a66f64df4e3e" /><Relationship Type="http://schemas.openxmlformats.org/officeDocument/2006/relationships/slide" Target="/ppt/slides/slide30.xml" Id="R865240667cb24f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76aee69e594de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7980e09e24d406f" /><Relationship Type="http://schemas.openxmlformats.org/officeDocument/2006/relationships/notesMaster" Target="/ppt/notesMasters/notesMaster1.xml" Id="Rbfdb9681305142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5f8470bc6de4982" /><Relationship Type="http://schemas.openxmlformats.org/officeDocument/2006/relationships/notesMaster" Target="/ppt/notesMasters/notesMaster1.xml" Id="Rfd8ea4733a2b4af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a008a03f5ed4222" /><Relationship Type="http://schemas.openxmlformats.org/officeDocument/2006/relationships/notesMaster" Target="/ppt/notesMasters/notesMaster1.xml" Id="R28987f01b10f456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5ba9d4b4bac4f58" /><Relationship Type="http://schemas.openxmlformats.org/officeDocument/2006/relationships/notesMaster" Target="/ppt/notesMasters/notesMaster1.xml" Id="R61ee0640e365435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7d49d6799b041a0" /><Relationship Type="http://schemas.openxmlformats.org/officeDocument/2006/relationships/notesMaster" Target="/ppt/notesMasters/notesMaster1.xml" Id="R86bc1a998dcf490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5752cc01d8e4f8b" /><Relationship Type="http://schemas.openxmlformats.org/officeDocument/2006/relationships/notesMaster" Target="/ppt/notesMasters/notesMaster1.xml" Id="R7cee76a49ca44da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c4dd2575c934ce2" /><Relationship Type="http://schemas.openxmlformats.org/officeDocument/2006/relationships/notesMaster" Target="/ppt/notesMasters/notesMaster1.xml" Id="R1f207c2291a14c4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d43829d2eef4a09" /><Relationship Type="http://schemas.openxmlformats.org/officeDocument/2006/relationships/notesMaster" Target="/ppt/notesMasters/notesMaster1.xml" Id="Re8165da1a610406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89626bb78c44d3a" /><Relationship Type="http://schemas.openxmlformats.org/officeDocument/2006/relationships/notesMaster" Target="/ppt/notesMasters/notesMaster1.xml" Id="Rcc65e9d207fd49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5704d4f1773418c" /><Relationship Type="http://schemas.openxmlformats.org/officeDocument/2006/relationships/notesMaster" Target="/ppt/notesMasters/notesMaster1.xml" Id="Rda315dfdcf1947e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82d908dc3224c90" /><Relationship Type="http://schemas.openxmlformats.org/officeDocument/2006/relationships/notesMaster" Target="/ppt/notesMasters/notesMaster1.xml" Id="R390ba470406b4b0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dacc4b5ee4d4bac" /><Relationship Type="http://schemas.openxmlformats.org/officeDocument/2006/relationships/notesMaster" Target="/ppt/notesMasters/notesMaster1.xml" Id="R715e62d528e3491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83d5c4cde7d4e36" /><Relationship Type="http://schemas.openxmlformats.org/officeDocument/2006/relationships/notesMaster" Target="/ppt/notesMasters/notesMaster1.xml" Id="R93ac07f84a434be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c38054600424f34" /><Relationship Type="http://schemas.openxmlformats.org/officeDocument/2006/relationships/notesMaster" Target="/ppt/notesMasters/notesMaster1.xml" Id="Rbdea8a8b1b1748a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332753425b54cf2" /><Relationship Type="http://schemas.openxmlformats.org/officeDocument/2006/relationships/notesMaster" Target="/ppt/notesMasters/notesMaster1.xml" Id="R1f60a32b0951430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353abcd71824bab" /><Relationship Type="http://schemas.openxmlformats.org/officeDocument/2006/relationships/notesMaster" Target="/ppt/notesMasters/notesMaster1.xml" Id="Rc87512a2860f4e9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bddc416e34c46af" /><Relationship Type="http://schemas.openxmlformats.org/officeDocument/2006/relationships/notesMaster" Target="/ppt/notesMasters/notesMaster1.xml" Id="R73b916a812884a4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8b80ad3e59a4335" /><Relationship Type="http://schemas.openxmlformats.org/officeDocument/2006/relationships/notesMaster" Target="/ppt/notesMasters/notesMaster1.xml" Id="Re16702bd2b4540d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effb6c4bf6348fd" /><Relationship Type="http://schemas.openxmlformats.org/officeDocument/2006/relationships/notesMaster" Target="/ppt/notesMasters/notesMaster1.xml" Id="R8946ab0177f04ce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953da38431e4598" /><Relationship Type="http://schemas.openxmlformats.org/officeDocument/2006/relationships/notesMaster" Target="/ppt/notesMasters/notesMaster1.xml" Id="R4f48e14746a2446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f75f308a2b3433e" /><Relationship Type="http://schemas.openxmlformats.org/officeDocument/2006/relationships/notesMaster" Target="/ppt/notesMasters/notesMaster1.xml" Id="R87f7d8bb87d3418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ec21ff250074234" /><Relationship Type="http://schemas.openxmlformats.org/officeDocument/2006/relationships/notesMaster" Target="/ppt/notesMasters/notesMaster1.xml" Id="Ra5f3d2feeb24420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32d1c9231c14b36" /><Relationship Type="http://schemas.openxmlformats.org/officeDocument/2006/relationships/notesMaster" Target="/ppt/notesMasters/notesMaster1.xml" Id="R49f95e6ebb784ce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eb2c5546c8548b1" /><Relationship Type="http://schemas.openxmlformats.org/officeDocument/2006/relationships/notesMaster" Target="/ppt/notesMasters/notesMaster1.xml" Id="Rdddee3ce8a60429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8f7b8e685fc44da" /><Relationship Type="http://schemas.openxmlformats.org/officeDocument/2006/relationships/notesMaster" Target="/ppt/notesMasters/notesMaster1.xml" Id="R4f0c666cbd0d452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1f97fa11542433e" /><Relationship Type="http://schemas.openxmlformats.org/officeDocument/2006/relationships/notesMaster" Target="/ppt/notesMasters/notesMaster1.xml" Id="Re1fad2b648754f8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dcd49df8fdd4486" /><Relationship Type="http://schemas.openxmlformats.org/officeDocument/2006/relationships/notesMaster" Target="/ppt/notesMasters/notesMaster1.xml" Id="Ra8210156f1704b8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5e8aa324d164cee" /><Relationship Type="http://schemas.openxmlformats.org/officeDocument/2006/relationships/notesMaster" Target="/ppt/notesMasters/notesMaster1.xml" Id="R9e0e7a914ba4471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757dd0b61094b7e" /><Relationship Type="http://schemas.openxmlformats.org/officeDocument/2006/relationships/notesMaster" Target="/ppt/notesMasters/notesMaster1.xml" Id="R2dea62c4b2f646c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70672239f4d4d8e" /><Relationship Type="http://schemas.openxmlformats.org/officeDocument/2006/relationships/notesMaster" Target="/ppt/notesMasters/notesMaster1.xml" Id="R8cef133a2aad481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的“实用写作”学习单元。本套课件共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讲稿】明确告诉学生：本单元只训练“实用写作”。先解释知识范围，再用一句话建立核心判断，最后示范标准方法。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【互动提问】请用自己的话复述“身份、对象、目的、格式四项必须对齐”，并举一个会触发“文采充分但功能点遗漏”的错误例子。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中国语文卷二实用写作 · 指令核对
指令焦点：先判断题目要求找、解、析、比、评中的哪一种动作。
【原创训练材料｜参数为训练所设】你是学生会干事，须邀请社区中心为中学生举办防骗讲座，并询问可行日期和设备需要。
哪一段最完整得体？ 选项为 A.本会诚邀贵中心下月派员主讲防骗讲座，日期和设备将由本会稍后决定。；B.贵中心防骗经验丰富，烦请尽快回复本会，万分感谢。；C.我们下月想办防骗讲座，你们可以来吗？设备需要到时再说。；D.本会拟于下月举办防骗讲座，诚邀贵中心派员主讲。烦请告知可行日期及所需设备，以便校方安排场地。。讲解时强调：身份、对象、目的、格式四项必须对齐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【预期回答】学生能说出“建立任务清单后逐项完成”中的起始动作，并避开“文采充分但功能点遗漏”。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建立任务清单后逐项完成”，最后说明结论“本会拟于下月举办防骗讲座，诚邀贵中心派员主讲。烦请告知可行日期及所需设备，以便校方安排场地。”怎样由证据推出。完整解析：段落包含邀请、时间范围、两项查询及合适语气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中国语文 2027/2028 Assessment Framework、样本题与公开评核资料｜中国语文卷二实用写作·指令核对·原创模考任务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【预期回答】学生能把失分归入“文采充分但功能点遗漏”或更精确的个人错因，并写出可执行检查动作。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讲稿】逐项解释“实用写作”中的专有名词、符号、对象和单位。特别强调：文采充分但功能点遗漏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讲稿】用“条件—表示—方法—核验”重建本知识点。示范时逐步引用：建立任务清单后逐项完成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讲稿】带学生逐句读取任务，不先求答案。要求指出材料中的有效条件，再按“建立任务清单后逐项完成”作答。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讲稿】先展示错误路径，再用解析链复原第一失分点。禁止只说“粗心”；必须落到“文采充分但功能点遗漏”或更精确的动作。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中国语文卷二实用写作 · 指令核对
指令焦点：先判断题目要求找、解、析、比、评中的哪一种动作。
【原创训练材料｜参数为训练所设】你要回应图书馆缩短开放时间的咨询，既表达反对，也承认夜间使用量较低。
哪一段最具说服力？ 选项为 A.缩短开放时间必然损害所有学生，图书馆应维持现有安排，不必考虑夜间数据。；B.夜间使用量较低，故缩短开放时间合理；备试学生可自行寻找其他地方。；C.夜间使用量虽低，但图书馆应永久维持每晚延长开放，无须再记录人数。；D.夜间使用量虽较低，但备试学生缺少替代空间；建议先保留每周三天的夜间延长开放时段，并记录入场人数，再决定是否进一步缩短。。讲解时强调：身份、对象、目的、格式四项必须对齐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【预期回答】学生能说出“建立任务清单后逐项完成”中的起始动作，并避开“文采充分但功能点遗漏”。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建立任务清单后逐项完成”，最后说明结论“夜间使用量虽较低，但备试学生缺少替代空间；建议先保留每周三天的夜间延长开放时段，并记录入场人数，再决定是否进一步缩短。”怎样由证据推出。完整解析：回应承认反方资料，同时提出限期、可检验的折衷方案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中国语文 2027/2028 Assessment Framework、样本题与公开评核资料｜中国语文卷二实用写作·指令核对·原创模考任务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【预期回答】学生能把失分归入“文采充分但功能点遗漏”或更精确的个人错因，并写出可执行检查动作。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讲稿】逐项解释“实用写作”中的专有名词、符号、对象和单位。特别强调：文采充分但功能点遗漏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讲稿】用“条件—表示—方法—核验”重建本知识点。示范时逐步引用：建立任务清单后逐项完成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讲稿】带学生逐句读取任务，不先求答案。要求指出材料中的有效条件，再按“建立任务清单后逐项完成”作答。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讲稿】先展示错误路径，再用解析链复原第一失分点。禁止只说“粗心”；必须落到“文采充分但功能点遗漏”或更精确的动作。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中国语文卷二实用写作 · 指令核对
指令焦点：先判断题目要求找、解、析、比、评中的哪一种动作。
【原创训练材料｜参数为训练所设】天文台发出红色暴雨警告，学校取消户外运动会；须向家长说明警告信号、替代安排和退款办法。
哪一则通知最符合任务？ 选项为 A.因天文台发出红色暴雨警告，明日户外运动会取消；学生照常回校参加室内活动。已缴交通费将于下周原路退回。；B.因天文台发出红色暴雨警告，明日户外运动会取消，敬请家长留意。；C.因天气恶劣，明日运动会取消；学生照常回校参加室内活动，其他安排稍后公布。；D.明日学生不用回校；已缴费用日后处理，请家长留意学校网页。。讲解时强调：身份、对象、目的、格式四项必须对齐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【预期回答】学生能说出“建立任务清单后逐项完成”中的起始动作，并避开“文采充分但功能点遗漏”。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建立任务清单后逐项完成”，最后说明结论“因天文台发出红色暴雨警告，明日户外运动会取消；学生照常回校参加室内活动。已缴交通费将于下周原路退回。”怎样由证据推出。完整解析：通知优先交代变更，并准确覆盖警告信号、替代安排和退款办法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中国语文 2027/2028 Assessment Framework、样本题与公开评核资料｜中国语文卷二实用写作·指令核对·原创模考任务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【预期回答】学生能把失分归入“文采充分但功能点遗漏”或更精确的个人错因，并写出可执行检查动作。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讲稿】逐项解释“实用写作”中的专有名词、符号、对象和单位。特别强调：文采充分但功能点遗漏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讲稿】用“条件—表示—方法—核验”重建本知识点。示范时逐步引用：建立任务清单后逐项完成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讲稿】带学生逐句读取任务，不先求答案。要求指出材料中的有效条件，再按“建立任务清单后逐项完成”作答。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讲稿】先展示错误路径，再用解析链复原第一失分点。禁止只说“粗心”；必须落到“文采充分但功能点遗漏”或更精确的动作。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Framework、样本题与公开评核资料｜中国语文卷二实用写作·推论边界·原创模考任务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c1c2d43b474f4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4aa165837004021" /><Relationship Type="http://schemas.openxmlformats.org/officeDocument/2006/relationships/slideLayout" Target="/ppt/slideLayouts/slideLayout1.xml" Id="R5d5ac0bdf9bc473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5ac0bdf9bc473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3ccf9f653e4175" /><Relationship Type="http://schemas.openxmlformats.org/officeDocument/2006/relationships/image" Target="/ppt/media/image.png" Id="R7c4404555a9247b8" /><Relationship Type="http://schemas.openxmlformats.org/officeDocument/2006/relationships/notesSlide" Target="/ppt/notesSlides/notesSlide1.xml" Id="Rba74848002cd481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a550a49aca4840" /><Relationship Type="http://schemas.openxmlformats.org/officeDocument/2006/relationships/image" Target="/ppt/media/image2.png" Id="R8307861c17434de6" /><Relationship Type="http://schemas.openxmlformats.org/officeDocument/2006/relationships/notesSlide" Target="/ppt/notesSlides/notesSlide2.xml" Id="R436d215bf7a14e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81a550e4bd434d" /><Relationship Type="http://schemas.openxmlformats.org/officeDocument/2006/relationships/image" Target="/ppt/media/image3.png" Id="R95a07eb0cb7145b2" /><Relationship Type="http://schemas.openxmlformats.org/officeDocument/2006/relationships/notesSlide" Target="/ppt/notesSlides/notesSlide3.xml" Id="Ra2a40b62e082451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263e26a19e4526" /><Relationship Type="http://schemas.openxmlformats.org/officeDocument/2006/relationships/image" Target="/ppt/media/image4.png" Id="R1c6481dcb93841b8" /><Relationship Type="http://schemas.openxmlformats.org/officeDocument/2006/relationships/notesSlide" Target="/ppt/notesSlides/notesSlide4.xml" Id="R66340177edbb4fb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ec600acb4d4b21" /><Relationship Type="http://schemas.openxmlformats.org/officeDocument/2006/relationships/image" Target="/ppt/media/image5.png" Id="R0852917c8081463e" /><Relationship Type="http://schemas.openxmlformats.org/officeDocument/2006/relationships/notesSlide" Target="/ppt/notesSlides/notesSlide5.xml" Id="Rb3112e78474b41f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2c82785de74f5e" /><Relationship Type="http://schemas.openxmlformats.org/officeDocument/2006/relationships/image" Target="/ppt/media/image6.png" Id="R5df4ab90de964557" /><Relationship Type="http://schemas.openxmlformats.org/officeDocument/2006/relationships/notesSlide" Target="/ppt/notesSlides/notesSlide6.xml" Id="R4e3d3acc312c443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ef234d386d41fb" /><Relationship Type="http://schemas.openxmlformats.org/officeDocument/2006/relationships/image" Target="/ppt/media/image7.png" Id="R18a86764852c4b4d" /><Relationship Type="http://schemas.openxmlformats.org/officeDocument/2006/relationships/notesSlide" Target="/ppt/notesSlides/notesSlide7.xml" Id="R2b2b4b45851a42f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95ffa2244e402e" /><Relationship Type="http://schemas.openxmlformats.org/officeDocument/2006/relationships/image" Target="/ppt/media/image8.png" Id="Rb1dc9e778bb246bd" /><Relationship Type="http://schemas.openxmlformats.org/officeDocument/2006/relationships/notesSlide" Target="/ppt/notesSlides/notesSlide8.xml" Id="R376fcf487015406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b5799996e44797" /><Relationship Type="http://schemas.openxmlformats.org/officeDocument/2006/relationships/image" Target="/ppt/media/image9.png" Id="Reefa6dc2dca8492f" /><Relationship Type="http://schemas.openxmlformats.org/officeDocument/2006/relationships/notesSlide" Target="/ppt/notesSlides/notesSlide9.xml" Id="R32a1e1cb35f94aa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77572cc2474f53" /><Relationship Type="http://schemas.openxmlformats.org/officeDocument/2006/relationships/image" Target="/ppt/media/image10.png" Id="R65f168995b934f9a" /><Relationship Type="http://schemas.openxmlformats.org/officeDocument/2006/relationships/notesSlide" Target="/ppt/notesSlides/notesSlide10.xml" Id="R921cd91237c9453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16b96ed42b4f2d" /><Relationship Type="http://schemas.openxmlformats.org/officeDocument/2006/relationships/image" Target="/ppt/media/image11.png" Id="R988150562a204b21" /><Relationship Type="http://schemas.openxmlformats.org/officeDocument/2006/relationships/notesSlide" Target="/ppt/notesSlides/notesSlide11.xml" Id="R33514d4d2201450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a8be9622274378" /><Relationship Type="http://schemas.openxmlformats.org/officeDocument/2006/relationships/image" Target="/ppt/media/image12.png" Id="Re065e693c5154a0c" /><Relationship Type="http://schemas.openxmlformats.org/officeDocument/2006/relationships/notesSlide" Target="/ppt/notesSlides/notesSlide12.xml" Id="R9320be578fb1407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726fd7a92b46a1" /><Relationship Type="http://schemas.openxmlformats.org/officeDocument/2006/relationships/image" Target="/ppt/media/image13.png" Id="Rc1d0bc8b39184e73" /><Relationship Type="http://schemas.openxmlformats.org/officeDocument/2006/relationships/notesSlide" Target="/ppt/notesSlides/notesSlide13.xml" Id="R880ebd297415401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f6fdc02cd34c6c" /><Relationship Type="http://schemas.openxmlformats.org/officeDocument/2006/relationships/image" Target="/ppt/media/image14.png" Id="R187a038d46494726" /><Relationship Type="http://schemas.openxmlformats.org/officeDocument/2006/relationships/notesSlide" Target="/ppt/notesSlides/notesSlide14.xml" Id="R4fb77648972746f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62a0360a9648a9" /><Relationship Type="http://schemas.openxmlformats.org/officeDocument/2006/relationships/image" Target="/ppt/media/image15.png" Id="R098ac205bc034dca" /><Relationship Type="http://schemas.openxmlformats.org/officeDocument/2006/relationships/notesSlide" Target="/ppt/notesSlides/notesSlide15.xml" Id="R275f3c4cb52f49b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852760dc97449d" /><Relationship Type="http://schemas.openxmlformats.org/officeDocument/2006/relationships/image" Target="/ppt/media/image16.png" Id="R4eb17f89116e43b2" /><Relationship Type="http://schemas.openxmlformats.org/officeDocument/2006/relationships/notesSlide" Target="/ppt/notesSlides/notesSlide16.xml" Id="R2c13a0b2e957404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a41b7763744bc5" /><Relationship Type="http://schemas.openxmlformats.org/officeDocument/2006/relationships/image" Target="/ppt/media/image17.png" Id="Raa40f4ece00c440d" /><Relationship Type="http://schemas.openxmlformats.org/officeDocument/2006/relationships/notesSlide" Target="/ppt/notesSlides/notesSlide17.xml" Id="R24575eaf399e4fe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3a6a247a94414d" /><Relationship Type="http://schemas.openxmlformats.org/officeDocument/2006/relationships/image" Target="/ppt/media/image18.png" Id="R281f2b1ee3f742bc" /><Relationship Type="http://schemas.openxmlformats.org/officeDocument/2006/relationships/notesSlide" Target="/ppt/notesSlides/notesSlide18.xml" Id="R3ead5c9c424b439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b2e2777bd4408b" /><Relationship Type="http://schemas.openxmlformats.org/officeDocument/2006/relationships/image" Target="/ppt/media/image19.png" Id="R10d42ff613974365" /><Relationship Type="http://schemas.openxmlformats.org/officeDocument/2006/relationships/notesSlide" Target="/ppt/notesSlides/notesSlide19.xml" Id="R2fd6b9b164a94e9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6b78654cf54a9d" /><Relationship Type="http://schemas.openxmlformats.org/officeDocument/2006/relationships/image" Target="/ppt/media/image20.png" Id="Rdb014be161364e8f" /><Relationship Type="http://schemas.openxmlformats.org/officeDocument/2006/relationships/notesSlide" Target="/ppt/notesSlides/notesSlide20.xml" Id="Rf4ed0570e74c4ea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0ca50200c84031" /><Relationship Type="http://schemas.openxmlformats.org/officeDocument/2006/relationships/image" Target="/ppt/media/image21.png" Id="Rb118dd79a05349e2" /><Relationship Type="http://schemas.openxmlformats.org/officeDocument/2006/relationships/notesSlide" Target="/ppt/notesSlides/notesSlide21.xml" Id="Re31d0859d2a84d7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3e1ab1f408409f" /><Relationship Type="http://schemas.openxmlformats.org/officeDocument/2006/relationships/image" Target="/ppt/media/image22.png" Id="Rc39dbf8784524e8d" /><Relationship Type="http://schemas.openxmlformats.org/officeDocument/2006/relationships/notesSlide" Target="/ppt/notesSlides/notesSlide22.xml" Id="R7bd71177c7854ff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4ded8f09b149e0" /><Relationship Type="http://schemas.openxmlformats.org/officeDocument/2006/relationships/image" Target="/ppt/media/image23.png" Id="R2c2c4266d6c44dd3" /><Relationship Type="http://schemas.openxmlformats.org/officeDocument/2006/relationships/notesSlide" Target="/ppt/notesSlides/notesSlide23.xml" Id="Re8f814e8244b4d3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abca45e9bd467d" /><Relationship Type="http://schemas.openxmlformats.org/officeDocument/2006/relationships/image" Target="/ppt/media/image24.png" Id="R8e8f7dc84ea44c1d" /><Relationship Type="http://schemas.openxmlformats.org/officeDocument/2006/relationships/notesSlide" Target="/ppt/notesSlides/notesSlide24.xml" Id="R3fb81a97eda9437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f404727719418e" /><Relationship Type="http://schemas.openxmlformats.org/officeDocument/2006/relationships/image" Target="/ppt/media/image25.png" Id="R10fbb10b23ab49c6" /><Relationship Type="http://schemas.openxmlformats.org/officeDocument/2006/relationships/notesSlide" Target="/ppt/notesSlides/notesSlide25.xml" Id="Re366197704c5407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977e7316a84bc1" /><Relationship Type="http://schemas.openxmlformats.org/officeDocument/2006/relationships/image" Target="/ppt/media/image26.png" Id="Re7dff32071194294" /><Relationship Type="http://schemas.openxmlformats.org/officeDocument/2006/relationships/notesSlide" Target="/ppt/notesSlides/notesSlide26.xml" Id="R4e312897ffea494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8ba7d89f224677" /><Relationship Type="http://schemas.openxmlformats.org/officeDocument/2006/relationships/image" Target="/ppt/media/image27.png" Id="R1147157cfb694e16" /><Relationship Type="http://schemas.openxmlformats.org/officeDocument/2006/relationships/notesSlide" Target="/ppt/notesSlides/notesSlide27.xml" Id="R752e5bad93f04f3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55b3532c9b4cef" /><Relationship Type="http://schemas.openxmlformats.org/officeDocument/2006/relationships/image" Target="/ppt/media/image28.png" Id="R3af08fef3302464d" /><Relationship Type="http://schemas.openxmlformats.org/officeDocument/2006/relationships/notesSlide" Target="/ppt/notesSlides/notesSlide28.xml" Id="R9a5f5f90ee7947a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fa8f78a350427c" /><Relationship Type="http://schemas.openxmlformats.org/officeDocument/2006/relationships/image" Target="/ppt/media/image29.png" Id="Rf58649c8672948e9" /><Relationship Type="http://schemas.openxmlformats.org/officeDocument/2006/relationships/notesSlide" Target="/ppt/notesSlides/notesSlide29.xml" Id="R5bd1e295577f4c4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630859afa041dc" /><Relationship Type="http://schemas.openxmlformats.org/officeDocument/2006/relationships/image" Target="/ppt/media/image30.png" Id="R2064de40cafa4712" /><Relationship Type="http://schemas.openxmlformats.org/officeDocument/2006/relationships/notesSlide" Target="/ppt/notesSlides/notesSlide30.xml" Id="R02ea368f4c1740f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4EA0FC-FD1D-48F0-BC74-272A1DEDA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6358F7-0672-4698-8CCA-3D3750E44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663A7F-A7A3-4201-9361-2B557904C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1ABEB8-503A-4A41-AFE6-7DEDE678B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实用写作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ED933B-7B8F-4381-AC1C-D00EFC4B6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函件、演讲、评论、建议和报告。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F25707-555A-464C-9DFA-3FA318EA5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AAD84C-EA7D-4DFC-B85C-59EB9AD9B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52B5B5-0B2C-40F4-BAEA-79909971A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91D71C-6D36-4206-8937-9DD262937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4404555a9247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493731-4B93-4E9F-9146-516ADA627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E7E3F0-BDED-4C90-8E3C-B90CD5D4C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42322B-2347-4B93-BF52-960ED3F30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596635-4356-4137-872D-72D0F3C42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CBF465-FE70-4412-860A-E4D665CB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9E8342-10E4-4BC0-96EB-071FA82DE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FCD143-03D1-430D-93C2-363EA611D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75EBFD-3448-4102-B258-FB8ADAF9B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E8B982-6243-4145-8D4F-9AB6A703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8466976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059F81-06BB-46E4-8CE2-D5FCFE22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964E8F-388C-459B-8CCC-C145067DF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07861c17434d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444A9B-6F76-4AE0-9138-142A3BD59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EC2186-2975-4891-A1A4-23C7BD069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5CF6AE-D0E4-4CD3-9470-409E460C1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3BC6E6-5DAF-42C3-9D97-CA8916BFF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B2BB06-C179-4FE0-9CD8-15799EE31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F62A13-100B-4336-A7CA-7FE6E5907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91C302-2A6B-43FE-A13E-0C3129984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1DE343-711E-4536-87EF-39C4EE127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21FC9A-7EAC-4778-8F0C-781EE97CC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924040-A3D3-4DA1-B53C-A4344672C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817BF4-ADE0-4D23-B363-3C68B493A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A6B8ED-4885-45F3-8ADD-A6951713A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232395-9B8E-4DCB-8D2F-F8DECA661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B83F07-6FD5-455E-8EF9-2324E1F74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443A3E-E72F-45AD-A994-8A7CAD033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F2EEA9-91C9-4AB3-B6EC-E07B79D5C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6FAE79-1624-4F06-B93A-971818CCC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成功标准｜身份、对象、目的、格式四项必须对齐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78FCE0-14F6-49F3-A0E8-ED9039A2A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EAD1BA-1906-4E28-A0E5-27C0B6631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EEF387-EEDE-42C8-B1FD-8AD87F441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5996611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462AF3-F445-4E99-A164-C02C1DBFC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80E1C4-C481-4A83-8F45-349C3D5B8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a07eb0cb7145b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A2F1EC-1750-4B2F-AB75-347FBE23D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实用写作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B6943E-B5C3-4A51-81DB-DCC605E36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35DC88-D79A-4498-9C92-BB3A9E428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37903E-2C58-48BE-83CB-8384AF371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AFE0C5-F354-4069-9DAE-7894E54C5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079CE5-D482-452A-A59B-636C47876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边界提醒｜文采充分但功能点遗漏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BDC839-1AEE-4BEC-83ED-40EE28280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59D998-6263-4BDD-A89D-AF5CF8BF0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793D80-4A57-4B16-90A0-E30F962AE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函件、演讲、评论、建议和报告。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09E6C8-E21E-47B1-9ED0-84E7F6768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15DE1A-BA5C-49E3-8D9C-DBD979C5B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4019B0-CB49-4C63-9037-5837965ED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F6DE4C-0004-4DD9-8523-4F4BDC2DB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中国语文 2027/2028 Assessment Framework、样本题与公开评核资料｜中国语文卷二实用写作·指令核对·原创模考任务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24C2CB-855F-44B8-8B97-3D0DC27DF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CF108E-E96A-4856-8485-F7B11456B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690878-EE8A-4983-B240-C3B4FE0AE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1DB88B-81E2-471B-8783-ECB3F21FA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6392683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8A2A17-4F97-4601-ABE8-D16323A0B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0CCBD1-E682-4886-9DF6-5FBF8A792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6481dcb93841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4014B5-9561-4725-BDB7-28D7C4768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D79E46-A4F9-47CC-BEDB-1196EAB16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70F644-884C-4A32-8044-7542A657B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能解释“身份、对象、目的、格式四项必须对齐”，并识别一个反例或边界。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D34922-E9E4-4930-978D-12798DD21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A6DFFF-E095-413F-A2C5-E5DAA5988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F26D8A-55F4-4AE1-91F9-17E3CC17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中国语文卷二实用写作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【原创训练材料｜参数为训练所设】你是学生会干事，须邀请社区中心为中学生举办防骗讲座，并询问可行日期和设备需要。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哪一段最完整得体？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8362ED-F869-43C0-939D-1BD1CF5B8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高频错因：文采充分但功能点遗漏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508BDE-AD01-41FB-B00A-A5547637B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AB3B76-104A-490A-91B5-73DC42542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F06B93-869C-4C9C-AC26-BABB4F352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015C67-F503-4530-833F-11E880471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5DF39C-378D-40B8-8587-54CF6AF2C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BDF488-7352-41F5-ACE6-46462F8CA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DC8C02-0413-434F-8730-C90144B02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913735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68BB4E-6C17-4CDF-AF4B-2B2CFFB22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30F17C-AED6-452D-B54D-801A60F92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52917c8081463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B671B8-3BED-4881-8A3D-BD970C4F6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2DD5AF-8CCB-4EF3-86E5-781B7E70F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F1E03B-1DD0-4599-ABCB-9D1A664CC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DC0B24-26CD-4DF3-BA1A-B81AF4A6C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AE3FBE-7015-4E97-BC68-F7B06BEB1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F42F2B-7634-467C-8AD7-F1B02509B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F6E395-D15D-44A9-B035-713F99793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B97F12-8788-4A1C-976F-BD44773A9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A3812B-21C2-46BB-891E-2DBB91ADA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中国语文卷二实用写作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【原创训练材料｜参数为训练所设】你是学生会干事，须邀请社区中心为中学生举办防骗讲座，并询问可行日期和设备需要。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哪一段最完整得体？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85DA40-6547-4160-B4DA-188DFF30F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40AF7B-1632-4DD3-824D-9EE3A90E0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934BF8-AEFB-471D-8B91-4926DD82E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正确结论：本会拟于下月举办防骗讲座，诚邀贵中心派员主讲。烦请告知可行日期及所需设备，以便校方安排场地。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解析：段落包含邀请、时间范围、两项查询及合适语气。 本题只使用题内材料；情境与数值均为原创训练参数，不代表官方数据。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0DD20E-AC8D-4A42-B08B-85E138840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5E05FC-43DC-4D79-9953-F7ECAC6EA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E7E8CC-4C4C-475C-B2AF-BB3F6936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94E87E-3442-4FAC-9C1F-B2C58B31D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9527028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45879B-E1E2-4647-90D9-0612082E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4D598E-5B22-4A91-9012-EAB633DC1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f4ab90de96455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14B3C2-C634-4148-8EE2-F04538460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67736A-0900-465F-864E-F04AD8B88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76052D-3A19-415B-9D44-32DA3EE4C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1E548D-77E8-46C5-9FD7-8C3DDFAE7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CABB39-E9AB-4DC5-9345-01ED60EAF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F17491-91DA-4E9B-9DB0-BAF05F003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550332-6A71-4677-927B-7A382F3C7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DBA548-90B3-4953-8F93-11336EF2B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FB7CA4-A73E-4420-ACB6-9269F91D5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B33B53-3BFC-4F70-B0B5-6BE36EA52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796FED-F20E-411E-9D48-50DC81E42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7EEBF1-5560-49C3-8A3F-2BDDD17AF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F71A1C-C6E5-4286-ADC7-30ADCE095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D81AEC-088E-4B31-AD79-5D3EE5BF4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07EB79-9F9B-4E3D-91AC-6C95331E1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45F85C-63CF-40FC-BBB2-166031E92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32E88E-230B-4F8A-B162-FB2874756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C375E4-6F0E-4546-9236-A7015CC52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F201F8-D84C-45FF-AE28-B4B8643CD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0070429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BA479C-0F28-4B95-8229-C99770C92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F515AF-4484-45A9-AD2A-E4DED4A82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a86764852c4b4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943B19-CB3F-469C-A629-8D46AF895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81B194-0680-48D2-8750-FD593B781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963496-6A15-423C-A5E7-6BC6C57FA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9B5501-2D25-4819-B462-37DDBF46A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实用写作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B1AD9C-10D8-4F5B-9F01-4536F7833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C236C1-155E-4345-9FD1-14558CF41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6597AE-9244-425A-84BF-5C3132277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A53282-AE37-4EF4-B464-39AA7417C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BEE397-AAAD-4E08-995F-72F05B33A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75A1FA-1565-4BC0-9685-4F2A894A9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364F40-8C70-4655-AA5C-C965E2A2C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889DAA-7D9D-4543-AF0A-EF695F82F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63845A-AA0D-4460-9BC5-50B14D79E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8F3668-9DF7-4EA6-B404-2B5BD5AAB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31F0FA-2BAC-4423-A62F-424161F2B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738C85-0A0A-42B7-A9FC-F3B1A1BED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AFDC92-BD43-48F1-99C5-8FF36AEC9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3879017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2E7B52-F88D-489C-A8D2-4B175A8CF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73E43C-A1A6-4556-A83D-EAD8EC682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dc9e778bb246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C7CEA3-67AE-40E9-B351-96A88B19A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C3AA99-3441-44BF-91B0-8E7A4B64E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211A78-492C-4FB4-8FA5-B1FE8706A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7F2BA9-9A81-49E0-953E-09BA1505F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中国语文卷二实用写作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【原创训练材料｜参数为训练所设】你是学生会…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84DBB5-179B-4C1F-9C19-77059061D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18EECC-97AE-4C0D-B693-252D702F6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D42B43-A822-4C6A-83DE-51DEA4765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F11226-CD1D-4978-BF57-140B41197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DE4EB3-9188-4C93-AE8B-E51507432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9CA4F8-D4D8-449D-82E4-B2066D817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6179C6-2B7A-4145-8AA2-1206B87DF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2C8767-6544-4935-8FD5-678AA9DB5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06D1B7-A8C4-44C3-B90E-48C64377A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C012DC-0758-45C8-9D63-E03D6F618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F05937-BB58-43EA-A68A-EE874514E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C5B6C2-2AAE-49E2-BB15-D4D0511CE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2BB32B-B782-4692-9A44-795F06C5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0616243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19AE44-8A8F-4386-8876-889EC5547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E3C339-3C8B-416B-9A16-B88320ECC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fa6dc2dca8492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A88FC3-C45B-46DE-B537-94D17660B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8C4B37-1D77-444C-9BEC-4FF126454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0B80DF-3FF5-42E2-9C81-71388B53A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51500C-476E-4371-A3CD-0A8FECE4C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中国语文卷二实用写作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【原创训练材料｜参数为训练所设】社团完成旧衣回收活动，要向校方写报告，说明成果、限制和下一步。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哪一段报告结论最可执行？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71E05D-D62F-42B4-AFA7-CF75D11CF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Framework、样本题与公开评核资料｜中国语文卷二实用写作·关键词解释·原创模考任务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A35809-05E0-48E2-AE23-32D5A1DA1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2691F0-FCCD-43CB-A3BA-46EA5E4C9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0E7705-514A-4FF6-ADDA-DEE0CB3C1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CF9C6F-94F5-44FD-92B2-3BBBE78BC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3D3796-7E35-4C31-9356-2A2EEE70D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88A4F5-9153-4B0E-8E93-FD5F47073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BDA32D-BA8B-497D-8090-C32F5F896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A031D7-98AE-4103-8C33-C9C61EFB4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705779-82D5-40EF-A28F-2FD643AC2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1C1EA0-7825-49A6-90EF-782BD29C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C5C926-AF3A-4749-8D02-97F5325DE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C80CCC-39F9-4F3D-99C2-E060C852D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828DFC-C1CE-480C-97FC-8916424F8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3ECB0A-4FAA-447D-B5E4-0EC814719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02460432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536BB4-E8F7-4E92-9C96-80D3F7A61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E7331A-0D03-4E1A-94CA-67FD1E8C2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f168995b934f9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4F3CEC-7274-4B9A-B967-046B2C078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3F64B9-3A4D-43FE-97B1-6E72F520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8B3851-8DC4-4798-937B-E0262DB2C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A83174-253C-4579-A09C-8E56BA140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D870CE-D857-4AFC-B9C0-4495A259B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4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中国语文卷二实用写作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【原创训练材料｜参数为训练所设】你是学生会干事，须邀请社区中心为中学生举办防骗讲座，并询问可行日期和设备需要。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哪一段最完…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AFAFA6-7ED3-44DE-9585-2717F92D3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9C7663-819E-4406-8F13-33F7D0F72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B5B272-BD00-4629-9AF7-164A1191E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91F1B2-C1D0-4B56-8EB1-8C258EFCC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中国语文卷二实用写作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【原创训练材料｜参数为训练所设】社团完成旧衣回收活动，要向校方写报告，说明成果、限制和下一步。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哪一段报告结论最可执行？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A3488C-D761-4235-8AA2-AABD2B08E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EEE5F1-C181-4F30-BEE6-DA958DBA3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655D0E-33BB-4A87-9A3E-823621C6E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3FB579-9B3E-48B5-8508-BA7468FE0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中国语文卷二实用写作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【原创训练材料｜参数为训练所设】你代表居民小组向巴士公司反映末班车过早，并附上 43 名轮班工作者的联署。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哪一段最能以证据提出具体请求？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F27223-4409-4EEC-AA0B-827C9A1CC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15D1E8-850C-4DF3-A867-CA1BFB492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8BB3D8-6921-462E-A056-3572399A7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C753CC-1C4D-4F43-BCA0-7191EDBE9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1147269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E56B27-5E2E-432B-97FF-B30B13159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0824DD-1F24-40F9-AF96-3A65DE382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8150562a204b2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645C3A-B471-4416-97D8-3997342B1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28D4F1-C4D2-4508-BCC1-2239279C8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6F21E6-06E1-4ADA-98E9-E7427A3FC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C985D6-2F0E-49A9-B09A-2E49F0565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35C92C-6CD6-46E0-849C-790DE0895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9A8B51-7F55-4BFE-A0A8-4D81DF2A0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60CF11-ED34-4E2C-AD94-7CF418AE9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7772F5-E916-4320-AB01-EEB8B3B65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正确结论：本次收集 57 箱衣物，但分类人手不足导致延误；建议下次增设预先分类指引，并按每小时处理量检讨人手。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解析链：结论用数据、问题和可检验改进形成闭环。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4482B4-F6D5-43E8-8CF7-922ADC615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EF529B-B1F0-4BED-8745-154177FB1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BC553F-39E7-41DB-893F-BCE6BC0F3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8C9080-982E-47D1-87FC-DD8602839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5080778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9ABDA0-ABAB-4F89-B928-7D62D2E3F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7E6A4C-2DA7-43DC-8E71-A1FCA7225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65e693c5154a0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CEF764-0DE7-4AA3-AFFA-7BAF579D6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94172F-C7F6-422C-A70C-DFCBF349E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D91056-FE5B-4AF3-B79F-15D7D3ED1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69F688-0700-486C-B154-A017A6512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中国语文卷二实用写作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【原创训练材料｜参数为训练所设】你代表居民小组向巴士公司反映末班车过早，并附上 43 名轮班工作者的联署。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哪一段最能以证据提出具体请求？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F3D12D-9141-4471-B3D0-9EAFC2D92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CD6F95-2951-4178-9A65-A2B61DED9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3A7649-FC41-4DCA-A084-8693DD27E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C055B9-FEF9-428F-BF55-C667729C0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46280C-9C34-426E-B79D-E6A031F9D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CF7EE7-4A04-449A-9E1D-F80C48CFB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563FA7-2706-4CE6-BE07-C60AE52FB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2D3D36-25EC-493A-B64B-D701BBD0A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9F7380-451B-47DA-ABDD-08561A570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10504813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546E1E-8719-4445-9B3C-4F3E8465E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E488BF-D842-4BA7-8800-585E9BA54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d0bc8b39184e7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06B10B-80D9-49C9-A13E-A65BA6B02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48C40D-D903-44BF-AD7A-6BEAA5222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6E35B9-FDA2-4EB4-8A44-0C69CA1A3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能独立执行“建立任务清单后逐项完成”，并说明每一步理由。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F5D0C8-43A9-4F1B-81CE-88104CBF7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DF35E8-32E0-4E71-AA1F-62AF32D18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53D128-D439-4CBD-8A88-E9350AF2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中国语文卷二实用写作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【原创训练材料｜参数为训练所设】你要回应图书馆缩短开放时间的咨询，既表达反对，也承认夜间使用量较低。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哪一段最具说服力？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1CDB0B-4B79-4ABE-BB6B-55F23E821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高频错因：文采充分但功能点遗漏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47EAF8-CFCB-479E-B02D-CBC4080C4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72D510-6CC6-4E53-8459-1F7EF8E2B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377CDE-06EA-4266-BAC3-091F1438B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083AA9-A288-4BC9-8C26-2FFE7FFAD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70567C-7ADF-42B5-A8D2-E9DDA2EFC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57A0FC-B9EA-49F5-A6B3-214AA3629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100C1C-A070-43D5-98FB-17582C111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79129687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46A109-1559-4C1F-974A-8D4AC36EC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6BBB7E-63F5-4A8A-8BD7-1FC759779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7a038d4649472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8C02D5-BC89-4283-BCA1-DDA89077F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ADB59C-C649-4C67-824E-C18F02779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3EA1E6-9BB9-4FED-B057-AB18B06DF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E1CEF7-6C78-4718-8D59-B5FFF6219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32328B-8EEF-46B3-AA69-250F7D91D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CBCE78-69E4-428D-9A16-B2E15B89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E7312D-0FB6-4E9D-BBAC-3410192F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ED80CF-D86B-4FBE-9F4B-52B443B43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B0C24E-04FE-4A32-A20C-3E4F96A6E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中国语文卷二实用写作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【原创训练材料｜参数为训练所设】你要回应图书馆缩短开放时间的咨询，既表达反对，也承认夜间使用量较低。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哪一段最具说服力？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5044FC-38C9-407A-BD39-C72E7CFF0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DDB263-5148-4AA2-9DA1-34A97955F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F4DE01-AFBD-4429-848A-0CF684970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正确结论：夜间使用量虽较低，但备试学生缺少替代空间；建议先保留每周三天的夜间延长开放时段，并记录入场人数，再决定是否进一步缩短。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解析：回应承认反方资料，同时提出限期、可检验的折衷方案。 本题只使用题内材料；情境与数值均为原创训练参数，不代表官方数据。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1B8AFA-4B1D-4B88-9A6B-875DC5808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B0245E-6075-482E-824A-AC1E3C605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A29E40-0C31-4437-9F00-2E55925BB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FF862D-F783-4225-AA8F-61DF42F2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05991849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E1B73B-D6AB-48E9-A36E-FB93F56BC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3BC2FF-CA1D-46F4-81F3-C8C625B18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8ac205bc034dc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854A39-5057-4719-9CE8-AA1D79742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A834BC-A847-4412-96E0-0ED80B7F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D0FAB8-6E71-428D-B1B8-97AE02F78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505D0B-5586-4C57-861C-E160D9FBB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9B2605-4C51-4396-9554-71059DB7C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29370F-1516-48F4-BE58-CA03F9ECF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546FD4-3B45-403C-893A-469E819AA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54ABCF-4D91-40E1-9BD5-3F0B3197F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732CD3-CB1F-441F-8AD9-59079339D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3A8EC9-1890-4034-A244-BD1A5CE19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27FBDD-171A-449E-8FEA-A31F1805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C5B567-53D9-48EA-AF2E-2A218F9EB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875C6A-86D8-41E1-B0B0-C42AD640A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2C9122-E97E-4743-B8C3-FD673460D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0E6628-0BF6-494A-AB0E-A1B789491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6C0EC7-A07E-4D60-99D0-4CE22B88B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DEA637-4E12-42CE-B4DC-DB6BA1CD3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4C994B-71B6-492E-975D-62B619E4A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5F35F1-F3C9-41A1-BC49-401F7543E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1082090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5D6841-2A5B-43B0-A689-F33564CB1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7FF500-706C-444B-BD33-532C61E0B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b17f89116e43b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EB378C-063E-47E1-8E2E-0A8554C8E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CEB5BF-4C33-4948-891A-37D408D5B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74DA37-6DED-4D67-905E-A99F5BE7E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151D00-8682-4B24-B558-DC7C05A42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实用写作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4DBDD8-521E-46DA-BC57-908BEA07C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932C7C-AA8C-4066-84B8-E3BEABD2E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BA3DCC-81D0-432F-88FF-1174D7E3B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F54241-4512-48A5-A5F8-5922C9556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93EA44-BF51-4354-BC7D-1552C0F2B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CA5DDF-037C-40BD-9D6F-F7478AB06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7E3360-3ED4-42A2-BCA0-B60C0F575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B0ED05-ADFF-45F0-8465-D91EF8A2E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43028A-7151-4EFD-AFB6-3AD28C31D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F73423-6C9C-495B-871F-2628D6BAF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F083F5-8F92-4693-874F-6A93A1FE5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8FB54E-6E05-4BD7-9CE4-97EEB850A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8CEEE4-A5AE-467E-A0A4-09FF5DCBB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5159165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50DBB4-AFE1-4ED5-AB4A-893BAB300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28CC76-1DC9-4136-A74C-2CCFEE8E0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40f4ece00c440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80BC29-BCCE-48A0-984E-D8DC49B20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4A1065-8608-4C04-A0EE-AA8C2EC81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306B0A-1B05-4AE6-8C53-7A3485BFB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7BE2AC-18BA-4CA2-9738-592F9ABED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中国语文卷二实用写作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【原创训练材料｜参数为训练所设】你要回应…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CAA884-CCD2-40FC-A7C8-9DE5ABDC1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A4E5B7-C4CD-4E33-90FD-A2961E0E4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1AEC4B-B63A-4597-A77E-ABE5C83C9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962C73-6985-4127-AD1C-14AAFACA5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CB3071-7FAF-40F3-8FD6-CFA264C0D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D90009-5095-48A0-BD0B-8F6E90FFB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4BA468-3516-460F-8ADF-E8EA8E045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B02C6B-945C-4BB5-BA1E-E56A4A87C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93C280-9F61-43FA-8A3E-7D782602F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938B24-A5B6-4E5F-9590-DD44084A9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62C4A2-096A-4CF9-97C0-2F6BDBB11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07261C-EBE9-4311-8140-EC427AC6B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1C6DC2-25AD-4D30-80AD-339AC3DA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04905137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66810F-EA24-40AB-9C45-2E5FB8B2A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647FF5-0545-4685-8E4D-6C118FC8A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1f2b1ee3f742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09AD9F-8FBE-477A-87F3-3A5F12B39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CC010B-3938-4AF4-B315-3B44C9089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716E11-26A5-48F4-AFEB-90A81EDFF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D9E5C4-49C5-443B-BA3E-4424AAD81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中国语文卷二实用写作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【原创训练材料｜参数为训练所设】你代表居民小组向巴士公司反映末班车过早，并附上 44 名轮班工作者的联署。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哪一段最能以证据提出具体请求？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8132F6-007B-4B93-80F6-7AB8641E1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Framework、样本题与公开评核资料｜中国语文卷二实用写作·关键词解释·原创模考任务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DAF4E7-74D9-4363-9531-60EFF218D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4E8EEC-3702-4635-A9B3-C67D007EC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DC16E2-BE82-408A-949A-578471C79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E59BC7-33E9-4EE6-B534-D64E0D689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94F894-42AF-477A-8F51-6C3FC9EE8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D6412A-8894-40DD-8BB6-71071371D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808633-8DDE-4127-9EB3-CA9554E32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5266F7-7252-4A27-AF23-772143450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DDC64F-2D8A-4440-B61D-BEE8FD17D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82BE3C-FB06-4156-80BB-802BC0D68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BEA13F-223E-42B0-AAA4-57CA54C5C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54C0C2-E207-453A-AF07-0A7E0CC5E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8A71DC-1F65-481F-BA95-6BE00B0F2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CFCFE3-6BBD-44C1-A987-268611949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33808532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746BD2-398A-4011-94BD-A41067290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2D9291-A32C-4987-A85C-A3B09AC72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d42ff61397436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8A45E3-6337-4CED-93AC-BE4EF37C8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BC12F0-B3A8-4F75-A16D-19A6E442C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FB0198-355D-4E55-9C2C-6430CA083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CFB7F9-1D1A-4927-AD13-ECA2682A8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D77669-96BD-4C8F-821A-603B0162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2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中国语文卷二实用写作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【原创训练材料｜参数为训练所设】你要回应图书馆缩短开放时间的咨询，既表达反对，也承认夜间使用量较低。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哪一段最具说服力？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25C5A3-927B-4F23-84F7-390793FF4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8831CE-3B06-4252-82DC-8ABACE235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33663C-CF6F-44AC-BD33-F3D4130BC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A198A8-E712-4881-8192-C7F29439A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中国语文卷二实用写作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【原创训练材料｜参数为训练所设】你代表居民小组向巴士公司反映末班车过早，并附上 44 名轮班工作者的联署。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哪一段最能以证据提出具体请求？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E1E9C7-73D9-4388-AEB0-2D6F1CA93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038365-223D-4999-84F0-F83F5BFD1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5CFF3B-4DF6-4C99-B6EC-36825BA31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E2E0D1-07CE-46AC-9F0E-CE3D5DB12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中国语文卷二实用写作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【原创训练材料｜参数为训练所设】你代表家长会写信反映校巴连续三次迟到，须列出记录、说明影响并要求回复改善时间表。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哪一段最完整？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F32D6E-4E21-4B6A-A449-F3513F0DF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4A2CC9-BDA2-4D59-A8D8-3A5E55CA2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37662F-F871-4F96-9B62-299F1AA6C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7426CE-C4A2-42B3-B99E-407203262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86539820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9446B4-392F-4CFD-84C6-FA01CF33C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C1293B-E786-4399-9A5F-03A067BFE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014be161364e8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940AA1-A226-49DA-8264-C66D75DDB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0EFF97-C390-4748-830F-FFD9C405E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019EC5-9013-4573-BC4B-E5509D371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5D67FD-ECD8-45E7-9268-758311644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77B658-8547-4A58-969A-276763209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104216-2B4A-4EB3-B952-505A65C5F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804ABB-CED1-4DEA-8716-E39986626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565967-196D-49BF-80DB-0B8C3397E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正确结论：联署的 44 名居民多于晚上十一时下班，现有末班车未能配合。敬请试行延后班次一个月，并公开检讨乘客量。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解析链：证据、需要、试行建议和检讨方法完整相连。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1F2D1F-6C88-405C-A687-1B31852AB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F8FDF4-D5FB-4FE2-AF2B-B7CC50888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CF916C-A70A-4DB7-8CB5-689EAA3B4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3DC385-1B53-4D06-9E04-E240501C8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52583167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A7E0CB-53A2-4A5C-9440-40E267E80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7AA789-0986-4E8A-ACDD-07906AA8B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18dd79a05349e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E604FF-69BD-45A5-8739-6C5A8D2F9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38698F-B4B9-4C3B-88CC-20D5B81FC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280BD9-F5A4-4F19-B377-1EE0CFBE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6A466D-C2B3-4198-9D51-090A1CB92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中国语文卷二实用写作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【原创训练材料｜参数为训练所设】你代表家长会写信反映校巴连续三次迟到，须列出记录、说明影响并要求回复改善时间表。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哪一段最完整？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FCDF90-81A7-4352-91D8-07B0E471E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C2E03D-62B4-431F-901F-087F36A63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5FB0F6-5634-4072-8394-C00FDF3DE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C4C35D-F5C8-496E-8D6D-108AC31B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636791-698E-459B-930D-02EC7368F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48B254-3D41-43B1-B4E0-88622FCC2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9B2F1F-19D1-402C-BC2C-A3D46B8B4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F667A0-4FF9-4800-BB9E-54CCF0394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2A0CD3-C683-44DF-9DE0-9E7D87CF2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3846215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83C5E3-717F-4C4A-BA71-95FB6BC5C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5A4E4F-412A-4025-B09D-F1FF0EC3A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9dbf8784524e8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C8D62F-08C4-4989-BD76-BE69D5073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527A4E-4AF3-4364-ADAD-A67B693AA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71E61F-E660-43E9-9603-5C68D395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564F9A-6F07-42D8-A8B1-293C0315C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EC85C6-B880-4709-8CAC-474877ACF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978419-7CA8-45A8-A5F2-45744E577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791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中国语文卷二实用写作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【原创训练材料｜参数为训练所设】天文台发出红色暴雨警告，学校取消户外运动会；须向家长说明警告信号、替代安排和退款办法。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哪一则通知最符合任务？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C63C79-7572-4D15-852D-AD495AD6C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高频错因：文采充分但功能点遗漏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BBF261-A4C5-4964-9BC3-17E1C246B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2BDB32-36B4-43D2-AE2D-AE066F843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3D3F67-14C8-458D-B180-D9B2C6DFE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557C21-1A76-4FB0-B587-B521EA3BE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8E499C-B7C0-45BD-89F2-061C9444D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7883B4-9247-4F4E-8958-6E6D5E2D1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A2C3BC-6CD6-44E1-A14B-EE091BA0B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84959201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1CC543-D223-4D25-8AC9-B22BDCA2B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607ECC-C30B-4293-ABD0-1B0060E12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2c4266d6c44dd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68112A-3302-4C6C-B7FB-CADADF79F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08DFC5-7877-495B-949C-25B1051B0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477291-12DD-48F0-9590-7855228F5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2E8085-F86A-4739-B369-803B3F56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C3A3EE-1865-4A86-80C4-A8153A35D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8299B5-272F-4D9C-85F4-2C6224FBE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4916D9-577B-456F-8933-8B30A1E25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133186-64D6-46B4-994F-30D749B9C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77BBFD-3258-439A-98B8-564231E39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中国语文卷二实用写作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【原创训练材料｜参数为训练所设】天文台发出红色暴雨警告，学校取消户外运动会；须向家长说明警告信号、替代安排和退款办法。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哪一则通知最符合任务？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E14A16-ED44-45AE-A210-97D2C3B57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BE779A-467D-41E1-BEAF-2708CA71C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271185-6189-4E26-BFEC-E7B05B515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正确结论：因天文台发出红色暴雨警告，明日户外运动会取消；学生照常回校参加室内活动。已缴交通费将于下周原路退回。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解析：通知优先交代变更，并准确覆盖警告信号、替代安排和退款办法。 本题只使用题内材料；情境与数值均为原创训练参数，不代表官方数据。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5B3122-F567-4F73-A3CE-EFC64D5A1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26B017-B215-4ABB-A0E7-714C77272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E53FDE-7124-469E-A557-CC804E638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A823E5-CBDD-43AB-903E-CD094A465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58792735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16CF02-5D2C-402D-B0DE-F06E9B94C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279082-7CAC-4963-AB66-6BE6506FA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8f7dc84ea44c1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C0009F-990F-4993-8DA7-3ABFDBC61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A93A3B-A952-451F-AD87-BCB1DA273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460E8D-CEA5-4CDA-9980-AFEE512FC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01BDAD-149C-4D6B-B994-0D810B972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60F04B-C402-4010-95E1-7B8B3103B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3C8733-0CCA-4974-B52B-3017C3A55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E774F5-D1AE-4CBD-92E6-58A72AA2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433FD2-38B7-45DC-9DE6-BB468715C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7A1455-2CD8-49FF-9B6A-32E5391D2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67C7F8-D885-4943-8606-61E7388BE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E8E3BD-DA1D-4DC4-949B-328280C2E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A735FA-DE72-48BF-A242-7E854E0CA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51FF3F-3892-4A48-AF64-711D5E3D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4C3A52-40D4-44C9-9C32-73D9C77B6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63B824-48D4-433E-8C67-3D8F06DCC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830FCA-7A25-4768-A7E3-867F8E085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5FFD76-8242-4547-B39F-C7CA60AA6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B00390-6A47-4DB6-8A25-3E1095D24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D9E5F4-4ABC-4A34-9FD8-E201B2F1E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76626891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DF3E7F-00AC-49D0-AC74-21C37C62A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CE7B62-37D4-427F-AAB9-5F55BEFE6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fbb10b23ab49c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613B7D-D39E-4E56-8EA3-9CB043874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00F4EB-E4C7-4DAD-A92F-727084EF2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2BFEF1-2179-4902-8E89-AD68C8DF4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490B11-3D0E-4B01-8E19-1D639AD9F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实用写作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AC4347-6BAD-4C57-993F-D22B42159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45140A-A280-4F02-B062-2A59CC0A6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7D1DA4-836E-45DD-89AD-C877EEA6D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EDBAE8-1277-40D9-B1C0-047975100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7DAA0B-CA93-4C55-A3A9-4D2BF437B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877810-E5EB-436F-B3BE-EBFB85F89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8A4026-E941-4DBF-902B-81AC6219E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861861-BE33-4E19-A7CA-8313BD129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427BB3-08C1-4589-A5CE-DADCC0481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F33238-C8D5-48B5-B571-E09705E1F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C031E6-CC5F-479D-840C-94414AC36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B27BDE-EE17-4FD0-9513-2B0C42998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542784-B1E0-4043-A477-D4B2C74FC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27379225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61F343-7ECA-4AA8-A079-EA65D7FBA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6756F0-30FF-4B1E-953C-424CFD6AC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dff3207119429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29D20C-BE84-4DEE-938F-00969A029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82135C-7385-495D-8996-8EBA5A170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28E8E1-2CD7-4A09-94CB-30A7F22A0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DAEA18-A6A9-4DE4-BE3B-69D779AED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中国语文卷二实用写作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【原创训练材料｜参数为训练所设】天文台发…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7DEB6E-F1CD-4384-A538-9AF2172A7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44DFA4-1B31-45C4-8135-6E83A8716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90C0EC-2E10-4E07-845C-BDBD36282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E3E664-05BD-46C0-B5A5-137C928B8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EB0C56-E8CA-4633-BC54-10AB329F7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3DA8F3-01D9-4034-97F3-DD6D23CB8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8D9A67-9AB3-487D-8370-BA1889834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9F17CD-ED56-4DA9-87EC-C3A110371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E7047B-3512-460A-9A52-41C577C2C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9CEFC7-735C-4763-8A4A-4F15F8F53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4FA803-F47C-47EF-B184-8627664D3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60A5E5-6AAD-4E96-B123-3E92A29FD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644A71-1547-4744-8441-9082DD45E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73560065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FF8200-75DB-4603-AEF8-5E40D8CFB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C5C37F-C695-4C45-8DA9-F2B7326FC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47157cfb694e1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AB8821-2A59-4422-A95C-BEEC9B9B8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19F8F7-F415-4152-9BFE-9F34F8B77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79066C-C876-41D4-A860-89364E1CB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153B6E-B1CF-43D2-A42F-6CFB74C77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中国语文卷二实用写作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【原创训练材料｜参数为训练所设】你代表家长会写信反映校巴连续三次迟到，须列出记录、说明影响并要求回复改善时间表。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哪一段最完整？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C27DA2-1111-4E33-8B65-154B660A4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Framework、样本题与公开评核资料｜中国语文卷二实用写作·关键词解释·原创模考任务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A21169-499A-46E9-8FBD-43479C3C0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774AF2-F0F5-42C6-9211-6201D47AD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422C1F-54C8-4F8B-90C1-7F00740EC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1150D7-DADA-41A7-9ECC-9A8B4A028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77E4A7-7A62-4AC9-ADAD-3A752D258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232929-26A5-434D-B8B9-0B7A1AB62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93C8C6-C277-4B93-AF21-BAD9A143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3E1DA9-832D-4141-8CA9-1F937DC7D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AC1C54-DD3E-486A-A898-D73C2A2F3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9CE62C-3BBA-4690-AAAB-5D15DBD69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E8B895-636B-47F6-8477-584963B83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A0C48C-04F9-4FDD-ACF3-8D4713C73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403E68-DE81-4329-AA58-248A57C6C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09F7F7-E4AE-4E7E-9BCA-56B7D027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84060316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4370BB-6460-4EC8-B98A-F0ED00B4F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9A1E3E-8031-4B37-B0DB-6FE4A0527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f08fef3302464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146477-5EAF-4D21-9989-37EC7785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E8478-60C7-4944-8CD3-32B53961C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2ADF80-E1E8-42F5-A1A1-CFEB1F14A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012DCC-5319-4920-904E-1A374B440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97CE32-AB70-441A-8FD4-B825C8989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72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中国语文卷二实用写作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【原创训练材料｜参数为训练所设】天文台发出红色暴雨警告，学校取消户外运动会；须向家长说明警告信号、替代安排和退款办法。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816462-D237-402D-9D2F-3180E8F80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4654B4-1B31-4973-A58F-753811E08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7A7E8E-B642-4DB8-9684-50CDD0B2F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2F44CD-9D56-443F-AD3E-572EB9150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中国语文卷二实用写作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【原创训练材料｜参数为训练所设】你代表家长会写信反映校巴连续三次迟到，须列出记录、说明影响并要求回复改善时间表。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哪一段最完整？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6360E3-DB76-43CB-A2AA-A1B7FEEC6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15B3AB-1FA7-419A-926D-FC7AF2BF3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05AAD2-4420-4369-B494-382A91E46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B0EF1E-9E5C-436D-AB2F-2F1480B67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中国语文卷二实用写作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【原创训练材料｜参数为训练所设】社团完成旧衣回收活动，要向校方写报告，说明成果、限制和下一步。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哪一段报告结论最可执行？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BA9B84-4D88-4EA8-8E09-CE9943A07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98B035-D226-4F1A-90C6-EF22709F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3DC166-2BF5-4FB8-ADCC-0AA4C5F52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153ECB-1968-42DE-AF86-92AED05B7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4057282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381E5B-1063-4492-851E-1516EC5CF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0D4103-572D-48FC-B0C7-EFAE9FA44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8649c8672948e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568F04-C301-4196-B631-D31B66E4C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0559FD-64AC-4E3D-A09A-05AA357E2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11A2E7-C77E-47ED-9B09-E032F25FE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557529-EB87-45AE-B79F-89D9B1074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B793B4-9DD8-476B-8EF2-D9650AE36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76BA09-AC5E-428B-8FA4-E8365994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9C44C6-EE97-4EB6-BB65-49307D298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63C7DD-04F8-4363-B409-C1A9BA0D6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正确结论：本月三次校巴分别迟到十五至二十五分钟，令学生错过早读。请贵公司说明原因，并于一周内提供改善班次准时率的时间表。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解析链：段落包含可核对记录、具体影响和明确回复要求。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5685D4-B0F2-40A1-BEB0-D759EF9F7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583B38-0BD4-4C8B-B3E0-68481D173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641B65-0174-4D07-8FA5-37BEC973A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DE28DF-23E4-4EAB-87FE-DCE7BDFF2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8488964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F96FC0-A07B-485E-AC8F-0E7F0BA60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7F01D2-5E46-4023-878D-5B136C118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64de40cafa471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60042F-F7C7-4454-AA52-985CF4D78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06FB04-F84C-4FAA-A510-77DAF145D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0D0FCF-778E-42E8-B9BD-75549B506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693175-7AD8-4696-A8CB-7DE50502F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中国语文卷二实用写作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【原创训练材料｜参数为训练所设】社团完成旧衣回收活动，要向校方写报告，说明成果、限制和下一步。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哪一段报告结论最可执行？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3A88E4-D6EF-4F67-ABCF-B3CD8B70F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2E8AF6-56BD-46CF-B8CC-36994D7CD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FB4C77-6107-4F40-AA83-DB517233B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53E422-C3CA-42D1-BC34-C0A44B9A1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3F764A-A9A5-4DD6-9048-993004B4D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1A3B68-283C-4DAD-8C67-0C842114A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1A9DB7-3B56-48FE-8C2D-067C0863C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3DB1D2-223B-439D-939F-05A9B45B4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实用写作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5DBE46-4942-49D8-86AD-A03EADC39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657154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2026-08-23T18:30:35.4240000Z</dcterms:created>
  <dcterms:modified xsi:type="dcterms:W3CDTF">2026-08-23T18:30:35.4240000Z</dcterms:modified>
</coreProperties>
</file>