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ae30b70465401d" /><Relationship Type="http://schemas.openxmlformats.org/officeDocument/2006/relationships/extended-properties" Target="/docProps/app.xml" Id="R87096887af064feb" /><Relationship Type="http://schemas.openxmlformats.org/officeDocument/2006/relationships/officeDocument" Target="/ppt/presentation.xml" Id="Rb3495b0a01824a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da459f4876490d"/>
  </p:sldMasterIdLst>
  <p:notesMasterIdLst>
    <p:notesMasterId xmlns:r="http://schemas.openxmlformats.org/officeDocument/2006/relationships" r:id="Rcbdbd500d9eb4667"/>
  </p:notesMasterIdLst>
  <p:sldIdLst>
    <p:sldId xmlns:r="http://schemas.openxmlformats.org/officeDocument/2006/relationships" id="256" r:id="Rf6c744fdd6674660"/>
    <p:sldId xmlns:r="http://schemas.openxmlformats.org/officeDocument/2006/relationships" id="257" r:id="R61be25846a90413e"/>
    <p:sldId xmlns:r="http://schemas.openxmlformats.org/officeDocument/2006/relationships" id="258" r:id="R7906360ada734001"/>
    <p:sldId xmlns:r="http://schemas.openxmlformats.org/officeDocument/2006/relationships" id="259" r:id="R903ecd64ac8a4645"/>
    <p:sldId xmlns:r="http://schemas.openxmlformats.org/officeDocument/2006/relationships" id="260" r:id="R8c9175049e36409d"/>
    <p:sldId xmlns:r="http://schemas.openxmlformats.org/officeDocument/2006/relationships" id="261" r:id="R095b789a86ba4a45"/>
    <p:sldId xmlns:r="http://schemas.openxmlformats.org/officeDocument/2006/relationships" id="262" r:id="R47002309a17042ac"/>
    <p:sldId xmlns:r="http://schemas.openxmlformats.org/officeDocument/2006/relationships" id="263" r:id="R7c60755bfa424cee"/>
    <p:sldId xmlns:r="http://schemas.openxmlformats.org/officeDocument/2006/relationships" id="264" r:id="R3e0fda8f956446e9"/>
    <p:sldId xmlns:r="http://schemas.openxmlformats.org/officeDocument/2006/relationships" id="265" r:id="R4d6888f790f746c3"/>
    <p:sldId xmlns:r="http://schemas.openxmlformats.org/officeDocument/2006/relationships" id="266" r:id="R40dda1e14d4944a4"/>
    <p:sldId xmlns:r="http://schemas.openxmlformats.org/officeDocument/2006/relationships" id="267" r:id="Raf1a8d26386740bd"/>
    <p:sldId xmlns:r="http://schemas.openxmlformats.org/officeDocument/2006/relationships" id="268" r:id="R6e3b1a4ae4114b3f"/>
    <p:sldId xmlns:r="http://schemas.openxmlformats.org/officeDocument/2006/relationships" id="269" r:id="R27c4d98215ef48f6"/>
    <p:sldId xmlns:r="http://schemas.openxmlformats.org/officeDocument/2006/relationships" id="270" r:id="Rc6c13e3f860944df"/>
    <p:sldId xmlns:r="http://schemas.openxmlformats.org/officeDocument/2006/relationships" id="271" r:id="Rca7d3a83cff043cb"/>
    <p:sldId xmlns:r="http://schemas.openxmlformats.org/officeDocument/2006/relationships" id="272" r:id="R095630a85bf44997"/>
    <p:sldId xmlns:r="http://schemas.openxmlformats.org/officeDocument/2006/relationships" id="273" r:id="Re14cae92b2894c95"/>
    <p:sldId xmlns:r="http://schemas.openxmlformats.org/officeDocument/2006/relationships" id="274" r:id="R7b6bdca6c6f14c94"/>
    <p:sldId xmlns:r="http://schemas.openxmlformats.org/officeDocument/2006/relationships" id="275" r:id="R46f56a95c11e4e29"/>
    <p:sldId xmlns:r="http://schemas.openxmlformats.org/officeDocument/2006/relationships" id="276" r:id="R68be2e2c3bb94cb8"/>
    <p:sldId xmlns:r="http://schemas.openxmlformats.org/officeDocument/2006/relationships" id="277" r:id="Rfc0cb7d50e3f4c51"/>
    <p:sldId xmlns:r="http://schemas.openxmlformats.org/officeDocument/2006/relationships" id="278" r:id="R885e958e7527490d"/>
    <p:sldId xmlns:r="http://schemas.openxmlformats.org/officeDocument/2006/relationships" id="279" r:id="R78d429afa6bc4190"/>
    <p:sldId xmlns:r="http://schemas.openxmlformats.org/officeDocument/2006/relationships" id="280" r:id="R95a3f042353d4d46"/>
    <p:sldId xmlns:r="http://schemas.openxmlformats.org/officeDocument/2006/relationships" id="281" r:id="R913704c5682a49c4"/>
    <p:sldId xmlns:r="http://schemas.openxmlformats.org/officeDocument/2006/relationships" id="282" r:id="R9a30f4d736dc440d"/>
    <p:sldId xmlns:r="http://schemas.openxmlformats.org/officeDocument/2006/relationships" id="283" r:id="R0f397aeae9f44f51"/>
    <p:sldId xmlns:r="http://schemas.openxmlformats.org/officeDocument/2006/relationships" id="284" r:id="R0df2c5b348bd4899"/>
    <p:sldId xmlns:r="http://schemas.openxmlformats.org/officeDocument/2006/relationships" id="285" r:id="R99a26fbcbf4d42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c35f18a93742e4" /><Relationship Type="http://schemas.openxmlformats.org/officeDocument/2006/relationships/slideMaster" Target="/ppt/slideMasters/slideMaster1.xml" Id="R17da459f4876490d" /><Relationship Type="http://schemas.openxmlformats.org/officeDocument/2006/relationships/notesMaster" Target="/ppt/notesMasters/notesMaster1.xml" Id="Rcbdbd500d9eb4667" /><Relationship Type="http://schemas.openxmlformats.org/officeDocument/2006/relationships/presProps" Target="/ppt/presProps.xml" Id="R5d4aa12ffca84717" /><Relationship Type="http://schemas.openxmlformats.org/officeDocument/2006/relationships/tableStyles" Target="/ppt/tableStyles.xml" Id="Ree97ad7ea0fb4868" /><Relationship Type="http://schemas.openxmlformats.org/officeDocument/2006/relationships/slide" Target="/ppt/slides/slide1.xml" Id="Rf6c744fdd6674660" /><Relationship Type="http://schemas.openxmlformats.org/officeDocument/2006/relationships/slide" Target="/ppt/slides/slide2.xml" Id="R61be25846a90413e" /><Relationship Type="http://schemas.openxmlformats.org/officeDocument/2006/relationships/slide" Target="/ppt/slides/slide3.xml" Id="R7906360ada734001" /><Relationship Type="http://schemas.openxmlformats.org/officeDocument/2006/relationships/slide" Target="/ppt/slides/slide4.xml" Id="R903ecd64ac8a4645" /><Relationship Type="http://schemas.openxmlformats.org/officeDocument/2006/relationships/slide" Target="/ppt/slides/slide5.xml" Id="R8c9175049e36409d" /><Relationship Type="http://schemas.openxmlformats.org/officeDocument/2006/relationships/slide" Target="/ppt/slides/slide6.xml" Id="R095b789a86ba4a45" /><Relationship Type="http://schemas.openxmlformats.org/officeDocument/2006/relationships/slide" Target="/ppt/slides/slide7.xml" Id="R47002309a17042ac" /><Relationship Type="http://schemas.openxmlformats.org/officeDocument/2006/relationships/slide" Target="/ppt/slides/slide8.xml" Id="R7c60755bfa424cee" /><Relationship Type="http://schemas.openxmlformats.org/officeDocument/2006/relationships/slide" Target="/ppt/slides/slide9.xml" Id="R3e0fda8f956446e9" /><Relationship Type="http://schemas.openxmlformats.org/officeDocument/2006/relationships/slide" Target="/ppt/slides/slide10.xml" Id="R4d6888f790f746c3" /><Relationship Type="http://schemas.openxmlformats.org/officeDocument/2006/relationships/slide" Target="/ppt/slides/slide11.xml" Id="R40dda1e14d4944a4" /><Relationship Type="http://schemas.openxmlformats.org/officeDocument/2006/relationships/slide" Target="/ppt/slides/slide12.xml" Id="Raf1a8d26386740bd" /><Relationship Type="http://schemas.openxmlformats.org/officeDocument/2006/relationships/slide" Target="/ppt/slides/slide13.xml" Id="R6e3b1a4ae4114b3f" /><Relationship Type="http://schemas.openxmlformats.org/officeDocument/2006/relationships/slide" Target="/ppt/slides/slide14.xml" Id="R27c4d98215ef48f6" /><Relationship Type="http://schemas.openxmlformats.org/officeDocument/2006/relationships/slide" Target="/ppt/slides/slide15.xml" Id="Rc6c13e3f860944df" /><Relationship Type="http://schemas.openxmlformats.org/officeDocument/2006/relationships/slide" Target="/ppt/slides/slide16.xml" Id="Rca7d3a83cff043cb" /><Relationship Type="http://schemas.openxmlformats.org/officeDocument/2006/relationships/slide" Target="/ppt/slides/slide17.xml" Id="R095630a85bf44997" /><Relationship Type="http://schemas.openxmlformats.org/officeDocument/2006/relationships/slide" Target="/ppt/slides/slide18.xml" Id="Re14cae92b2894c95" /><Relationship Type="http://schemas.openxmlformats.org/officeDocument/2006/relationships/slide" Target="/ppt/slides/slide19.xml" Id="R7b6bdca6c6f14c94" /><Relationship Type="http://schemas.openxmlformats.org/officeDocument/2006/relationships/slide" Target="/ppt/slides/slide20.xml" Id="R46f56a95c11e4e29" /><Relationship Type="http://schemas.openxmlformats.org/officeDocument/2006/relationships/slide" Target="/ppt/slides/slide21.xml" Id="R68be2e2c3bb94cb8" /><Relationship Type="http://schemas.openxmlformats.org/officeDocument/2006/relationships/slide" Target="/ppt/slides/slide22.xml" Id="Rfc0cb7d50e3f4c51" /><Relationship Type="http://schemas.openxmlformats.org/officeDocument/2006/relationships/slide" Target="/ppt/slides/slide23.xml" Id="R885e958e7527490d" /><Relationship Type="http://schemas.openxmlformats.org/officeDocument/2006/relationships/slide" Target="/ppt/slides/slide24.xml" Id="R78d429afa6bc4190" /><Relationship Type="http://schemas.openxmlformats.org/officeDocument/2006/relationships/slide" Target="/ppt/slides/slide25.xml" Id="R95a3f042353d4d46" /><Relationship Type="http://schemas.openxmlformats.org/officeDocument/2006/relationships/slide" Target="/ppt/slides/slide26.xml" Id="R913704c5682a49c4" /><Relationship Type="http://schemas.openxmlformats.org/officeDocument/2006/relationships/slide" Target="/ppt/slides/slide27.xml" Id="R9a30f4d736dc440d" /><Relationship Type="http://schemas.openxmlformats.org/officeDocument/2006/relationships/slide" Target="/ppt/slides/slide28.xml" Id="R0f397aeae9f44f51" /><Relationship Type="http://schemas.openxmlformats.org/officeDocument/2006/relationships/slide" Target="/ppt/slides/slide29.xml" Id="R0df2c5b348bd4899" /><Relationship Type="http://schemas.openxmlformats.org/officeDocument/2006/relationships/slide" Target="/ppt/slides/slide30.xml" Id="R99a26fbcbf4d42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166f77e63a47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4de84e6f574114" /><Relationship Type="http://schemas.openxmlformats.org/officeDocument/2006/relationships/notesMaster" Target="/ppt/notesMasters/notesMaster1.xml" Id="R27d36fb574244b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3e2569eb734389" /><Relationship Type="http://schemas.openxmlformats.org/officeDocument/2006/relationships/notesMaster" Target="/ppt/notesMasters/notesMaster1.xml" Id="R943030945c744c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2fe61cdb0d46c8" /><Relationship Type="http://schemas.openxmlformats.org/officeDocument/2006/relationships/notesMaster" Target="/ppt/notesMasters/notesMaster1.xml" Id="R234ad3e6df1a47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83d06532f4478b" /><Relationship Type="http://schemas.openxmlformats.org/officeDocument/2006/relationships/notesMaster" Target="/ppt/notesMasters/notesMaster1.xml" Id="Rb184ba7f15f845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0b5db16666437b" /><Relationship Type="http://schemas.openxmlformats.org/officeDocument/2006/relationships/notesMaster" Target="/ppt/notesMasters/notesMaster1.xml" Id="Rb4cb95f0db4e41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4da91a2cb145e3" /><Relationship Type="http://schemas.openxmlformats.org/officeDocument/2006/relationships/notesMaster" Target="/ppt/notesMasters/notesMaster1.xml" Id="R4acb43dd65b545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f2fc67116e4b75" /><Relationship Type="http://schemas.openxmlformats.org/officeDocument/2006/relationships/notesMaster" Target="/ppt/notesMasters/notesMaster1.xml" Id="R16308ec9e9a940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c4f33c1e7b4e61" /><Relationship Type="http://schemas.openxmlformats.org/officeDocument/2006/relationships/notesMaster" Target="/ppt/notesMasters/notesMaster1.xml" Id="R7af293b145044e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5114c4a30b441f" /><Relationship Type="http://schemas.openxmlformats.org/officeDocument/2006/relationships/notesMaster" Target="/ppt/notesMasters/notesMaster1.xml" Id="R5ff9e9a5bb8040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c38189c76d4e77" /><Relationship Type="http://schemas.openxmlformats.org/officeDocument/2006/relationships/notesMaster" Target="/ppt/notesMasters/notesMaster1.xml" Id="R54a72e8918c84c2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65de8248e2e4553" /><Relationship Type="http://schemas.openxmlformats.org/officeDocument/2006/relationships/notesMaster" Target="/ppt/notesMasters/notesMaster1.xml" Id="R51e2d06d33b4459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b7c0435b0a74eec" /><Relationship Type="http://schemas.openxmlformats.org/officeDocument/2006/relationships/notesMaster" Target="/ppt/notesMasters/notesMaster1.xml" Id="R46dcaf93f31b42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9d0b7cc42214387" /><Relationship Type="http://schemas.openxmlformats.org/officeDocument/2006/relationships/notesMaster" Target="/ppt/notesMasters/notesMaster1.xml" Id="Rdd9c9a1f871a4c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6117dbbd44c4ee7" /><Relationship Type="http://schemas.openxmlformats.org/officeDocument/2006/relationships/notesMaster" Target="/ppt/notesMasters/notesMaster1.xml" Id="Re60b66251c9c4e1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e94880c904d489d" /><Relationship Type="http://schemas.openxmlformats.org/officeDocument/2006/relationships/notesMaster" Target="/ppt/notesMasters/notesMaster1.xml" Id="Rd0ddffea212c492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11fb5ca1fd44f5b" /><Relationship Type="http://schemas.openxmlformats.org/officeDocument/2006/relationships/notesMaster" Target="/ppt/notesMasters/notesMaster1.xml" Id="R9c8827608d4c4b2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59a599424ee47ec" /><Relationship Type="http://schemas.openxmlformats.org/officeDocument/2006/relationships/notesMaster" Target="/ppt/notesMasters/notesMaster1.xml" Id="Rd49a0d0924f7458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cd5d3c173f84073" /><Relationship Type="http://schemas.openxmlformats.org/officeDocument/2006/relationships/notesMaster" Target="/ppt/notesMasters/notesMaster1.xml" Id="R1bbab384f63a4f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a0273063ce54160" /><Relationship Type="http://schemas.openxmlformats.org/officeDocument/2006/relationships/notesMaster" Target="/ppt/notesMasters/notesMaster1.xml" Id="R36215f74d072416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15c6dfc0ba8431f" /><Relationship Type="http://schemas.openxmlformats.org/officeDocument/2006/relationships/notesMaster" Target="/ppt/notesMasters/notesMaster1.xml" Id="Re9f719cc9901446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671a207f26f4cd0" /><Relationship Type="http://schemas.openxmlformats.org/officeDocument/2006/relationships/notesMaster" Target="/ppt/notesMasters/notesMaster1.xml" Id="Rc389c9ef8799477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2fb524e148d4e6a" /><Relationship Type="http://schemas.openxmlformats.org/officeDocument/2006/relationships/notesMaster" Target="/ppt/notesMasters/notesMaster1.xml" Id="R9854bc6a3ef645d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a1afb0067b744f4" /><Relationship Type="http://schemas.openxmlformats.org/officeDocument/2006/relationships/notesMaster" Target="/ppt/notesMasters/notesMaster1.xml" Id="Rc61871acd6094b7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7d8c7ba0f2345d1" /><Relationship Type="http://schemas.openxmlformats.org/officeDocument/2006/relationships/notesMaster" Target="/ppt/notesMasters/notesMaster1.xml" Id="Raed23651a17648a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44e320874824531" /><Relationship Type="http://schemas.openxmlformats.org/officeDocument/2006/relationships/notesMaster" Target="/ppt/notesMasters/notesMaster1.xml" Id="R3bfa1a91107142b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0d20dd880bf4256" /><Relationship Type="http://schemas.openxmlformats.org/officeDocument/2006/relationships/notesMaster" Target="/ppt/notesMasters/notesMaster1.xml" Id="Rdfb12e472c1a4ad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7cad4a45002410e" /><Relationship Type="http://schemas.openxmlformats.org/officeDocument/2006/relationships/notesMaster" Target="/ppt/notesMasters/notesMaster1.xml" Id="R218acfc88227478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7f0ff1ac2a84479" /><Relationship Type="http://schemas.openxmlformats.org/officeDocument/2006/relationships/notesMaster" Target="/ppt/notesMasters/notesMaster1.xml" Id="R3b553069b117421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4ff18fe753546f9" /><Relationship Type="http://schemas.openxmlformats.org/officeDocument/2006/relationships/notesMaster" Target="/ppt/notesMasters/notesMaster1.xml" Id="R008efb6ecccf496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bed32b14cd84bdc" /><Relationship Type="http://schemas.openxmlformats.org/officeDocument/2006/relationships/notesMaster" Target="/ppt/notesMasters/notesMaster1.xml" Id="R88ffd9763df348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的“阅读汇报与口头表达”学习单元。本套课件共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讲稿】明确告诉学生：本单元只训练“阅读汇报与口头表达”。先解释知识范围，再用一句话建立核心判断，最后示范标准方法。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【互动提问】请用自己的话复述“汇报要有个人阅读发现和可追问证据”，并举一个会触发“复述内容而没有观点”的错误例子。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中国语文SBA阅读汇报与答问 · 指令核对
指令焦点：先判断题目要求找、解、析、比、评中的哪一种动作。
【原创训练材料｜参数为训练所设】同学追问：‘主角最后改变决定，是否只是因为害怕受罚？’
哪一回应最适合现场答问？ 选项为 A.我比较两位叙事者隐瞒信息的方式，以及这种选择如何改变读者对责任的判断。；B.你指出了证据范围的限制；我会把它改为早期伏笔，并补引结局中人物归还物件的行动。；C.惩罚是一个因素，但主角随后主动补救的情节显示责任意识也推动了改变。；D.保留最能支持主张的一例，说明它与观点的关系，再用一句话交代其余例子只属补充。。讲解时强调：汇报要有个人阅读发现和可追问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【预期回答】学生能说出“问题意识—材料比较—口头提纲”中的起始动作，并避开“复述内容而没有观点”。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问题意识—材料比较—口头提纲”，最后说明结论“惩罚是一个因素，但主角随后主动补救的情节显示责任意识也推动了改变。”怎样由证据推出。完整解析：回应先处理质疑，再以情节限定原观点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Framework、样本题与公开评核资料｜中国语文SBA阅读汇报与答问·指令核对·原创模考任务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【预期回答】学生能把失分归入“复述内容而没有观点”或更精确的个人错因，并写出可执行检查动作。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讲稿】逐项解释“阅读汇报与口头表达”中的专有名词、符号、对象和单位。特别强调：复述内容而没有观点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讲稿】用“条件—表示—方法—核验”重建本知识点。示范时逐步引用：问题意识—材料比较—口头提纲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讲稿】带学生逐句读取任务，不先求答案。要求指出材料中的有效条件，再按“问题意识—材料比较—口头提纲”作答。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讲稿】先展示错误路径，再用解析链复原第一失分点。禁止只说“粗心”；必须落到“复述内容而没有观点”或更精确的动作。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中国语文SBA阅读汇报与答问 · 指令核对
指令焦点：先判断题目要求找、解、析、比、评中的哪一种动作。
【原创训练材料｜参数为训练所设】同学问：‘作者没有明说，你的解释会不会过度？’
哪一答法最能显示推论边界？ 选项为 A.两段书评的分歧正好显示评价标准不同；我会比较它们如何使用人物转变的证据，再说明我采用哪一标准。；B.惩罚是一个因素，但主角随后主动补救的情节显示责任意识也推动了改变。；C.这是有条件的解释：反复出现的空椅和人物避谈形成依据，但若没有结尾的回望动作，结论便会较弱。；D.我比较两位叙事者隐瞒信息的方式，以及这种选择如何改变读者对责任的判断。。讲解时强调：汇报要有个人阅读发现和可追问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【预期回答】学生能说出“问题意识—材料比较—口头提纲”中的起始动作，并避开“复述内容而没有观点”。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问题意识—材料比较—口头提纲”，最后说明结论“这是有条件的解释：反复出现的空椅和人物避谈形成依据，但若没有结尾的回望动作，结论便会较弱。”怎样由证据推出。完整解析：回应列出证据并说明结论依赖什么条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Framework、样本题与公开评核资料｜中国语文SBA阅读汇报与答问·指令核对·原创模考任务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【预期回答】学生能把失分归入“复述内容而没有观点”或更精确的个人错因，并写出可执行检查动作。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讲稿】逐项解释“阅读汇报与口头表达”中的专有名词、符号、对象和单位。特别强调：复述内容而没有观点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讲稿】用“条件—表示—方法—核验”重建本知识点。示范时逐步引用：问题意识—材料比较—口头提纲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讲稿】带学生逐句读取任务，不先求答案。要求指出材料中的有效条件，再按“问题意识—材料比较—口头提纲”作答。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讲稿】先展示错误路径，再用解析链复原第一失分点。禁止只说“粗心”；必须落到“复述内容而没有观点”或更精确的动作。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中国语文SBA阅读汇报与答问 · 指令核对
指令焦点：先判断题目要求找、解、析、比、评中的哪一种动作。
【原创训练材料｜参数为训练所设】听众指出你引用的情节发生在故事前半，不能直接证明结局。
哪一现场修正最恰当？ 选项为 A.保留最能支持主张的一例，说明它与观点的关系，再用一句话交代其余例子只属补充。；B.你指出了证据范围的限制；我会把它改为早期伏笔，并补引结局中人物归还物件的行动。；C.这是有条件的解释：反复出现的空椅和人物避谈形成依据，但若没有结尾的回望动作，结论便会较弱。；D.两段书评的分歧正好显示评价标准不同；我会比较它们如何使用人物转变的证据，再说明我采用哪一标准。。讲解时强调：汇报要有个人阅读发现和可追问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【预期回答】学生能说出“问题意识—材料比较—口头提纲”中的起始动作，并避开“复述内容而没有观点”。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问题意识—材料比较—口头提纲”，最后说明结论“你指出了证据范围的限制；我会把它改为早期伏笔，并补引结局中人物归还物件的行动。”怎样由证据推出。完整解析：回答承认证据边界，并补充更直接的文本依据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Framework、样本题与公开评核资料｜中国语文SBA阅读汇报与答问·指令核对·原创模考任务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【预期回答】学生能把失分归入“复述内容而没有观点”或更精确的个人错因，并写出可执行检查动作。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讲稿】逐项解释“阅读汇报与口头表达”中的专有名词、符号、对象和单位。特别强调：复述内容而没有观点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讲稿】用“条件—表示—方法—核验”重建本知识点。示范时逐步引用：问题意识—材料比较—口头提纲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讲稿】带学生逐句读取任务，不先求答案。要求指出材料中的有效条件，再按“问题意识—材料比较—口头提纲”作答。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讲稿】先展示错误路径，再用解析链复原第一失分点。禁止只说“粗心”；必须落到“复述内容而没有观点”或更精确的动作。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Framework、样本题与公开评核资料｜中国语文SBA阅读汇报与答问·推论边界·原创模考任务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2609ff6fb842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277511698c4dd7" /><Relationship Type="http://schemas.openxmlformats.org/officeDocument/2006/relationships/slideLayout" Target="/ppt/slideLayouts/slideLayout1.xml" Id="Rb83612157d164b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3612157d164b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abda641bb410a" /><Relationship Type="http://schemas.openxmlformats.org/officeDocument/2006/relationships/image" Target="/ppt/media/image.png" Id="R7a0ebd7689a7416b" /><Relationship Type="http://schemas.openxmlformats.org/officeDocument/2006/relationships/notesSlide" Target="/ppt/notesSlides/notesSlide1.xml" Id="R3a30208fda4b4c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e0b90671b4811" /><Relationship Type="http://schemas.openxmlformats.org/officeDocument/2006/relationships/image" Target="/ppt/media/image2.png" Id="Rac63c5e7935a4387" /><Relationship Type="http://schemas.openxmlformats.org/officeDocument/2006/relationships/notesSlide" Target="/ppt/notesSlides/notesSlide2.xml" Id="Rde37d17e5fd34b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b9f60d8fc419c" /><Relationship Type="http://schemas.openxmlformats.org/officeDocument/2006/relationships/image" Target="/ppt/media/image3.png" Id="R27d8ab14625a4246" /><Relationship Type="http://schemas.openxmlformats.org/officeDocument/2006/relationships/notesSlide" Target="/ppt/notesSlides/notesSlide3.xml" Id="Rfce98bd5bd2943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0f75aefc6460d" /><Relationship Type="http://schemas.openxmlformats.org/officeDocument/2006/relationships/image" Target="/ppt/media/image4.png" Id="R48ef737ed78f4561" /><Relationship Type="http://schemas.openxmlformats.org/officeDocument/2006/relationships/notesSlide" Target="/ppt/notesSlides/notesSlide4.xml" Id="R41329af99fec4b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43d84e1a74fea" /><Relationship Type="http://schemas.openxmlformats.org/officeDocument/2006/relationships/image" Target="/ppt/media/image5.png" Id="Re3559fb3c6334891" /><Relationship Type="http://schemas.openxmlformats.org/officeDocument/2006/relationships/notesSlide" Target="/ppt/notesSlides/notesSlide5.xml" Id="R64c69a19b16c4a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0605562674d7f" /><Relationship Type="http://schemas.openxmlformats.org/officeDocument/2006/relationships/image" Target="/ppt/media/image6.png" Id="R5aaa32c9fbfb4ad3" /><Relationship Type="http://schemas.openxmlformats.org/officeDocument/2006/relationships/notesSlide" Target="/ppt/notesSlides/notesSlide6.xml" Id="R6f928aab6e1f47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394a319f94df9" /><Relationship Type="http://schemas.openxmlformats.org/officeDocument/2006/relationships/image" Target="/ppt/media/image7.png" Id="R0a57434015fe466e" /><Relationship Type="http://schemas.openxmlformats.org/officeDocument/2006/relationships/notesSlide" Target="/ppt/notesSlides/notesSlide7.xml" Id="Rdaf6fccadd7741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6797b0b224028" /><Relationship Type="http://schemas.openxmlformats.org/officeDocument/2006/relationships/image" Target="/ppt/media/image8.png" Id="R9e31f9d6fcf64c34" /><Relationship Type="http://schemas.openxmlformats.org/officeDocument/2006/relationships/notesSlide" Target="/ppt/notesSlides/notesSlide8.xml" Id="Rb9fc5c21f1c74c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e8f32200747f1" /><Relationship Type="http://schemas.openxmlformats.org/officeDocument/2006/relationships/image" Target="/ppt/media/image9.png" Id="Rababd28c3c2c46fc" /><Relationship Type="http://schemas.openxmlformats.org/officeDocument/2006/relationships/notesSlide" Target="/ppt/notesSlides/notesSlide9.xml" Id="Rb31dbebdecc843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b8de0b3514bc4" /><Relationship Type="http://schemas.openxmlformats.org/officeDocument/2006/relationships/image" Target="/ppt/media/image10.png" Id="R5dd50f8061034f46" /><Relationship Type="http://schemas.openxmlformats.org/officeDocument/2006/relationships/notesSlide" Target="/ppt/notesSlides/notesSlide10.xml" Id="R56d717e1e0034f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8767b72b64760" /><Relationship Type="http://schemas.openxmlformats.org/officeDocument/2006/relationships/image" Target="/ppt/media/image11.png" Id="R9aaab747328a49e5" /><Relationship Type="http://schemas.openxmlformats.org/officeDocument/2006/relationships/notesSlide" Target="/ppt/notesSlides/notesSlide11.xml" Id="Re48e23450f704c2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ac4698a15418b" /><Relationship Type="http://schemas.openxmlformats.org/officeDocument/2006/relationships/image" Target="/ppt/media/image12.png" Id="R5875506af6f042fa" /><Relationship Type="http://schemas.openxmlformats.org/officeDocument/2006/relationships/notesSlide" Target="/ppt/notesSlides/notesSlide12.xml" Id="R65895afaf29346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bc67ad6174d22" /><Relationship Type="http://schemas.openxmlformats.org/officeDocument/2006/relationships/image" Target="/ppt/media/image13.png" Id="Re6515f9e56094635" /><Relationship Type="http://schemas.openxmlformats.org/officeDocument/2006/relationships/notesSlide" Target="/ppt/notesSlides/notesSlide13.xml" Id="R6a6fb31fc685498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9fabb640142d3" /><Relationship Type="http://schemas.openxmlformats.org/officeDocument/2006/relationships/image" Target="/ppt/media/image14.png" Id="Refda0a61c7914ff4" /><Relationship Type="http://schemas.openxmlformats.org/officeDocument/2006/relationships/notesSlide" Target="/ppt/notesSlides/notesSlide14.xml" Id="R65aa64fd44a2402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b9df204464777" /><Relationship Type="http://schemas.openxmlformats.org/officeDocument/2006/relationships/image" Target="/ppt/media/image15.png" Id="Rcae048e4c734466a" /><Relationship Type="http://schemas.openxmlformats.org/officeDocument/2006/relationships/notesSlide" Target="/ppt/notesSlides/notesSlide15.xml" Id="Rfa826d3d89ef4c5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453491ffc44bb" /><Relationship Type="http://schemas.openxmlformats.org/officeDocument/2006/relationships/image" Target="/ppt/media/image16.png" Id="R11f9ca1eea244e35" /><Relationship Type="http://schemas.openxmlformats.org/officeDocument/2006/relationships/notesSlide" Target="/ppt/notesSlides/notesSlide16.xml" Id="R5633eaba7c5546d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c3e55f768b4822" /><Relationship Type="http://schemas.openxmlformats.org/officeDocument/2006/relationships/image" Target="/ppt/media/image17.png" Id="R69deceedbb034d44" /><Relationship Type="http://schemas.openxmlformats.org/officeDocument/2006/relationships/notesSlide" Target="/ppt/notesSlides/notesSlide17.xml" Id="Rfdb912dc4b0d42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ca5c6f0f7b453c" /><Relationship Type="http://schemas.openxmlformats.org/officeDocument/2006/relationships/image" Target="/ppt/media/image18.png" Id="R069f72c5c01f4694" /><Relationship Type="http://schemas.openxmlformats.org/officeDocument/2006/relationships/notesSlide" Target="/ppt/notesSlides/notesSlide18.xml" Id="Re2186f5c63634d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5fe53c346b4056" /><Relationship Type="http://schemas.openxmlformats.org/officeDocument/2006/relationships/image" Target="/ppt/media/image19.png" Id="Re3559e55c9fd4517" /><Relationship Type="http://schemas.openxmlformats.org/officeDocument/2006/relationships/notesSlide" Target="/ppt/notesSlides/notesSlide19.xml" Id="Rb24bad99d7bb46b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00d25dc724242" /><Relationship Type="http://schemas.openxmlformats.org/officeDocument/2006/relationships/image" Target="/ppt/media/image20.png" Id="R4d9657921ae844ec" /><Relationship Type="http://schemas.openxmlformats.org/officeDocument/2006/relationships/notesSlide" Target="/ppt/notesSlides/notesSlide20.xml" Id="Rde46569a66934dd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66d8ad3bf4597" /><Relationship Type="http://schemas.openxmlformats.org/officeDocument/2006/relationships/image" Target="/ppt/media/image21.png" Id="Raff0c8b1de4642e6" /><Relationship Type="http://schemas.openxmlformats.org/officeDocument/2006/relationships/notesSlide" Target="/ppt/notesSlides/notesSlide21.xml" Id="R87086a5dd4ca4a5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2c0321f8f46b4" /><Relationship Type="http://schemas.openxmlformats.org/officeDocument/2006/relationships/image" Target="/ppt/media/image22.png" Id="Ra3ec38d60629456e" /><Relationship Type="http://schemas.openxmlformats.org/officeDocument/2006/relationships/notesSlide" Target="/ppt/notesSlides/notesSlide22.xml" Id="Rdf55bae01fef4df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b63ec496e64be6" /><Relationship Type="http://schemas.openxmlformats.org/officeDocument/2006/relationships/image" Target="/ppt/media/image23.png" Id="Rfe21dde81dfb402f" /><Relationship Type="http://schemas.openxmlformats.org/officeDocument/2006/relationships/notesSlide" Target="/ppt/notesSlides/notesSlide23.xml" Id="R29acf1d9d3dc472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d1c6ba70fe4065" /><Relationship Type="http://schemas.openxmlformats.org/officeDocument/2006/relationships/image" Target="/ppt/media/image24.png" Id="R1885d9d1ee1e4858" /><Relationship Type="http://schemas.openxmlformats.org/officeDocument/2006/relationships/notesSlide" Target="/ppt/notesSlides/notesSlide24.xml" Id="R14eb7a953e32499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6076037a14e1c" /><Relationship Type="http://schemas.openxmlformats.org/officeDocument/2006/relationships/image" Target="/ppt/media/image25.png" Id="R6ed89a3822fb47b6" /><Relationship Type="http://schemas.openxmlformats.org/officeDocument/2006/relationships/notesSlide" Target="/ppt/notesSlides/notesSlide25.xml" Id="Rd05bb0a0f50f489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27cf236a3840fc" /><Relationship Type="http://schemas.openxmlformats.org/officeDocument/2006/relationships/image" Target="/ppt/media/image26.png" Id="R13a03a39500b4c5f" /><Relationship Type="http://schemas.openxmlformats.org/officeDocument/2006/relationships/notesSlide" Target="/ppt/notesSlides/notesSlide26.xml" Id="R51bf1921d468428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ac58af07e940ab" /><Relationship Type="http://schemas.openxmlformats.org/officeDocument/2006/relationships/image" Target="/ppt/media/image27.png" Id="Rde564a02af034986" /><Relationship Type="http://schemas.openxmlformats.org/officeDocument/2006/relationships/notesSlide" Target="/ppt/notesSlides/notesSlide27.xml" Id="R863219883ac5464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53a55a1f342bf" /><Relationship Type="http://schemas.openxmlformats.org/officeDocument/2006/relationships/image" Target="/ppt/media/image28.png" Id="R57876db145f64308" /><Relationship Type="http://schemas.openxmlformats.org/officeDocument/2006/relationships/notesSlide" Target="/ppt/notesSlides/notesSlide28.xml" Id="R8021031f81b7438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e24fe2e51a46d4" /><Relationship Type="http://schemas.openxmlformats.org/officeDocument/2006/relationships/image" Target="/ppt/media/image29.png" Id="Rc1d20d193f94412e" /><Relationship Type="http://schemas.openxmlformats.org/officeDocument/2006/relationships/notesSlide" Target="/ppt/notesSlides/notesSlide29.xml" Id="R7f90ce0368bc4e8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aa4787a7114d53" /><Relationship Type="http://schemas.openxmlformats.org/officeDocument/2006/relationships/image" Target="/ppt/media/image30.png" Id="Re08c8fffe9e74128" /><Relationship Type="http://schemas.openxmlformats.org/officeDocument/2006/relationships/notesSlide" Target="/ppt/notesSlides/notesSlide30.xml" Id="R0775b82584d34a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830F94-DA02-42B7-99AF-57E6860B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668D6-0B06-4BB9-8349-33900121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0516A1-B053-45DF-BB03-B64174F3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05F00-B370-4CA0-9923-BEA10687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04C8A-706A-462D-BD43-FB73E308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选材、观点组织、问答和口头呈现。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F368C9-FFB0-49DB-ACAC-15E70391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5EAB5A-8B94-4283-BB75-C133B0F1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95E017-BBB3-4BD3-A119-DD3310E5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3AAA6-F1F7-4EEE-94EF-F8D8A7FC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0ebd7689a741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22A07A-7A73-4599-8B48-4B906941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550821-A454-4646-A674-C2289DA1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91D04D-DEF8-49FB-B1EF-FDFB817B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50C211-84D4-4988-B873-F7C1CEE3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FD2AB-8BCA-440D-9F4B-32793467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87100B-9521-400B-BE1D-FDEFC4D9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4C03B5-54E4-45CB-81F0-2445A202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44D724-3093-4E4A-9169-C4F52800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E10D3-6DF8-4655-9705-C5E024E8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95317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5578A8-6EE6-46B7-A196-B6D77D751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DDA820-C139-437D-BDED-7F034BEF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3c5e7935a43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2BFC3-F524-4A78-9B62-0DF2DA3C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7B1EC-BFBF-43D1-89CE-B20AF567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ADE01-B667-47A1-93A9-9C4C2417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5B140-0CBE-48FF-B6A8-78CF94B4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0B10A-9D4C-4FC6-830B-BD19B869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D2585-D623-4B39-BCA5-D1DC1CB0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BBB098-A6D3-4494-9023-9AC0CCAF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F1370-4212-4B4D-8715-46A129EA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2D93C3-7504-47ED-93A6-8A76A6F6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1842C-4574-41BD-A7C3-1FD1295F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9DAAB-993B-424C-9FAF-365407A8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7DA0DC-10A0-44B0-8A12-7BF6595E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80445-EA04-46E1-84F4-4BC97CCF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D6CAB-AAB5-4C7C-87B1-BCDAEE84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DDCA8-56B8-492B-A12E-43D00842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245C4-C90A-4ED4-A025-FC50A541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6D5FC-EBC5-46C9-9061-393BA1EE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成功标准｜汇报要有个人阅读发现和可追问证据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BE4494-35E4-49BD-8A94-8FA6D5071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FF9DAF-96F8-4BE4-A866-DC1AAF7D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E9FD9E-A6D7-4D67-B20E-6D68AD20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544129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50B77F-4B5C-4389-8696-129E96D0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5EE3AA-4B8B-46DD-B73E-A1FE0941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d8ab14625a42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DB950-2A31-4EA4-8A8F-12C2D79B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6B01B8-6C3A-480D-BF72-A056F1FF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00EE67-62D7-4749-82DB-63112198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2DC7EA-962F-48D3-A80F-ADADCE18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2AC753-B91E-4C9A-A63C-184FCD6F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483CF-C678-406B-9618-5FC35A45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边界提醒｜复述内容而没有观点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F4C82-A5AC-4D04-92C2-FCA58538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DC059-AE7F-49FB-A72E-A20B91F7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425806-450E-43C1-B58D-A8AA421F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选材、观点组织、问答和口头呈现。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99F17E-B1E3-472C-9B10-2F26421E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2390A3-F3F3-4EB2-B9E6-E1FD1A21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C1ACE-9F09-429A-A769-14B52F79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470E9E-987B-4B8B-B22F-5CD4AB3E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Framework、样本题与公开评核资料｜中国语文SBA阅读汇报与答问·指令核对·原创模考任务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45947-546D-4C06-84EE-9BA1A30D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66A74A-DC27-41A7-94A4-564DB67A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900C63-EA4D-446C-A7CB-602F3A30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014CB9-F2D6-4437-AAD7-50D27E4A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101832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E0D457-1C66-41C1-A044-42FFA2E2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0A57D-F839-4462-97EB-88237CAD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f737ed78f45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441F4-137E-4F3E-A920-D00EF5A9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E932EF-2410-4E68-92DC-B84B1928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02832-B6D1-40E5-B457-7E11CB0B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能解释“汇报要有个人阅读发现和可追问证据”，并识别一个反例或边界。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CF7053-5F1A-4CF7-8572-F7C7C051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2E30AA-1EF7-4125-965D-8A2EC95D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7578E-B711-49CE-A7B5-F4FAE754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【原创训练材料｜参数为训练所设】同学追问：‘主角最后改变决定，是否只是因为害怕受罚？’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哪一回应最适合现场答问？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DFA72-68BF-48E9-93F6-F54841AC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高频错因：复述内容而没有观点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D366F-9744-4C3C-9FA4-FC33F085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A437A-A3EB-42EE-AE52-E0A0F32F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BE5E0-ADF1-4903-9C29-52F38EDF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89AA6E-D424-4ADA-A71C-305974DC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B9637D-A0A6-4124-8274-F5524E5F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3FB4A-361C-4BED-8006-B2FC5E562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448D6B-598D-4D15-B55A-531BE803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716802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2111B7-68D1-4627-9C99-E99653B3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2AB69-D8C8-4E53-BEA8-ED286B1F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59fb3c63348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2D4BB6-A8F1-43E0-910E-296E0CCD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21CCAD-2D91-4DDB-85A1-441930D5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1B4A2-2C70-4B36-8CCA-29D3BF4F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4565A-D3F4-49F3-8181-5ACFA9C1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41406-E90B-40E2-90F7-9CEAA4D68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1F488F-926E-4122-801C-C4FFE7BA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388330-9D7B-47A2-8D8E-5DAABAAC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2FD2C-9898-4D84-B49C-5506E8A5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D468EB-76DC-4C8F-9779-939BC2B4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口头提纲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A5E333-B2D0-4A0A-BA59-702BA61C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C07BF6-6D85-46A2-A410-9770CE04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466693-6298-44D2-9F76-CAC01019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【原创训练材料｜参数为训练所设】同学追问：‘主角最后改变决定，是否只是因为害怕受罚？’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哪一回应最适合现场答问？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560C66-0619-4D3A-B76C-78AF6673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AB5127-EC08-45AC-AE61-789822F4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F19894-E345-4657-BE5A-5CAF1C9D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正确结论：惩罚是一个因素，但主角随后主动补救的情节显示责任意识也推动了改变。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解析：回应先处理质疑，再以情节限定原观点。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172B5A-2E4B-447E-B818-0F73C459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308BAE-B90A-4FFB-8C2E-6421C2CE9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BA9D34-14F4-45BE-9CDF-B351973D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E93E82-927C-434E-B771-C14E81D4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325328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D79322-49EE-434D-8A35-7A5F41B8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AFE182-8AC0-4FA4-81E0-C898B523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aa32c9fbfb4a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D0568-4007-4BE6-A997-5A3E9B28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82ED5-C644-45EB-AB72-E3B4027F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9CEB26-CA48-4665-932B-42010215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8D4801-97FA-4636-98E9-F90718E2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5C28E5-5B73-40C9-BB63-1FFAC0494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55E9E1-B560-42F0-BE85-C1882E3C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95D7E-A5F8-41DD-9866-9F57F577D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E95FD9-A3CC-489D-8F24-07EF4CBD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DF97D5-262A-4356-8579-44DDB6EB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A78FA4-89EE-4A3E-982C-46DC5BD1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5FCF71-57DC-4697-954D-22D09B10A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7CF353-95FA-46BD-B43E-1B1E0795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C3B6E9-5DBA-4D90-83B3-466CBC9F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93FEAA-6A8B-4860-975A-8067592A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5CB752-3752-4455-8FE5-62D2A615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C648D2-4A32-48C0-9A31-91A45E1E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ECB482-E9CD-4490-94B9-DBE87FC1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6C6A6F-25F7-486C-A9FB-62B34174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FAF227-5FED-4490-A704-F743CDE0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856241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3259F3-9CC1-4D5E-BF01-99875BFF4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31B4B-80DD-49BD-B0C1-5A1EA4FD0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57434015fe46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F1458-310C-4E39-A24E-8226CE05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DE6D3A-D136-4E54-AEC7-95B8E6D1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ECF0C-CE4A-4B23-9CB6-26D08591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300BEC-E3E1-4034-B2E5-621DDE27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C783CD-79F0-45B8-8146-05B10401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10E08B-7265-4A63-A3A8-97AD6C56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D533A-333A-48B4-AB1A-079360D2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D9590B-1126-42E2-9CDA-6BEFA622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42268B-3CE5-42A0-A01D-4E1F496C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BADE6F-5AF8-49FA-A74A-992B3AEE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FF7805-6B23-4833-99F0-0137426D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FB9A17-DE11-4238-8AFD-A0C713F2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BAD196-B118-4CBA-8957-1E0BFBF5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A066A-34C6-4D7E-8EDF-F4BBBA6E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6C72BB-7DD1-4761-9987-3B764721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BEB9E-617D-43A2-B9AC-A7195C95B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EDF267-9116-466E-B023-76B29161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088888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983372-1AE2-4239-9062-E7D47356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BA6E0-C7CD-4C58-A51A-CA94805F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1f9d6fcf64c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5691C-FC82-49D5-94DA-D15ACA26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4F1BE5-54D8-4481-8852-0051A5D1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F100B-D671-4AD1-862B-EEB5692D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CF0DF5-1974-4206-9570-02F48C0F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7D4B50-BE92-406E-8C17-B0E600B8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5AAB9-7DA4-4BB6-BCD1-7A1EE2FF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DFC2A6-171A-460E-AB67-F916952AA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6EBBBD-6463-4AAD-B9DC-A8A0DD54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ACBFE1-DC90-4A07-9718-B3D8BC00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61F1D2-F39A-463E-B4EA-27D81265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35EF3-5B1B-4743-BF33-195CD573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E38B2-9DA0-4CBA-9B8F-02AC2459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56F0D-C778-4574-B0AC-4FB71C92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248DE8-0314-4D1E-95D5-A4E711B4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6203C5-70B3-4265-9669-F7891A16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2353E9-86CF-4812-AF2A-FC5E0DC5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BC7FB7-A235-4A2E-B4C6-7A37D75E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055230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DF16F1-2F68-4450-B0D4-53D1B99A5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108C9E-C62B-4785-A39A-ACAE47DE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bd28c3c2c46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CAB8B-6960-4FB9-AD0F-AE377F26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F96342-5732-4E9E-A98C-1E30FBE2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EF184A-049E-4088-9320-09F0C634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1F4E22-ED7D-4E32-A7F0-E4DB089F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中国语文SBA阅读汇报与答问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F7F15-D37E-48BC-90AF-B8030FC3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Framework、样本题与公开评核资料｜中国语文SBA阅读汇报与答问·关键词解释·原创模考任务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342FA-26C5-4346-A353-FBF51A80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43C2E-E594-4B86-A7E8-A9859D19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92BD6-D91F-4FD0-8C95-CBE889707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5E20A-6EA3-4AD3-953E-B093076D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C58E3-CB84-4969-8EF7-35E57547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A781BF-A119-43D8-A30A-89607322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95B96C-C0A3-4D79-A5B0-459579D5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8854E4-3FA2-419F-960E-387EAEDA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68E3D3-9BE3-4B90-8B92-7AC72811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43FD1B-39B1-4342-86E2-B8C187FA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944553-455E-4C30-A527-88B6362B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506ED2-60F4-4EF3-B450-2D673706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84D4CB-4805-443E-82FE-7D435657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0CE7B4-F4A8-4C0E-9F21-D3DC253BF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314131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0640E7-D6E3-42DD-97BC-D833AAE0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A7A91-19CD-49D7-859C-7E461F46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50f8061034f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05E9CE-E38C-47D2-9072-7AA62E78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475BF-A5D3-46A2-841E-28D8037C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066D9-1A49-466E-B049-A93E2F59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B667D4-08B2-406D-9948-A0E920B2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30C3F-E344-4A1E-80E4-CDBE4568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【原创训练材料｜参数为训练所设】同学追问：‘主角最后改变决定，是否只是因为害怕受罚？’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哪一回应最适合现场答问？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96B2BF-B2B3-41FB-8CFC-C30B117E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4FF4E4-DC56-4B42-B408-93A3396E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357BFF-B962-4A71-BC0A-9609B75C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3D5A4-C85E-4D1D-A0AB-5ED48D8A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中国语文SBA阅读汇报与答问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B3F02-7978-4EB3-BF39-F84261B6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B46A19-8D59-4CE1-8951-E02250F7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5F5692-844E-4DAD-87DB-A1677CF6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CFBCF-7B3F-451E-A400-98363C23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中国语文SBA阅读汇报与答问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C6576-429B-4DE3-91B5-C7E67FF1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7DC7A6-1BFD-4CC7-88F6-BF22AF11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D2BB87-02C8-43B2-8A8E-6EC90ED9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3F6FDC-64B6-4E35-98D6-F5AAC20D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711394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BB7692-FCCF-4451-9039-0C00206F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3FE19-5F5D-4C2E-BB5B-02A1A81F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ab747328a49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DC0952-5241-4657-8464-9941B596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AE51D-531A-440F-B791-532BA679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928EA-1A8B-4EA2-8A30-5D5D39CD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C120D-7093-48ED-B813-B5734350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618FC-F113-46C0-B5AB-FB947A16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231C5B-676D-4D2A-9642-F3B5D32A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9F05FD-57F5-4099-B074-01604141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706A30-7565-4EE3-8CB4-95AE0ABB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正确结论：保留最能支持主张的一例，说明它与观点的关系，再用一句话交代其余例子只属补充。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解析链：限时表达应优先完成证据—观点链。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03985-E165-40C4-ADB5-F251AAE4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6A6465-8772-4466-8234-025D2C18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9916C-AD23-4214-B2A1-243F9B80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3F833-CBFD-4C6A-8024-46EFAF64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851221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41BCE7-F451-47D5-8856-82A2A834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B736F-B8AE-4402-ADD2-48D712F5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5506af6f042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4BD18-90FA-4A47-89EE-1B37078D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2544F5-526F-4FE6-81FE-C0D21EA4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C8C74-CB51-4376-8594-28152909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6E792-310F-448C-8596-A9470953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中国语文SBA阅读汇报与答问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A39EC9-7499-403D-B179-FC66144B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3E5417-37B9-4258-8080-89FADD72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04C171-D8BD-417A-BD5F-731683CC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C435C6-FAEA-41F5-B998-47DE569B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1D22BC-8C05-4259-9E6A-3CC61541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974389-146A-449C-9F6A-3A04A91C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D00D99-F462-4CD2-8861-CC9485EFA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966E8-0A5E-4EF1-8B7F-BA71534B3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FFEE2-CBC0-49F9-9439-1C0AB3B8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786380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A9E3DE-DC06-47EF-8B2E-547E27BD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0335D-EA18-40BB-BDB9-BCEDE3D0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15f9e560946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EB158-72F6-4E52-B418-18EF069D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286CF-88C7-4499-B881-27FF8FB4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D483B-8D62-44EA-BDE7-9E2FA8AF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能独立执行“问题意识—材料比较—口头提纲”，并说明每一步理由。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B2DF1-740D-4AA6-82C2-9742D793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6EBB68-8A25-434E-8AEE-B548BA8B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90EDAA-C4BA-49ED-9CCB-C4309F15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【原创训练材料｜参数为训练所设】同学问：‘作者没有明说，你的解释会不会过度？’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哪一答法最能显示推论边界？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0A776-5177-4DA2-A396-0B3BB596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高频错因：复述内容而没有观点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7334E0-C841-42ED-8EAA-D99FC2BA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5D5199-F7AE-4F70-B638-37F1974C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6BED24-E7F2-4353-ABF7-A5CC5AD1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7FEBBC-411D-4CB8-BED8-2B0B5B49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8564D5-A0AE-49CA-906A-EED14F44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DD3F1B-01B6-4FC1-B55D-F9427697A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2346CF-2BDA-4F4D-BF1E-8E7DB654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951226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5DC0D-BA21-4F89-8C47-3E7D7C42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BFB19-6A53-4D66-8A1C-F138D37D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da0a61c7914f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DDF04-D51B-480D-8BC4-9ECC0412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76BFCD-7BBA-4C8B-8671-AC0C7981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D0801-FF46-48E4-845E-83BFC34D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775A01-1092-4820-AEBC-528A46DF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F8EDE-3BC0-4BD3-A602-76E51082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8A3A4-9701-46ED-8A02-F6F395DE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333EF-B0B1-4525-85BF-E39F8D36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3EF2E5-0AA3-4C97-A762-0A65D2474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78B94-E3DA-43CA-824B-E45AB428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口头提纲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13B4E-BB20-4281-86C6-4BCAC7CB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D71B5B-5A94-4901-88AE-E0E335DC6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6EDB7F-D8E6-4362-9009-8E20BBAB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【原创训练材料｜参数为训练所设】同学问：‘作者没有明说，你的解释会不会过度？’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哪一答法最能显示推论边界？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6B7FE-BDDE-4343-B5F8-1B06DEF8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2F45DA-B3D0-4B15-ADE6-A8DC652D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53E801-05C9-404A-B9C9-80EFBC49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正确结论：这是有条件的解释：反复出现的空椅和人物避谈形成依据，但若没有结尾的回望动作，结论便会较弱。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解析：回应列出证据并说明结论依赖什么条件。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4D0C6-1908-4CD1-A213-3643C89E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A1FF0A-3265-4D04-83D4-EBDCE1E4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40B215-1F83-4721-9417-8164CF45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471A86-E8E9-49A8-860A-F22408D4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22760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4DF579-5752-43AD-8295-F01296F4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ADC41-6B5A-4226-AD6C-802C22B97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048e4c73446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B3C5C-60A9-4D51-960A-E4FE1724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C3C5E-F6DF-48C2-9BFE-62A16831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113E2-DA29-4782-BAC2-EA034345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B671DC-A39D-4D5A-A101-04B6C5B6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7897B2-3974-42FF-96B7-AE091A056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5394F-3905-4E91-90B2-93584CFF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ED5E9B-EFA1-48FE-8F46-1330ED8B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347AD-E905-4F61-BFBD-55E7F618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9E058A-2E28-4AEE-98BD-E3C023286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28080A-1DDD-4A6D-8C5A-86D2004E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1900C7-6A07-4562-936B-D1BB9F05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B80ED2-9CE7-4637-B409-DBDF7C47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E7E3C2-4BE2-4638-8AA5-292A7D16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877CE4-6038-46D9-BD75-C1CBDF8AB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8B9319-83BF-4938-8371-48B3378B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3AB254-6112-43DB-B5A9-D6A7EA3A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18EE1A-AEA9-447B-8795-189AADAE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132CB-1AD3-415F-957F-66524BD1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C4F76E-DDEB-4EC9-BD0A-4EA32187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463900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E6C4E6-C085-43C0-B466-5F09EDEC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1F0A6-286F-49DD-9FDA-0EFBFFED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f9ca1eea244e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53EFB-43F8-48B5-9AEB-00D08E1E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C9080-C0A5-4D54-A65A-58E2DFC3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8F1E1-11DB-41F8-BFE0-DFA95658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BDF7D-62D4-46EE-907E-B8830C43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A2470F-E42F-41E8-9E1F-C9DB5C14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2F194-B1CB-4851-A078-4119FE7F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656FC-932F-44EE-B515-21A1C765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99FCE-14A1-4879-A3C1-43479101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7C261C-B7B9-4B63-B863-7D6F3977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684D9B-7433-4C60-A4D0-4AB0D04A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A7ED90-40E6-4A84-9FF4-C223EA7A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00742C-DD83-4A35-801D-63945150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59EFB-B878-4D9B-839A-F3A1E535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1A3CB8-A1F5-42BB-BE6D-7C02E86B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ACD9E-77C1-4024-ABDD-7E1A8BE6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1BCE9-B494-442F-95B4-CD1FCCB0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909DDB-C2A0-4664-A586-C1DF7B02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008344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1FA06D-CCA3-424E-A939-5D31A7C4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1330DB-0DF5-4240-BE08-27EDC74B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deceedbb034d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20115-0B77-4FBA-8CD4-F4155367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0FA2E-9925-4ABC-B208-4B9CE660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EAB3BF-BCFE-4CFD-9530-5AF046D2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AAB273-2CDE-4435-8D7D-DAD95253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0E346F-C916-41B4-B957-883605C7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14385E-DED3-4055-BE6D-AAB9F5F4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E4286-E18A-4577-B5B5-B73BC5D2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F4F140-9101-4A0E-8C1E-4DE1EAEF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3EA8CF-782E-4B7F-9624-910CED923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989762-40D1-4B29-873F-E5A0AC7E9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3690AB-AD2E-44AA-918A-566BDC49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04354-3C99-4F5C-A092-56ED5654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0802CD-93BF-4942-A5E0-17EDB424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B7EDE-8013-4769-AF23-9B5A8697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8D7C27-1C9F-4A92-86F8-CF9588DC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277113-0C16-42CE-B3E0-DA1291072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B4C1C9-4219-4C37-AE83-B2B167F1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102109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CABD7F-F06D-4AA0-96AC-F955D058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7EE37-8C75-4EE1-9DC8-3BA9BAA3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9f72c5c01f46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1642F-6E9E-439C-901C-CF34F1EE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23E2F-01B1-463C-8383-00496AAB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F00FF-2BE6-48CA-87A7-197AB904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D7A9A3-82E3-40F2-A38D-210AD2C2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中国语文SBA阅读汇报与答问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CFA78-FA1F-449D-BE60-01EA63142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Framework、样本题与公开评核资料｜中国语文SBA阅读汇报与答问·关键词解释·原创模考任务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D5FBFA-5648-43F1-90B0-0121E00F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69BD6B-4638-4546-8FB1-BB94D9CE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57B83-95F0-4CCC-AA11-9A37493F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FDFCB-EA9B-4CB1-BE44-DDEE11B6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C45D0-285E-48AB-95D2-A537A627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B3D48-163D-43FA-A83C-8D1B3573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3BB440-80AE-4624-8604-FE7BB08E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EE6FB-D98B-4CDC-A3D3-E5D3B160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7C8D4-9546-4016-A8BE-A7322B84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4667C2-154C-4E41-BE2A-9D2E928A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7FFF70-E86C-4EBF-9B06-4D3C7C96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82390-4F0B-4189-BFAA-4B70E557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1FE6A9-3FBF-41A8-BA82-C3A28210F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E75F42-463D-4618-BB75-07D7431D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181428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1C35AB-32AA-4743-BDDB-1B1557FB0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A0294-6352-4970-9A84-7A65F022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59e55c9fd45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E0CCFF-3244-48E2-95E6-5F3570DF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2CF677-D7AA-4ABC-B020-36015BDF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EADBC-A2BA-4396-968B-559D9EDC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56293-6CC1-474A-911F-218508758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87FA0-088C-4771-B5FF-E729B187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【原创训练材料｜参数为训练所设】同学问：‘作者没有明说，你的解释会不会过度？’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哪一答法最能显示推论边界？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68E527-85CF-4084-95C8-C2E92B25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87E484-6463-49AC-ACF3-9B3C7A63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AE2EF2-7876-4676-80F5-E971E539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6FA548-0796-4AE8-A088-4BD842F5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中国语文SBA阅读汇报与答问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1D07C3-AFA1-42EC-B608-8C8D9872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EA240-583B-4501-82BC-FF4C62F3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4A300D-A6E7-43C5-9797-EA4F9929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81C3D2-BA76-4748-8A09-8D42EC88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中国语文SBA阅读汇报与答问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D2F345-9766-4F77-BD3E-954089B0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A2638-8BED-4FF3-92C4-7A241651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A177F3-F97E-4D0D-9671-AA7DEF6C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B70C08-3C9D-4F49-BDCF-44404892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508557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98F3E8-19BE-4995-A27B-442B50C0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7D016-BD53-4FA6-A311-C393D8BE6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9657921ae844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5AAC7-2230-472C-8211-9DD42E75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4CF4C-0029-4C2D-9931-E8F44C23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4B31C-66A0-4EB3-91A9-82163D8D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643D6-8B48-49F6-B8C7-27248559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AD861-122F-45D2-8EBA-7A17AA20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B81B8-E9E3-48F0-BF3F-CC3890A7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DA34AB-14BC-441A-A35B-4A5C841F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44F42-2307-4713-BBDD-3FE1DFBD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正确结论：我比较两位叙事者隐瞒信息的方式，以及这种选择如何改变读者对责任的判断。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解析链：回答明确比较对象、标准和效果。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0EA86-6135-484F-B5FE-161A9B82E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38BAC-C113-47B9-AD9D-4801844C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B90FB-B2C9-41A1-BA25-16CCF8A6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8CAEA7-D7C5-4BF9-AC82-66CD8363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025292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9D3A7-51FA-4309-8315-01590138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FD421-7682-4E61-B4E7-9F8DFE06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0c8b1de4642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C85D9-08F7-4BC2-970C-CD0DFF8B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A8385-829D-4EE5-BDE8-59B476AA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C04A87-880C-4B21-BCD4-5752B21F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710550-6245-4378-B245-50E0EE95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中国语文SBA阅读汇报与答问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EC1EF-E91C-46EE-B114-E38056F4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E5EB7B-632C-4BB7-A24F-F7DBC14B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35BA8-43A6-4DA2-A804-D455E451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13EB24-249D-4852-A310-754B8B12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FF2811-6453-4C97-816C-A49BA9C7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E778CC-005B-45E4-B7C9-4EFC1F69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614749-9378-40CD-A9E6-FDA479E1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EA8794-AB73-45E7-9EA9-213B01303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A58BB-2E81-408F-96B8-7BD039A7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249309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498C34-CA4D-4784-AFD2-A744925C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416F2-AA18-4570-80A8-422BDF3F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c38d6062945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72AB2-9449-4F74-B284-EC19B98B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5988AE-3C32-41E7-98D7-4AE5F2DE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71336A-AA16-42CD-BA8A-0FC6DE95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137F6-7BEF-4C7A-92AE-CD5AF7043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1E8F2-2B6F-4227-AAB8-9B25CF2A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93A9F7-251E-4715-9E51-C80D3A49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【原创训练材料｜参数为训练所设】听众指出你引用的情节发生在故事前半，不能直接证明结局。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哪一现场修正最恰当？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EF34D-6883-4F82-9C43-2E95AC2C3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高频错因：复述内容而没有观点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485E00-7FBF-4289-B567-3E7B90FC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39F4A-2311-488B-9189-284F1528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BEC80B-9DCA-48E5-A59D-3CCBA4C0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012DC-90CE-4B63-A22A-EBCDDEC8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D0AA93-A58E-4A35-8AA6-A72B04E26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191486-4991-4E05-9EE9-33B6D231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F2DF9-9C9E-410E-A067-C05E0451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3318081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671F70-C7BD-4E5A-8F25-AF3E3808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DFA6D-3224-432B-A132-0710B217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21dde81dfb40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0E27D-BF9E-4A67-8708-1E3E178E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53E5E-84D0-4834-9C2B-9C8D85FF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0F248-CEAF-407C-A457-F3D95052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E74A2-888C-42F8-BA7C-A61F03F7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0CF739-344D-46BA-B61F-77AAAB1F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9D8BD2-D6D0-4D64-985E-E53A537D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59E1C8-9431-4188-981E-3A1A996E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91482E-7BCA-4781-9831-23D3BC8F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64C29-987F-4618-8208-390E9B65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口头提纲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5173D-DC54-420C-9962-4B42D3F6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965111-9C6B-4FD1-830A-646EF425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14DACD-F843-4673-9A33-CC45CA7E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【原创训练材料｜参数为训练所设】听众指出你引用的情节发生在故事前半，不能直接证明结局。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哪一现场修正最恰当？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42512-B312-4619-95BC-690999D9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87BBF-2EC9-4D9C-9323-0251B300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535500-5A41-4DD0-BA63-13A5AD77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正确结论：你指出了证据范围的限制；我会把它改为早期伏笔，并补引结局中人物归还物件的行动。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解析：回答承认证据边界，并补充更直接的文本依据。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52DB6F-4DCB-45EA-A812-00048951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279ABC-CDF1-46C8-A585-F9C46F799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196D29-74A9-436C-B243-D46916A4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B09CDF-AEB8-46BE-B0AD-B061E5B3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4712001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F92CDE-53A3-4244-A38D-6C3F35EE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C4C4C-4F40-4339-9B3F-5DE92AF0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85d9d1ee1e48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24038-AC5B-4C56-911A-1AD8ACD4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0F6BD-2DC3-4450-8D4C-CB95EE36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759353-057B-4EC6-8A56-A2E9745C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DF8953-F7AD-484A-A8A9-40478E6D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7B5E9-DA45-4114-960C-A34864CB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83C68-47B4-4F30-AB01-80F6D480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26602F-38B7-4B2E-9BDB-9538CF6E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8B839-2249-4E32-AD15-01002C80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14B30A-DD42-45B4-901A-1CE0EA45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C3810-20E1-46C0-BFD0-4895C15C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D0716E-19B0-4BE2-98DA-02647537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DF28E-09AB-4C41-B86F-D11FE745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D640F-88C8-4DB5-B85D-831B98AA9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3A74BF-8B6C-4D35-AB11-363235AD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650598-0281-4C85-A155-C4C84EBA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D1EA9F-64BC-4087-B577-E409676D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BEB263-B454-46A3-B8C2-2FC504AE4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A090A-EBB3-4D6F-AB6B-1F282BA7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96AD51-C388-45C1-9209-6F0D102F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488248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477899-58D8-4B66-9AD9-92FA5425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6F57E-F2D9-4669-8998-4B98992A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d89a3822fb47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9D672-BEDE-4B03-A3E9-032EF273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D1C724-5852-47E2-AA6C-D02D9D76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1E6B0-B83D-4FD7-A258-83D33321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162148-90E7-4C1F-9164-56E18D57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6DEC98-11B0-49BC-A227-8D23E629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81A7D7-C671-4FF4-9EE9-F06F6709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5FF2D5-D05C-4252-B287-23E2E420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BE436-B38D-4BF0-9F99-A8FAEF6A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C8BE6E-C12B-4446-AC5F-CBD1C500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B9EEF-9857-42DF-9A95-A1AC80AC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14FAD4-F2FC-4B2F-9121-E1BBE4D36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F08536-6C48-49C7-B458-B0DC0428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A46FD-970B-4D58-943C-4ED260DA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B53EA9-2A45-4ADC-A63F-4DDA4E86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21343D-85FD-43B9-8821-69032C10A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591829-D3A7-46A1-90FC-E7A10068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6505D9-D01B-4787-AACC-19FEE76B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184807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9E6F1F-BCE9-4E11-AC6F-2500186E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7259B-D3C3-45B7-A989-004E4B52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03a39500b4c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5C4A0-C83F-4674-93C6-01E1F6C1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86B90-DA38-468C-9049-75863810F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E6FA9A-2165-4618-84C2-A1BB7118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D33969-3469-4D01-A910-4DDCCE3F5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6D5CF-A937-4E67-B625-36E682EE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C4F5E0-089E-42BD-8A96-510AABB8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D6AF2-47ED-4414-B8FD-B4ED39EE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CD2F9-D857-4C00-AD94-CF13A410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AD1B1-FA0D-4B2F-B1A8-4E895E36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1354D-FADE-4595-99FF-1CA12F4E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636DD-43A0-4A97-A78D-ACC347C58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DDA568-046B-41C7-B9AA-C5C6DAB0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EF3F5-5BC7-47A7-A888-7E35497B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9B35F7-887C-4DD1-AE86-11AE665C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B2275C-CF1D-4CE1-988E-7465C9C6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BE8E3C-CF96-4D3D-9C77-2FCC35BE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211E65-1E5D-44F4-8590-CAD654F1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637712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7D03A8-F610-457B-A685-CA1CD2F6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6C7FD-CD03-4D88-BB2C-716CE6BA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64a02af0349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6C7B8-6FA2-46D9-B849-332FFA6B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DAD3B-D4E0-4B56-8D13-C78940C0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CAEAE-43C7-4E7F-8002-76ADF834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F6720-9589-41BC-9709-92B32485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中国语文SBA阅读汇报与答问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F4A5D5-829C-47BA-9118-645D4B70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Framework、样本题与公开评核资料｜中国语文SBA阅读汇报与答问·关键词解释·原创模考任务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D2B7E-E20D-4C80-915F-93FA028E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A2FB49-A59E-484F-8087-5AB3F478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C5E20-772F-4F1A-B3B6-039989294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A61506-B964-4E26-989B-77CC8B8D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F83FD3-4645-47DF-8249-0D9E6801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C09EF4-9F08-49A6-8F1C-BA3F6816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797233-097B-4616-9DD9-2447CA87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B6A5EC-4D8E-48B3-8FC6-9A42CF01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430429-1C66-4BD5-969C-1FC334E9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7AB7F4-549C-4D7B-93E8-39453115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BDA60A-6A2F-4F90-8B0E-C5E9DFDD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0D3431-4859-450B-902B-61A3DF92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14053B-FB60-4AE1-B8AF-6695F283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BBA81C-388C-4821-B694-F870642D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3262973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A281F3-5FD9-43FC-B8C5-D4C64C5E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A60AD3-878C-4CE3-B568-B9B8DA550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876db145f643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0222A8-1C05-4BEC-A7A9-25171D23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43F45-AEC0-4E1B-A1B7-3DE33712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9F91A1-99A2-49CC-9D08-DD4919A7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166AFC-9F08-48E6-BCB0-BD851CEC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8D189-E914-4EE2-BBB5-C1EED530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【原创训练材料｜参数为训练所设】听众指出你引用的情节发生在故事前半，不能直接证明结局。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哪一现场修正最恰当？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23E8BB-D4C7-44F9-B754-115D8F8F3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2A4185-1184-4C9B-94F4-BBFE6177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B927B-944F-4A69-801F-21A8CB82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39DFA7-CCE0-4A3D-875A-DC7CC8D1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中国语文SBA阅读汇报与答问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A02A6E-B5B9-417E-8F8B-69C5CE87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E4FC8E-A7D3-496B-B5A7-034C0B72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0127B8-AFEC-4767-B40A-135192FC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23DCAC-0DA7-455B-949D-C00315CF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中国语文SBA阅读汇报与答问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7B9E0-312A-415C-A293-83B4332D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40C1E3-EA68-430A-934E-3C3447AB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386703-489F-421D-AFBB-BE03A823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CC9DBF-69EE-4788-BF89-5BE57D51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819370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C1D0B-983E-4252-A5D8-71CD2C250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B2003C-5FAE-4E38-86E5-DD1418CF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d20d193f9441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B5125-364B-44CB-A87F-22EAB53B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FFA3B-E3DD-4D57-BDD8-6B206A7B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573A7D-C138-43E2-A7B8-621007AF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81C6F-0A96-4ED0-A824-D82FB562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133D35-F37F-492E-B4C9-0141332D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3CE98-FDB4-4D91-87EC-2927B2AF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9AE0E-F919-41D0-B183-625F529B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F512B-8B97-4EDC-9148-C1334EBE3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正确结论：两段书评的分歧正好显示评价标准不同；我会比较它们如何使用人物转变的证据，再说明我采用哪一标准。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解析链：回应把分歧转化为比较对象，并交代证据和判断标准。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807B28-8A79-4DEE-9818-0293019C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BB097C-0154-44FC-A3E2-69BF1AAA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52C0D1-1EDD-432B-85A2-26FC312E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F20B08-5654-4A0C-8729-D5CE9BB56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9981493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F7B07C-82B0-455E-B5C3-441F7135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FC1F94-7790-4672-B500-C47CB44B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8c8fffe9e741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0A1CF7-E915-41C3-B1CD-D2E2A036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FABFE-F2F4-49E3-BC19-244BB028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97BED7-AFA6-446B-B716-867DC4CC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CE130F-93C1-4599-8B50-20689918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中国语文SBA阅读汇报与答问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C8BEF9-36F9-4B90-B1E9-8E25F78F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3222F9-3755-48FE-8468-F598B6D4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6FA52-95DC-44ED-AE60-6AB7E4B1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251319-5676-4F48-A266-CE7495CD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B02725-7188-4116-9D3E-AA234B63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55FD8-037B-47E3-8D3F-422A3833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6329E6-0FA7-48C2-9DC5-708580DE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3CBCEA-B4E4-4A24-B2C4-1F454FC0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阅读汇报与口头表达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D46406-3648-428E-8433-C429D05B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510522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2026-08-23T18:30:53.0230000Z</dcterms:created>
  <dcterms:modified xsi:type="dcterms:W3CDTF">2026-08-23T18:30:53.0230000Z</dcterms:modified>
</coreProperties>
</file>