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2bb9e24cfe4f86" /><Relationship Type="http://schemas.openxmlformats.org/officeDocument/2006/relationships/extended-properties" Target="/docProps/app.xml" Id="Rda466206d7d14281" /><Relationship Type="http://schemas.openxmlformats.org/officeDocument/2006/relationships/officeDocument" Target="/ppt/presentation.xml" Id="R35e2a4d736ac4973" /></Relationships>
</file>

<file path=ppt/presentation.xml><?xml version="1.0" encoding="utf-8"?>
<p:presentation xmlns:p="http://schemas.openxmlformats.org/presentationml/2006/main">
  <p:sldMasterIdLst>
    <p:sldMasterId xmlns:r="http://schemas.openxmlformats.org/officeDocument/2006/relationships" id="2147483648" r:id="Rbc0ca1c45f364180"/>
  </p:sldMasterIdLst>
  <p:notesMasterIdLst>
    <p:notesMasterId xmlns:r="http://schemas.openxmlformats.org/officeDocument/2006/relationships" r:id="R33fc7ed23b0745bd"/>
  </p:notesMasterIdLst>
  <p:sldIdLst>
    <p:sldId xmlns:r="http://schemas.openxmlformats.org/officeDocument/2006/relationships" id="256" r:id="Rc7840acd3b5947b5"/>
    <p:sldId xmlns:r="http://schemas.openxmlformats.org/officeDocument/2006/relationships" id="257" r:id="R8001c45496974da2"/>
    <p:sldId xmlns:r="http://schemas.openxmlformats.org/officeDocument/2006/relationships" id="258" r:id="Ra46ef5be5ee5465b"/>
    <p:sldId xmlns:r="http://schemas.openxmlformats.org/officeDocument/2006/relationships" id="259" r:id="Rfd4db89a107c4006"/>
    <p:sldId xmlns:r="http://schemas.openxmlformats.org/officeDocument/2006/relationships" id="260" r:id="Rc9bf00f1609a40ea"/>
    <p:sldId xmlns:r="http://schemas.openxmlformats.org/officeDocument/2006/relationships" id="261" r:id="R00350585971943b6"/>
    <p:sldId xmlns:r="http://schemas.openxmlformats.org/officeDocument/2006/relationships" id="262" r:id="R19858f0dacfc4cf7"/>
    <p:sldId xmlns:r="http://schemas.openxmlformats.org/officeDocument/2006/relationships" id="263" r:id="R9e1157e5380440cd"/>
    <p:sldId xmlns:r="http://schemas.openxmlformats.org/officeDocument/2006/relationships" id="264" r:id="Ra2c25b8e18c04eb2"/>
    <p:sldId xmlns:r="http://schemas.openxmlformats.org/officeDocument/2006/relationships" id="265" r:id="R13b7afbbe4dc41a6"/>
    <p:sldId xmlns:r="http://schemas.openxmlformats.org/officeDocument/2006/relationships" id="266" r:id="Rc8635fb0ab234b85"/>
    <p:sldId xmlns:r="http://schemas.openxmlformats.org/officeDocument/2006/relationships" id="267" r:id="Rf3fb29b6c23a45b6"/>
    <p:sldId xmlns:r="http://schemas.openxmlformats.org/officeDocument/2006/relationships" id="268" r:id="R6784744849034f49"/>
    <p:sldId xmlns:r="http://schemas.openxmlformats.org/officeDocument/2006/relationships" id="269" r:id="R899fbb12b89740f8"/>
    <p:sldId xmlns:r="http://schemas.openxmlformats.org/officeDocument/2006/relationships" id="270" r:id="R5a6ce3309b4d40dd"/>
    <p:sldId xmlns:r="http://schemas.openxmlformats.org/officeDocument/2006/relationships" id="271" r:id="Rd574a4329adc4e82"/>
    <p:sldId xmlns:r="http://schemas.openxmlformats.org/officeDocument/2006/relationships" id="272" r:id="R74af7cdca7e44a99"/>
    <p:sldId xmlns:r="http://schemas.openxmlformats.org/officeDocument/2006/relationships" id="273" r:id="R140e626d53eb4e06"/>
    <p:sldId xmlns:r="http://schemas.openxmlformats.org/officeDocument/2006/relationships" id="274" r:id="R6e96e28d45904c61"/>
    <p:sldId xmlns:r="http://schemas.openxmlformats.org/officeDocument/2006/relationships" id="275" r:id="R0d24c27cbbcf4249"/>
    <p:sldId xmlns:r="http://schemas.openxmlformats.org/officeDocument/2006/relationships" id="276" r:id="R489c107f7a6141cb"/>
    <p:sldId xmlns:r="http://schemas.openxmlformats.org/officeDocument/2006/relationships" id="277" r:id="Rabdcd467530d4e03"/>
    <p:sldId xmlns:r="http://schemas.openxmlformats.org/officeDocument/2006/relationships" id="278" r:id="R4335e4592db54361"/>
    <p:sldId xmlns:r="http://schemas.openxmlformats.org/officeDocument/2006/relationships" id="279" r:id="Refcb5847e8134681"/>
    <p:sldId xmlns:r="http://schemas.openxmlformats.org/officeDocument/2006/relationships" id="280" r:id="Rc84aca3a55f84d18"/>
    <p:sldId xmlns:r="http://schemas.openxmlformats.org/officeDocument/2006/relationships" id="281" r:id="R4c1f0ae77a944ac1"/>
    <p:sldId xmlns:r="http://schemas.openxmlformats.org/officeDocument/2006/relationships" id="282" r:id="R39890efdb8994e45"/>
    <p:sldId xmlns:r="http://schemas.openxmlformats.org/officeDocument/2006/relationships" id="283" r:id="R4f1760b83fb644ec"/>
    <p:sldId xmlns:r="http://schemas.openxmlformats.org/officeDocument/2006/relationships" id="284" r:id="R9769e81644d44ea2"/>
    <p:sldId xmlns:r="http://schemas.openxmlformats.org/officeDocument/2006/relationships" id="285" r:id="Rf20d21cb843141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e63663196f4248" /><Relationship Type="http://schemas.openxmlformats.org/officeDocument/2006/relationships/slideMaster" Target="/ppt/slideMasters/slideMaster1.xml" Id="Rbc0ca1c45f364180" /><Relationship Type="http://schemas.openxmlformats.org/officeDocument/2006/relationships/notesMaster" Target="/ppt/notesMasters/notesMaster1.xml" Id="R33fc7ed23b0745bd" /><Relationship Type="http://schemas.openxmlformats.org/officeDocument/2006/relationships/presProps" Target="/ppt/presProps.xml" Id="R540511e7edbe427f" /><Relationship Type="http://schemas.openxmlformats.org/officeDocument/2006/relationships/tableStyles" Target="/ppt/tableStyles.xml" Id="R065bc46f535048f5" /><Relationship Type="http://schemas.openxmlformats.org/officeDocument/2006/relationships/slide" Target="/ppt/slides/slide1.xml" Id="Rc7840acd3b5947b5" /><Relationship Type="http://schemas.openxmlformats.org/officeDocument/2006/relationships/slide" Target="/ppt/slides/slide2.xml" Id="R8001c45496974da2" /><Relationship Type="http://schemas.openxmlformats.org/officeDocument/2006/relationships/slide" Target="/ppt/slides/slide3.xml" Id="Ra46ef5be5ee5465b" /><Relationship Type="http://schemas.openxmlformats.org/officeDocument/2006/relationships/slide" Target="/ppt/slides/slide4.xml" Id="Rfd4db89a107c4006" /><Relationship Type="http://schemas.openxmlformats.org/officeDocument/2006/relationships/slide" Target="/ppt/slides/slide5.xml" Id="Rc9bf00f1609a40ea" /><Relationship Type="http://schemas.openxmlformats.org/officeDocument/2006/relationships/slide" Target="/ppt/slides/slide6.xml" Id="R00350585971943b6" /><Relationship Type="http://schemas.openxmlformats.org/officeDocument/2006/relationships/slide" Target="/ppt/slides/slide7.xml" Id="R19858f0dacfc4cf7" /><Relationship Type="http://schemas.openxmlformats.org/officeDocument/2006/relationships/slide" Target="/ppt/slides/slide8.xml" Id="R9e1157e5380440cd" /><Relationship Type="http://schemas.openxmlformats.org/officeDocument/2006/relationships/slide" Target="/ppt/slides/slide9.xml" Id="Ra2c25b8e18c04eb2" /><Relationship Type="http://schemas.openxmlformats.org/officeDocument/2006/relationships/slide" Target="/ppt/slides/slide10.xml" Id="R13b7afbbe4dc41a6" /><Relationship Type="http://schemas.openxmlformats.org/officeDocument/2006/relationships/slide" Target="/ppt/slides/slide11.xml" Id="Rc8635fb0ab234b85" /><Relationship Type="http://schemas.openxmlformats.org/officeDocument/2006/relationships/slide" Target="/ppt/slides/slide12.xml" Id="Rf3fb29b6c23a45b6" /><Relationship Type="http://schemas.openxmlformats.org/officeDocument/2006/relationships/slide" Target="/ppt/slides/slide13.xml" Id="R6784744849034f49" /><Relationship Type="http://schemas.openxmlformats.org/officeDocument/2006/relationships/slide" Target="/ppt/slides/slide14.xml" Id="R899fbb12b89740f8" /><Relationship Type="http://schemas.openxmlformats.org/officeDocument/2006/relationships/slide" Target="/ppt/slides/slide15.xml" Id="R5a6ce3309b4d40dd" /><Relationship Type="http://schemas.openxmlformats.org/officeDocument/2006/relationships/slide" Target="/ppt/slides/slide16.xml" Id="Rd574a4329adc4e82" /><Relationship Type="http://schemas.openxmlformats.org/officeDocument/2006/relationships/slide" Target="/ppt/slides/slide17.xml" Id="R74af7cdca7e44a99" /><Relationship Type="http://schemas.openxmlformats.org/officeDocument/2006/relationships/slide" Target="/ppt/slides/slide18.xml" Id="R140e626d53eb4e06" /><Relationship Type="http://schemas.openxmlformats.org/officeDocument/2006/relationships/slide" Target="/ppt/slides/slide19.xml" Id="R6e96e28d45904c61" /><Relationship Type="http://schemas.openxmlformats.org/officeDocument/2006/relationships/slide" Target="/ppt/slides/slide20.xml" Id="R0d24c27cbbcf4249" /><Relationship Type="http://schemas.openxmlformats.org/officeDocument/2006/relationships/slide" Target="/ppt/slides/slide21.xml" Id="R489c107f7a6141cb" /><Relationship Type="http://schemas.openxmlformats.org/officeDocument/2006/relationships/slide" Target="/ppt/slides/slide22.xml" Id="Rabdcd467530d4e03" /><Relationship Type="http://schemas.openxmlformats.org/officeDocument/2006/relationships/slide" Target="/ppt/slides/slide23.xml" Id="R4335e4592db54361" /><Relationship Type="http://schemas.openxmlformats.org/officeDocument/2006/relationships/slide" Target="/ppt/slides/slide24.xml" Id="Refcb5847e8134681" /><Relationship Type="http://schemas.openxmlformats.org/officeDocument/2006/relationships/slide" Target="/ppt/slides/slide25.xml" Id="Rc84aca3a55f84d18" /><Relationship Type="http://schemas.openxmlformats.org/officeDocument/2006/relationships/slide" Target="/ppt/slides/slide26.xml" Id="R4c1f0ae77a944ac1" /><Relationship Type="http://schemas.openxmlformats.org/officeDocument/2006/relationships/slide" Target="/ppt/slides/slide27.xml" Id="R39890efdb8994e45" /><Relationship Type="http://schemas.openxmlformats.org/officeDocument/2006/relationships/slide" Target="/ppt/slides/slide28.xml" Id="R4f1760b83fb644ec" /><Relationship Type="http://schemas.openxmlformats.org/officeDocument/2006/relationships/slide" Target="/ppt/slides/slide29.xml" Id="R9769e81644d44ea2" /><Relationship Type="http://schemas.openxmlformats.org/officeDocument/2006/relationships/slide" Target="/ppt/slides/slide30.xml" Id="Rf20d21cb843141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47359f3e8234a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45e4c811794e1c" /><Relationship Type="http://schemas.openxmlformats.org/officeDocument/2006/relationships/notesMaster" Target="/ppt/notesMasters/notesMaster1.xml" Id="Rf245f2a2b66a42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696a4016a6ff4500" /><Relationship Type="http://schemas.openxmlformats.org/officeDocument/2006/relationships/notesMaster" Target="/ppt/notesMasters/notesMaster1.xml" Id="R7cea270697064763" /></Relationships>
</file>

<file path=ppt/notesSlides/_rels/notesSlide3.xml.rels>&#65279;<?xml version="1.0" encoding="utf-8"?><Relationships xmlns="http://schemas.openxmlformats.org/package/2006/relationships"><Relationship Type="http://schemas.openxmlformats.org/officeDocument/2006/relationships/slide" Target="/ppt/slides/slide3.xml" Id="R70ab913ae2c54855" /><Relationship Type="http://schemas.openxmlformats.org/officeDocument/2006/relationships/notesMaster" Target="/ppt/notesMasters/notesMaster1.xml" Id="R7953120bbbd74e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f2191b8eed45a3" /><Relationship Type="http://schemas.openxmlformats.org/officeDocument/2006/relationships/notesMaster" Target="/ppt/notesMasters/notesMaster1.xml" Id="R75b6ac97ac284943"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5bc710dff34b8a" /><Relationship Type="http://schemas.openxmlformats.org/officeDocument/2006/relationships/notesMaster" Target="/ppt/notesMasters/notesMaster1.xml" Id="Re801c6b0ae7e44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8804b796a74f4958" /><Relationship Type="http://schemas.openxmlformats.org/officeDocument/2006/relationships/notesMaster" Target="/ppt/notesMasters/notesMaster1.xml" Id="Rae51b5f795a342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38bc71d322457a" /><Relationship Type="http://schemas.openxmlformats.org/officeDocument/2006/relationships/notesMaster" Target="/ppt/notesMasters/notesMaster1.xml" Id="Rbce673df8d5e4b5a" /></Relationships>
</file>

<file path=ppt/notesSlides/_rels/notesSlide8.xml.rels>&#65279;<?xml version="1.0" encoding="utf-8"?><Relationships xmlns="http://schemas.openxmlformats.org/package/2006/relationships"><Relationship Type="http://schemas.openxmlformats.org/officeDocument/2006/relationships/slide" Target="/ppt/slides/slide8.xml" Id="Rb52f7d6062024d1c" /><Relationship Type="http://schemas.openxmlformats.org/officeDocument/2006/relationships/notesMaster" Target="/ppt/notesMasters/notesMaster1.xml" Id="Rda8b5570a0a241b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e1657dae2e14343" /><Relationship Type="http://schemas.openxmlformats.org/officeDocument/2006/relationships/notesMaster" Target="/ppt/notesMasters/notesMaster1.xml" Id="R38bef7943cb64b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94c6689e4045f7" /><Relationship Type="http://schemas.openxmlformats.org/officeDocument/2006/relationships/notesMaster" Target="/ppt/notesMasters/notesMaster1.xml" Id="R3e0aeebe63d644c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c8eb89b329c414d" /><Relationship Type="http://schemas.openxmlformats.org/officeDocument/2006/relationships/notesMaster" Target="/ppt/notesMasters/notesMaster1.xml" Id="R371cd514b97f42a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1414972b12e4f10" /><Relationship Type="http://schemas.openxmlformats.org/officeDocument/2006/relationships/notesMaster" Target="/ppt/notesMasters/notesMaster1.xml" Id="R57d64ad910b241e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b83c20dcdc49a9" /><Relationship Type="http://schemas.openxmlformats.org/officeDocument/2006/relationships/notesMaster" Target="/ppt/notesMasters/notesMaster1.xml" Id="R36e8e65d8d444ea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317b9b9771e4da3" /><Relationship Type="http://schemas.openxmlformats.org/officeDocument/2006/relationships/notesMaster" Target="/ppt/notesMasters/notesMaster1.xml" Id="R6930dd107be1449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e5f52d605c64e80" /><Relationship Type="http://schemas.openxmlformats.org/officeDocument/2006/relationships/notesMaster" Target="/ppt/notesMasters/notesMaster1.xml" Id="R0c8567369df34f1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ffcf167cd52493b" /><Relationship Type="http://schemas.openxmlformats.org/officeDocument/2006/relationships/notesMaster" Target="/ppt/notesMasters/notesMaster1.xml" Id="R104a122efb6d41c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b74ccdedef84f53" /><Relationship Type="http://schemas.openxmlformats.org/officeDocument/2006/relationships/notesMaster" Target="/ppt/notesMasters/notesMaster1.xml" Id="R5b8acf6472b240c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c6e25b5ca5a43a0" /><Relationship Type="http://schemas.openxmlformats.org/officeDocument/2006/relationships/notesMaster" Target="/ppt/notesMasters/notesMaster1.xml" Id="Rb5f18215b44b479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3b298c032614513" /><Relationship Type="http://schemas.openxmlformats.org/officeDocument/2006/relationships/notesMaster" Target="/ppt/notesMasters/notesMaster1.xml" Id="R9af8f55ae73a4c2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25b7016df8b4514" /><Relationship Type="http://schemas.openxmlformats.org/officeDocument/2006/relationships/notesMaster" Target="/ppt/notesMasters/notesMaster1.xml" Id="R037abfd769be4e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52fc48015964550" /><Relationship Type="http://schemas.openxmlformats.org/officeDocument/2006/relationships/notesMaster" Target="/ppt/notesMasters/notesMaster1.xml" Id="R3ca6e11205744de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a0ce9af697e479e" /><Relationship Type="http://schemas.openxmlformats.org/officeDocument/2006/relationships/notesMaster" Target="/ppt/notesMasters/notesMaster1.xml" Id="R5dd5c19cdc784fc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5019c1fed1d4986" /><Relationship Type="http://schemas.openxmlformats.org/officeDocument/2006/relationships/notesMaster" Target="/ppt/notesMasters/notesMaster1.xml" Id="Rf5402a90335943d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74303d874184f7c" /><Relationship Type="http://schemas.openxmlformats.org/officeDocument/2006/relationships/notesMaster" Target="/ppt/notesMasters/notesMaster1.xml" Id="Rdb334120c226445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14c83b5b8eb4179" /><Relationship Type="http://schemas.openxmlformats.org/officeDocument/2006/relationships/notesMaster" Target="/ppt/notesMasters/notesMaster1.xml" Id="R3af7e029d0c744a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8c72b3855aa4204" /><Relationship Type="http://schemas.openxmlformats.org/officeDocument/2006/relationships/notesMaster" Target="/ppt/notesMasters/notesMaster1.xml" Id="R33f8f8193d384c4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d07e06d3ca5460d" /><Relationship Type="http://schemas.openxmlformats.org/officeDocument/2006/relationships/notesMaster" Target="/ppt/notesMasters/notesMaster1.xml" Id="Rfc36a83bec88431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a7471a30d3c48f5" /><Relationship Type="http://schemas.openxmlformats.org/officeDocument/2006/relationships/notesMaster" Target="/ppt/notesMasters/notesMaster1.xml" Id="Ref204e5dfee54e4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57546c2b4664ff7" /><Relationship Type="http://schemas.openxmlformats.org/officeDocument/2006/relationships/notesMaster" Target="/ppt/notesMasters/notesMaster1.xml" Id="R44ccc50892d8488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cc8a9fa9d9346d7" /><Relationship Type="http://schemas.openxmlformats.org/officeDocument/2006/relationships/notesMaster" Target="/ppt/notesMasters/notesMaster1.xml" Id="Rbd839d5531314f0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的“中华文化与现代生活”学习单元。本套课件共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讲稿】明确告诉学生：本单元只训练“中华文化与现代生活”。先解释知识范围，再用一句话建立核心判断，最后示范标准方法。</a:t>
            </a:r>
          </a:p>
          <a:p xmlns:a="http://schemas.openxmlformats.org/drawingml/2006/main">
            <a:r>
              <a:t>【互动提问】请用自己的话复述“文化不是静态标签，而是实践与选择”，并举一个会触发“把文化认同写成单一答案”的错误例子。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【原创训练材料｜参数为训练所设】Craftspeople teach a traditional technique; students document the original motif and meaning, then redesign one product for present-day use.
Which conclusion is supported by all the stated evidence? 选项为 A.Evidence-led response: Transmission can combine knowledge of origins with reasoned adaptation in current practice.；B.Transmission can combine knowledge of origins with reasoned adaptation in current practice.；C.Revise the claim to: Transmission can combine knowledge of origins with reasoned adaptation in current practice.；D.Evaluate whether the redesign retains traceable technique or meaning rather than judging novelty alone.。讲解时强调：文化不是静态标签，而是实践与选择</a:t>
            </a:r>
          </a:p>
          <a:p xmlns:a="http://schemas.openxmlformats.org/drawingml/2006/main">
            <a:r>
              <a:t>【互动提问】你的第一步是什么？这个步骤依赖哪一个条件？</a:t>
            </a:r>
          </a:p>
          <a:p xmlns:a="http://schemas.openxmlformats.org/drawingml/2006/main">
            <a:r>
              <a:t>【预期回答】学生能说出“找传统元素—看现代转化—评价影响”中的起始动作，并避开“把文化认同写成单一答案”。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分步讲评：先重述题目条件，再逐步示范“找传统元素—看现代转化—评价影响”，最后给出正确结论“Transmission can combine knowledge of origins with reasoned adaptation in current practice.”。完整解析：The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【预期回答】学生能把失分归入“把文化认同写成单一答案”或更精确的个人错因，并写出可执行检查动作。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讲稿】逐项解释“中华文化与现代生活”中的专有名词、符号、对象和单位。特别强调：把文化认同写成单一答案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讲稿】用“条件—表示—方法—核验”重建本知识点。示范时逐步引用：找传统元素—看现代转化—评价影响</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讲稿】带学生逐句读取任务，不先求答案。要求指出材料中的有效条件，再按“找传统元素—看现代转化—评价影响”作答。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讲稿】先展示错误路径，再用解析链复原第一失分点。禁止只说“粗心”；必须落到“把文化认同写成单一答案”或更精确的动作。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【原创训练材料｜参数为训练所设】Craftspeople teach a traditional technique; students document the original motif and meaning, then redesign one product for present-day use.
Which limitation must remain in the final evaluation? 选项为 A.Repeat the evaluation after this step: Evaluate whether the redesign retains traceable technique or meaning rather than judging novelty alone.；B.Any redesign is not automatically continuity or destruction.；C.Transmission can combine knowledge of origins with reasoned adaptation in current practice.；D.Evidence-led response: Transmission can combine knowledge of origins with reasoned adaptation in current practice.。讲解时强调：文化不是静态标签，而是实践与选择</a:t>
            </a:r>
          </a:p>
          <a:p xmlns:a="http://schemas.openxmlformats.org/drawingml/2006/main">
            <a:r>
              <a:t>【互动提问】你的第一步是什么？这个步骤依赖哪一个条件？</a:t>
            </a:r>
          </a:p>
          <a:p xmlns:a="http://schemas.openxmlformats.org/drawingml/2006/main">
            <a:r>
              <a:t>【预期回答】学生能说出“找传统元素—看现代转化—评价影响”中的起始动作，并避开“把文化认同写成单一答案”。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分步讲评：先重述题目条件，再逐步示范“找传统元素—看现代转化—评价影响”，最后给出正确结论“Any redesign is not automatically continuity or destruction.”。完整解析：The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【预期回答】学生能把失分归入“把文化认同写成单一答案”或更精确的个人错因，并写出可执行检查动作。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讲稿】逐项解释“中华文化与现代生活”中的专有名词、符号、对象和单位。特别强调：把文化认同写成单一答案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讲稿】用“条件—表示—方法—核验”重建本知识点。示范时逐步引用：找传统元素—看现代转化—评价影响</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讲稿】带学生逐句读取任务，不先求答案。要求指出材料中的有效条件，再按“找传统元素—看现代转化—评价影响”作答。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讲稿】先展示错误路径，再用解析链复原第一失分点。禁止只说“粗心”；必须落到“把文化认同写成单一答案”或更精确的动作。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【原创训练材料｜参数为训练所设】Craftspeople teach a traditional technique; students document the original motif and meaning, then redesign one product for present-day use.
A draft makes an absolute claim. Which revision is defensible? 选项为 A.Evaluate whether the redesign retains traceable technique or meaning rather than judging novelty alone.；B.Any redesign is not automatically continuity or destruction.；C.Revise the claim to: Transmission can combine knowledge of origins with reasoned adaptation in current practice.；D.Repeat the evaluation after this step: Evaluate whether the redesign retains traceable technique or meaning rather than judging novelty alone.。讲解时强调：文化不是静态标签，而是实践与选择</a:t>
            </a:r>
          </a:p>
          <a:p xmlns:a="http://schemas.openxmlformats.org/drawingml/2006/main">
            <a:r>
              <a:t>【互动提问】你的第一步是什么？这个步骤依赖哪一个条件？</a:t>
            </a:r>
          </a:p>
          <a:p xmlns:a="http://schemas.openxmlformats.org/drawingml/2006/main">
            <a:r>
              <a:t>【预期回答】学生能说出“找传统元素—看现代转化—评价影响”中的起始动作，并避开“把文化认同写成单一答案”。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分步讲评：先重述题目条件，再逐步示范“找传统元素—看现代转化—评价影响”，最后给出正确结论“Revise the claim to: Transmission can combine knowledge of origins with reasoned adaptation in current practice.”。完整解析：The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【预期回答】学生能把失分归入“把文化认同写成单一答案”或更精确的个人错因，并写出可执行检查动作。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讲稿】逐项解释“中华文化与现代生活”中的专有名词、符号、对象和单位。特别强调：把文化认同写成单一答案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讲稿】用“条件—表示—方法—核验”重建本知识点。示范时逐步引用：找传统元素—看现代转化—评价影响</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讲稿】带学生逐句读取任务，不先求答案。要求指出材料中的有效条件，再按“找传统元素—看现代转化—评价影响”作答。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讲稿】先展示错误路径，再用解析链复原第一失分点。禁止只说“粗心”；必须落到“把文化认同写成单一答案”或更精确的动作。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ab71a21564e41b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7eb76f6e144792" /><Relationship Type="http://schemas.openxmlformats.org/officeDocument/2006/relationships/slideLayout" Target="/ppt/slideLayouts/slideLayout1.xml" Id="Rfa19a661ee82452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19a661ee82452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d1cdffe2ce54805" /><Relationship Type="http://schemas.openxmlformats.org/officeDocument/2006/relationships/image" Target="/ppt/media/image.png" Id="Re56a9445483b4a31" /><Relationship Type="http://schemas.openxmlformats.org/officeDocument/2006/relationships/notesSlide" Target="/ppt/notesSlides/notesSlide1.xml" Id="R381c28b7b48146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c2ec777255346de" /><Relationship Type="http://schemas.openxmlformats.org/officeDocument/2006/relationships/image" Target="/ppt/media/image2.png" Id="R6db73277f5f14036" /><Relationship Type="http://schemas.openxmlformats.org/officeDocument/2006/relationships/notesSlide" Target="/ppt/notesSlides/notesSlide2.xml" Id="Rd21a4379df2242f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0d4ffcfe3e2490d" /><Relationship Type="http://schemas.openxmlformats.org/officeDocument/2006/relationships/image" Target="/ppt/media/image3.png" Id="R1e2295a141944c47" /><Relationship Type="http://schemas.openxmlformats.org/officeDocument/2006/relationships/notesSlide" Target="/ppt/notesSlides/notesSlide3.xml" Id="R09748c97d6e9418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0ec3656a94c480e" /><Relationship Type="http://schemas.openxmlformats.org/officeDocument/2006/relationships/image" Target="/ppt/media/image4.png" Id="Rd2456f66fd684a9d" /><Relationship Type="http://schemas.openxmlformats.org/officeDocument/2006/relationships/notesSlide" Target="/ppt/notesSlides/notesSlide4.xml" Id="R0249bc997a0a4d0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4b05d1b4e744edf" /><Relationship Type="http://schemas.openxmlformats.org/officeDocument/2006/relationships/image" Target="/ppt/media/image5.png" Id="R565568226d4d4c30" /><Relationship Type="http://schemas.openxmlformats.org/officeDocument/2006/relationships/notesSlide" Target="/ppt/notesSlides/notesSlide5.xml" Id="Ree7b58fca68e44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3457871c8c24f74" /><Relationship Type="http://schemas.openxmlformats.org/officeDocument/2006/relationships/image" Target="/ppt/media/image6.png" Id="R599ae384b0324e7f" /><Relationship Type="http://schemas.openxmlformats.org/officeDocument/2006/relationships/notesSlide" Target="/ppt/notesSlides/notesSlide6.xml" Id="R98ccde1d38bf4b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a37f11e01c342c6" /><Relationship Type="http://schemas.openxmlformats.org/officeDocument/2006/relationships/image" Target="/ppt/media/image7.png" Id="R722397f0ebde4da8" /><Relationship Type="http://schemas.openxmlformats.org/officeDocument/2006/relationships/notesSlide" Target="/ppt/notesSlides/notesSlide7.xml" Id="Rb976f6b8ed01437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3360e24233a4661" /><Relationship Type="http://schemas.openxmlformats.org/officeDocument/2006/relationships/image" Target="/ppt/media/image8.png" Id="R05a6cc5f1b0e48cd" /><Relationship Type="http://schemas.openxmlformats.org/officeDocument/2006/relationships/notesSlide" Target="/ppt/notesSlides/notesSlide8.xml" Id="R9b5b4b180c19453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ba34558022a4131" /><Relationship Type="http://schemas.openxmlformats.org/officeDocument/2006/relationships/image" Target="/ppt/media/image9.png" Id="R1255dd42cfc840f6" /><Relationship Type="http://schemas.openxmlformats.org/officeDocument/2006/relationships/notesSlide" Target="/ppt/notesSlides/notesSlide9.xml" Id="R97fae2aa563241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4b2ab53b2c94422" /><Relationship Type="http://schemas.openxmlformats.org/officeDocument/2006/relationships/image" Target="/ppt/media/image10.png" Id="Rc9c3ff4e4cac4066" /><Relationship Type="http://schemas.openxmlformats.org/officeDocument/2006/relationships/notesSlide" Target="/ppt/notesSlides/notesSlide10.xml" Id="R6e8455bdc3684f7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b41b1abe7914e2b" /><Relationship Type="http://schemas.openxmlformats.org/officeDocument/2006/relationships/image" Target="/ppt/media/image11.png" Id="Rcc7b2a32fb4c4b22" /><Relationship Type="http://schemas.openxmlformats.org/officeDocument/2006/relationships/notesSlide" Target="/ppt/notesSlides/notesSlide11.xml" Id="R62044767e23e4b9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5ae64d3cac244fe" /><Relationship Type="http://schemas.openxmlformats.org/officeDocument/2006/relationships/image" Target="/ppt/media/image12.png" Id="R2b043274e3ea4d94" /><Relationship Type="http://schemas.openxmlformats.org/officeDocument/2006/relationships/notesSlide" Target="/ppt/notesSlides/notesSlide12.xml" Id="Re30cd954a9a2411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8bec0d8554447a6" /><Relationship Type="http://schemas.openxmlformats.org/officeDocument/2006/relationships/image" Target="/ppt/media/image13.png" Id="R13eceb40eed14839" /><Relationship Type="http://schemas.openxmlformats.org/officeDocument/2006/relationships/notesSlide" Target="/ppt/notesSlides/notesSlide13.xml" Id="Rc01b58619cf244c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4071d9f87984620" /><Relationship Type="http://schemas.openxmlformats.org/officeDocument/2006/relationships/image" Target="/ppt/media/image14.png" Id="Rffe873b999b94bb7" /><Relationship Type="http://schemas.openxmlformats.org/officeDocument/2006/relationships/notesSlide" Target="/ppt/notesSlides/notesSlide14.xml" Id="Rd240748935844e0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56250d993ad4c56" /><Relationship Type="http://schemas.openxmlformats.org/officeDocument/2006/relationships/image" Target="/ppt/media/image15.png" Id="Ra14b835845674b80" /><Relationship Type="http://schemas.openxmlformats.org/officeDocument/2006/relationships/notesSlide" Target="/ppt/notesSlides/notesSlide15.xml" Id="Rfc79c0a9a9b6434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a82bb9eee574f49" /><Relationship Type="http://schemas.openxmlformats.org/officeDocument/2006/relationships/image" Target="/ppt/media/image16.png" Id="R043ccbc3c6f842f7" /><Relationship Type="http://schemas.openxmlformats.org/officeDocument/2006/relationships/notesSlide" Target="/ppt/notesSlides/notesSlide16.xml" Id="R3f47ebe547a4442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37f95075a9a466e" /><Relationship Type="http://schemas.openxmlformats.org/officeDocument/2006/relationships/image" Target="/ppt/media/image17.png" Id="R9a2ec7d9303d4385" /><Relationship Type="http://schemas.openxmlformats.org/officeDocument/2006/relationships/notesSlide" Target="/ppt/notesSlides/notesSlide17.xml" Id="Ra8ac6415a52f493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b7c69ae501f4f96" /><Relationship Type="http://schemas.openxmlformats.org/officeDocument/2006/relationships/image" Target="/ppt/media/image18.png" Id="R3f835384b52b4470" /><Relationship Type="http://schemas.openxmlformats.org/officeDocument/2006/relationships/notesSlide" Target="/ppt/notesSlides/notesSlide18.xml" Id="Rdc4063ea58e4424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f72a1ab61024534" /><Relationship Type="http://schemas.openxmlformats.org/officeDocument/2006/relationships/image" Target="/ppt/media/image19.png" Id="Reb16a981503d48da" /><Relationship Type="http://schemas.openxmlformats.org/officeDocument/2006/relationships/notesSlide" Target="/ppt/notesSlides/notesSlide19.xml" Id="Rd29cce42b226492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0b5d8e5a2ac4a4e" /><Relationship Type="http://schemas.openxmlformats.org/officeDocument/2006/relationships/image" Target="/ppt/media/image20.png" Id="R1343613ad4cf4acd" /><Relationship Type="http://schemas.openxmlformats.org/officeDocument/2006/relationships/notesSlide" Target="/ppt/notesSlides/notesSlide20.xml" Id="R23d5fc048c5a43a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8df4da6500714c5f" /><Relationship Type="http://schemas.openxmlformats.org/officeDocument/2006/relationships/image" Target="/ppt/media/image21.png" Id="R38155334a2404cf9" /><Relationship Type="http://schemas.openxmlformats.org/officeDocument/2006/relationships/notesSlide" Target="/ppt/notesSlides/notesSlide21.xml" Id="R7a232686fb9346d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5ad6ad520dd4c85" /><Relationship Type="http://schemas.openxmlformats.org/officeDocument/2006/relationships/image" Target="/ppt/media/image22.png" Id="R9e16b9dd79f34e97" /><Relationship Type="http://schemas.openxmlformats.org/officeDocument/2006/relationships/notesSlide" Target="/ppt/notesSlides/notesSlide22.xml" Id="R364c8e44c3f2484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e1563c0744e4f48" /><Relationship Type="http://schemas.openxmlformats.org/officeDocument/2006/relationships/image" Target="/ppt/media/image23.png" Id="R947edaf0b1f54838" /><Relationship Type="http://schemas.openxmlformats.org/officeDocument/2006/relationships/notesSlide" Target="/ppt/notesSlides/notesSlide23.xml" Id="R6867b7c002dc466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19df1fcf2474968" /><Relationship Type="http://schemas.openxmlformats.org/officeDocument/2006/relationships/image" Target="/ppt/media/image24.png" Id="R0c35cf2789f848aa" /><Relationship Type="http://schemas.openxmlformats.org/officeDocument/2006/relationships/notesSlide" Target="/ppt/notesSlides/notesSlide24.xml" Id="Rf03d830e5b26437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683fc893c1646e9" /><Relationship Type="http://schemas.openxmlformats.org/officeDocument/2006/relationships/image" Target="/ppt/media/image25.png" Id="R6e26e75b255949cd" /><Relationship Type="http://schemas.openxmlformats.org/officeDocument/2006/relationships/notesSlide" Target="/ppt/notesSlides/notesSlide25.xml" Id="Rc6af1aa7e80e4c9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4f1ffb77de14587" /><Relationship Type="http://schemas.openxmlformats.org/officeDocument/2006/relationships/image" Target="/ppt/media/image26.png" Id="R89caa20a369848d1" /><Relationship Type="http://schemas.openxmlformats.org/officeDocument/2006/relationships/notesSlide" Target="/ppt/notesSlides/notesSlide26.xml" Id="Rafa80c8a18004c7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793fb9ec9ebc4950" /><Relationship Type="http://schemas.openxmlformats.org/officeDocument/2006/relationships/image" Target="/ppt/media/image27.png" Id="R662547effdbb4ad8" /><Relationship Type="http://schemas.openxmlformats.org/officeDocument/2006/relationships/notesSlide" Target="/ppt/notesSlides/notesSlide27.xml" Id="R61e33b6c02b7460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a8132ecba8e431d" /><Relationship Type="http://schemas.openxmlformats.org/officeDocument/2006/relationships/image" Target="/ppt/media/image28.png" Id="R953033d4e0384cd8" /><Relationship Type="http://schemas.openxmlformats.org/officeDocument/2006/relationships/notesSlide" Target="/ppt/notesSlides/notesSlide28.xml" Id="R1d3aff5e2a41452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c48c693ca5c34765" /><Relationship Type="http://schemas.openxmlformats.org/officeDocument/2006/relationships/image" Target="/ppt/media/image29.png" Id="Rbb6666ae66bb4a55" /><Relationship Type="http://schemas.openxmlformats.org/officeDocument/2006/relationships/notesSlide" Target="/ppt/notesSlides/notesSlide29.xml" Id="R8bfff21f532e403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3e4d39eb240e43ab" /><Relationship Type="http://schemas.openxmlformats.org/officeDocument/2006/relationships/image" Target="/ppt/media/image30.png" Id="Reb3c5c014db94f96" /><Relationship Type="http://schemas.openxmlformats.org/officeDocument/2006/relationships/notesSlide" Target="/ppt/notesSlides/notesSlide30.xml" Id="R378e972419774782"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A593B9F-B1EE-4270-BDCA-9460C89A5E89}"/>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2E8A91E-B0BB-4DF3-A0E8-E30E79C6226A}"/>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9003A4AA-44E2-4CA8-A28C-4B1CC401AA7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43FA4ED3-8941-4786-A0C4-F8D74539B9EE}"/>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中华文化与现代生活</a:t>
            </a:r>
          </a:p>
        </p:txBody>
      </p:sp>
      <p:sp>
        <p:nvSpPr>
          <p:cNvPr id="5" name="">
            <a:extLst xmlns:a="http://schemas.openxmlformats.org/drawingml/2006/main">
              <a:ext uri="{FF2B5EF4-FFF2-40B4-BE49-F238E27FC236}">
                <a16:creationId xmlns:a16="http://schemas.microsoft.com/office/drawing/2014/main" id="{7C4CA23A-93D4-4F4B-9D65-AD98F86BC15C}"/>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文化传承、创新、身份和价值。</a:t>
            </a:r>
          </a:p>
        </p:txBody>
      </p:sp>
      <p:sp>
        <p:nvSpPr>
          <p:cNvPr id="6" name="">
            <a:extLst xmlns:a="http://schemas.openxmlformats.org/drawingml/2006/main">
              <a:ext uri="{FF2B5EF4-FFF2-40B4-BE49-F238E27FC236}">
                <a16:creationId xmlns:a16="http://schemas.microsoft.com/office/drawing/2014/main" id="{20150CF2-581E-4D98-9EED-0E2B74199291}"/>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25B4A27A-7978-4DAD-8D55-F9A6364487C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8252F913-526C-400D-B238-B9ED7F4D180D}"/>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511CDE23-9AD9-482E-AB5A-7B4BCF598B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e56a9445483b4a3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98B547F2-F9B5-4124-B90C-F8A648378415}"/>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99C06B"/>
                </a:solidFill>
                <a:latin typeface="Arial"/>
                <a:ea typeface="Arial"/>
                <a:cs typeface="Arial"/>
              </a:defRPr>
            </a:pPr>
            <a:r>
              <a:rPr sz="6900" b="1">
                <a:solidFill>
                  <a:srgbClr val="99C06B"/>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B197DF0E-944B-4FC3-BAB8-056CAFE3F6C8}"/>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6F30AA09-B95F-4670-9D70-6548A0BDE844}"/>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580FBFD7-66A6-4093-861B-36256BAE00B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5A5632B9-54E2-4C38-BFF6-03C06917122B}"/>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B3CE55E1-E44D-4CB0-ACA0-0EE245B1DAB0}"/>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2593E6AD-9DCC-404F-8D35-6D37F3E70F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3F7918FA-985A-425B-8094-CDC36497EA3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9" name="">
            <a:extLst xmlns:a="http://schemas.openxmlformats.org/drawingml/2006/main">
              <a:ext uri="{FF2B5EF4-FFF2-40B4-BE49-F238E27FC236}">
                <a16:creationId xmlns:a16="http://schemas.microsoft.com/office/drawing/2014/main" id="{8FC1B27F-808C-4021-B941-BCA43018CA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543040256"/>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D208FD9E-EF75-4C0E-BE57-680C3FE7867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7A05E2CB-868E-4620-8864-DDC288D62FE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6db73277f5f1403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2CD2EF-5BDF-4A2C-8FEF-415EBC0B2884}"/>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17403CBD-FCC1-4391-AA01-5F2E6448016A}"/>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934C1D3-CB8B-46F1-89D1-7B8725094D09}"/>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FA8F1F4-B282-40DB-BD55-8FF1F2121584}"/>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87601F2C-F19C-4FAC-9243-A956BC3D3E5A}"/>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4773C13-B382-4625-9D97-CDC4C88C4E59}"/>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A977876C-B975-4116-8211-57B58F65DDE4}"/>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66823DAD-BA93-4C7E-9A16-12669E6EE219}"/>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080AA078-6642-4DCE-8270-8EA857089DF7}"/>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3572CDFC-B756-4E10-B606-C7B692157442}"/>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BABDB842-AA16-4E96-A62B-7B676E7E1D0E}"/>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2A3DBE3B-8396-4572-A4CA-E990C84DBA64}"/>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4900E79-E1F0-4C67-9273-2C92CA0B1CA4}"/>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BF2041D8-BB49-4200-A880-EE0F883EA37C}"/>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11A1B5B7-9EDF-422C-B542-A44C995E2552}"/>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1EF5F9B-DFB4-468C-B476-35B5572DF36A}"/>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65405360-0C61-4FAD-B157-21CA05A2EC80}"/>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成功标准｜文化不是静态标签，而是实践与选择</a:t>
            </a:r>
          </a:p>
        </p:txBody>
      </p:sp>
      <p:sp>
        <p:nvSpPr>
          <p:cNvPr id="21" name="">
            <a:extLst xmlns:a="http://schemas.openxmlformats.org/drawingml/2006/main">
              <a:ext uri="{FF2B5EF4-FFF2-40B4-BE49-F238E27FC236}">
                <a16:creationId xmlns:a16="http://schemas.microsoft.com/office/drawing/2014/main" id="{3763B613-40EB-4603-8DD1-ECA9335D4A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B5B89925-08AD-4574-B2EB-2BFA6B88C2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3" name="">
            <a:extLst xmlns:a="http://schemas.openxmlformats.org/drawingml/2006/main">
              <a:ext uri="{FF2B5EF4-FFF2-40B4-BE49-F238E27FC236}">
                <a16:creationId xmlns:a16="http://schemas.microsoft.com/office/drawing/2014/main" id="{4AFE74DB-A265-42A9-B3F0-292107D9EFC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209884832"/>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067C9FC-CDF6-4221-9D1F-B399232937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4E8AD4B0-9E29-4DB7-9BB9-753C6F0CFA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e2295a141944c4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C7970A-6DE3-4F35-AC5E-33F3C4E529B0}"/>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中华文化与现代生活</a:t>
            </a:r>
          </a:p>
        </p:txBody>
      </p:sp>
      <p:sp>
        <p:nvSpPr>
          <p:cNvPr id="5" name="">
            <a:extLst xmlns:a="http://schemas.openxmlformats.org/drawingml/2006/main">
              <a:ext uri="{FF2B5EF4-FFF2-40B4-BE49-F238E27FC236}">
                <a16:creationId xmlns:a16="http://schemas.microsoft.com/office/drawing/2014/main" id="{704D4142-B485-4BC1-A3CA-CB5F78EB4543}"/>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02C9A7ED-898B-4F6F-A8E7-ECCAD8AFDA8B}"/>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A5D0779-D041-4B6C-B01A-D99E32368241}"/>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11EF119-8EDF-4B17-A60A-57939172DACD}"/>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文化不是静态标签，而是实践与选择</a:t>
            </a:r>
          </a:p>
        </p:txBody>
      </p:sp>
      <p:sp>
        <p:nvSpPr>
          <p:cNvPr id="9" name="">
            <a:extLst xmlns:a="http://schemas.openxmlformats.org/drawingml/2006/main">
              <a:ext uri="{FF2B5EF4-FFF2-40B4-BE49-F238E27FC236}">
                <a16:creationId xmlns:a16="http://schemas.microsoft.com/office/drawing/2014/main" id="{90B11771-1BD3-40E6-8952-CF033FFD4725}"/>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边界提醒｜把文化认同写成单一答案</a:t>
            </a:r>
          </a:p>
        </p:txBody>
      </p:sp>
      <p:sp>
        <p:nvSpPr>
          <p:cNvPr id="10" name="">
            <a:extLst xmlns:a="http://schemas.openxmlformats.org/drawingml/2006/main">
              <a:ext uri="{FF2B5EF4-FFF2-40B4-BE49-F238E27FC236}">
                <a16:creationId xmlns:a16="http://schemas.microsoft.com/office/drawing/2014/main" id="{B7805490-54C4-43D2-AFEC-1EA7895A9769}"/>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D0AD7400-5DCF-49E4-8FCD-58A584FC5833}"/>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99C06B"/>
                </a:solidFill>
                <a:latin typeface="Microsoft YaHei"/>
                <a:ea typeface="Microsoft YaHei"/>
                <a:cs typeface="Microsoft YaHei"/>
              </a:defRPr>
            </a:pPr>
            <a:r>
              <a:rPr sz="975" b="1">
                <a:solidFill>
                  <a:srgbClr val="99C06B"/>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FF84B054-584D-46CE-8C67-C7AE3530B9E6}"/>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文化传承、创新、身份和价值。</a:t>
            </a:r>
          </a:p>
        </p:txBody>
      </p:sp>
      <p:sp>
        <p:nvSpPr>
          <p:cNvPr id="13" name="">
            <a:extLst xmlns:a="http://schemas.openxmlformats.org/drawingml/2006/main">
              <a:ext uri="{FF2B5EF4-FFF2-40B4-BE49-F238E27FC236}">
                <a16:creationId xmlns:a16="http://schemas.microsoft.com/office/drawing/2014/main" id="{39B65640-000E-416B-9E5F-6D49BD834608}"/>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C6F6EC8-6770-4922-BE8F-621CACE847FA}"/>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67575853-08D7-41D3-B7C8-29598B25CE3C}"/>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找传统元素—看现代转化—评价影响</a:t>
            </a:r>
          </a:p>
        </p:txBody>
      </p:sp>
      <p:sp>
        <p:nvSpPr>
          <p:cNvPr id="16" name="">
            <a:extLst xmlns:a="http://schemas.openxmlformats.org/drawingml/2006/main">
              <a:ext uri="{FF2B5EF4-FFF2-40B4-BE49-F238E27FC236}">
                <a16:creationId xmlns:a16="http://schemas.microsoft.com/office/drawing/2014/main" id="{DE8EEA4F-6F83-4302-B56C-FB03DCE0C3AD}"/>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FC401254-51D3-497E-8607-A3E76686A955}"/>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3929A7D2-F84B-4719-B4D8-0FC5CC858A6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574D2F2-1EAA-450D-BFC6-BF3DA1CA41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A3506EF8-0A4C-4003-AC8F-3A41750AD1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610464878"/>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E7BEE01-80AA-411C-9903-54E9AE044CB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D3C437D6-3EA2-4093-91A1-4DDA02663F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2456f66fd684a9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F96342-9841-4A39-89FF-39B385A47B92}"/>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565EDE7A-2F79-498A-BDA9-1499D611F92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3173C98-4F1A-4FE1-A592-31B91200652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能解释“文化不是静态标签，而是实践与选择”，并识别一个反例或边界。</a:t>
            </a:r>
          </a:p>
        </p:txBody>
      </p:sp>
      <p:sp>
        <p:nvSpPr>
          <p:cNvPr id="7" name="">
            <a:extLst xmlns:a="http://schemas.openxmlformats.org/drawingml/2006/main">
              <a:ext uri="{FF2B5EF4-FFF2-40B4-BE49-F238E27FC236}">
                <a16:creationId xmlns:a16="http://schemas.microsoft.com/office/drawing/2014/main" id="{5E270558-B5E6-4491-85B5-E4489491BAB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996C9550-6FF1-4E4F-93F5-08744309133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83969917-6231-4A43-B87A-1C1D672AD199}"/>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【原创训练材料｜参数为训练所设】Craftspeople teach a traditional tech…</a:t>
            </a:r>
          </a:p>
        </p:txBody>
      </p:sp>
      <p:sp>
        <p:nvSpPr>
          <p:cNvPr id="10" name="">
            <a:extLst xmlns:a="http://schemas.openxmlformats.org/drawingml/2006/main">
              <a:ext uri="{FF2B5EF4-FFF2-40B4-BE49-F238E27FC236}">
                <a16:creationId xmlns:a16="http://schemas.microsoft.com/office/drawing/2014/main" id="{462C849F-CCD2-45E1-AD93-D79797702C42}"/>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高频错因：把文化认同写成单一答案</a:t>
            </a:r>
          </a:p>
        </p:txBody>
      </p:sp>
      <p:sp>
        <p:nvSpPr>
          <p:cNvPr id="11" name="">
            <a:extLst xmlns:a="http://schemas.openxmlformats.org/drawingml/2006/main">
              <a:ext uri="{FF2B5EF4-FFF2-40B4-BE49-F238E27FC236}">
                <a16:creationId xmlns:a16="http://schemas.microsoft.com/office/drawing/2014/main" id="{41879076-D919-4DE2-B399-12A28A0FB9A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5BD9DC5-C758-43A2-8D89-593E1B51D75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3577508-0F1C-48AE-85E8-8365604A3D7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文化不是静态标签，而是实践与选择</a:t>
            </a:r>
          </a:p>
        </p:txBody>
      </p:sp>
      <p:sp>
        <p:nvSpPr>
          <p:cNvPr id="14" name="">
            <a:extLst xmlns:a="http://schemas.openxmlformats.org/drawingml/2006/main">
              <a:ext uri="{FF2B5EF4-FFF2-40B4-BE49-F238E27FC236}">
                <a16:creationId xmlns:a16="http://schemas.microsoft.com/office/drawing/2014/main" id="{466B4F08-60EE-4973-BEC3-1B69B5D01FD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ABEA2D0-BD67-4E97-BCD7-0FFF881F4C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68EC8C0-8EEC-41D9-81D9-9DE759530D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7" name="">
            <a:extLst xmlns:a="http://schemas.openxmlformats.org/drawingml/2006/main">
              <a:ext uri="{FF2B5EF4-FFF2-40B4-BE49-F238E27FC236}">
                <a16:creationId xmlns:a16="http://schemas.microsoft.com/office/drawing/2014/main" id="{CB59B387-BDAA-42B1-8367-1FE2BA0478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40760906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C938577-61A1-4A49-BE94-D552E4AC76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48AF495-7A71-4DF6-8F92-4D6C26A980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65568226d4d4c3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E10C15-D794-4B8C-93F5-FF0AD447A30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B2DFBA5-B281-4D8F-87DA-C4C80CA4180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3E6589B-E85B-4AEA-B5D1-DD9BB099202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D2953BB-A4DD-4D5A-9F41-531A9A71A2AA}"/>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32BBDAD-CDDB-40AC-B7A5-7E8996AFDDE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找传统元素</a:t>
            </a:r>
          </a:p>
        </p:txBody>
      </p:sp>
      <p:sp>
        <p:nvSpPr>
          <p:cNvPr id="9" name="">
            <a:extLst xmlns:a="http://schemas.openxmlformats.org/drawingml/2006/main">
              <a:ext uri="{FF2B5EF4-FFF2-40B4-BE49-F238E27FC236}">
                <a16:creationId xmlns:a16="http://schemas.microsoft.com/office/drawing/2014/main" id="{F65B7F0F-E9AB-4D5B-88D8-0EDEBE2778B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C2BB804-37D3-4789-85F6-9C5EC37984F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看现代转化</a:t>
            </a:r>
          </a:p>
        </p:txBody>
      </p:sp>
      <p:sp>
        <p:nvSpPr>
          <p:cNvPr id="11" name="">
            <a:extLst xmlns:a="http://schemas.openxmlformats.org/drawingml/2006/main">
              <a:ext uri="{FF2B5EF4-FFF2-40B4-BE49-F238E27FC236}">
                <a16:creationId xmlns:a16="http://schemas.microsoft.com/office/drawing/2014/main" id="{41F94CB4-A62B-4CB8-9E81-9C8EBC4E8D8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AF2957F-EDE5-45CD-AA0A-1B97F8B36DC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评价影响</a:t>
            </a:r>
          </a:p>
        </p:txBody>
      </p:sp>
      <p:sp>
        <p:nvSpPr>
          <p:cNvPr id="13" name="">
            <a:extLst xmlns:a="http://schemas.openxmlformats.org/drawingml/2006/main">
              <a:ext uri="{FF2B5EF4-FFF2-40B4-BE49-F238E27FC236}">
                <a16:creationId xmlns:a16="http://schemas.microsoft.com/office/drawing/2014/main" id="{4D69F419-4865-467D-93A2-A6DB7A11A9C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FD1B52F5-887D-4C47-95D2-62E638CA12D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4912DFFB-3CE3-4177-A394-ECC083B3B36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【原创训练材料｜参数为训练所设】Craftspeople teach a traditional technique; stu…</a:t>
            </a:r>
          </a:p>
        </p:txBody>
      </p:sp>
      <p:sp>
        <p:nvSpPr>
          <p:cNvPr id="16" name="">
            <a:extLst xmlns:a="http://schemas.openxmlformats.org/drawingml/2006/main">
              <a:ext uri="{FF2B5EF4-FFF2-40B4-BE49-F238E27FC236}">
                <a16:creationId xmlns:a16="http://schemas.microsoft.com/office/drawing/2014/main" id="{AB572B52-7483-40A9-91B0-A200B0D340C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4B760BE-ADC5-4196-9D3B-2038BD05D0B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BC885190-5E33-4552-AD90-E4E3FEA7DB4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正确结论：Transmission can combine knowledge of origins with reasoned adaptatio…</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5C24822E-00A7-4E3A-9283-5ED59A46F92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1AB0E26-B521-4502-A6CD-05AC7BEDE3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DCA3B9A-00E9-4F49-8BD2-74E98957CB1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8C99F98D-E127-4225-8C60-43F2DBD0C6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052929541"/>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385C32B-7FF9-48B2-8C5B-F1B54F3261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D7D159E5-6253-4421-8DC5-9D02982441D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99ae384b0324e7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575A06-EE2D-4FCA-B44F-091EDB3E8E0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B48E332-262D-44B4-9B1D-FA7811D3106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BC4E14B-F0DA-4B38-9E02-6B72908E72A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DBB7B48-EA6F-4697-895F-F40BCF2BD48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46CFCE09-A844-466E-92D2-9E7B7A1BC16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B3C1A8C-1EDE-4081-AC06-B69D4F2D89A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6BD112A-EB67-431F-82EE-3B7F49F630A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C6A38F6-F22A-4219-AD53-FAD20C92102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7EBCB4A-037C-4704-B028-E967AA8ECCA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B1FF057-830A-4C80-9FA3-926403E2692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7F9E3D6-1244-49D4-A485-FE91CFA5027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B778534-6887-46DD-B4EE-CD9937BD9D2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5AB0BFF-0175-44BA-AFEB-70F21AF8E7E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E0B44FCA-8BDF-47E7-87CC-D957030E58E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566B8BA-AE2A-4351-9CEB-990C6D49B76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74DE75E4-BFB0-4F31-979F-4B42B46ACC6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106B999-4C12-4069-BA06-403509E565D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F1D7FF4-353D-4FD5-B18A-E9FA07D66E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E7A688F3-8860-4606-AD56-F3863CC2C7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6881288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A8573A0-C636-44E7-B391-B85CA45AF9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E714FA7C-D41F-421A-B5B6-5A30805B194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22397f0ebde4da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847623-7B37-44C6-9F50-B7F805C71BB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2823684-F266-4A72-AC0F-337598640AC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0DD193B-8B72-49D7-90B6-17E7F9C22C1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BDAC8D3-D44B-45DA-87AD-30632877CBCE}"/>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中华文化与现代生活</a:t>
            </a:r>
          </a:p>
        </p:txBody>
      </p:sp>
      <p:sp>
        <p:nvSpPr>
          <p:cNvPr id="8" name="">
            <a:extLst xmlns:a="http://schemas.openxmlformats.org/drawingml/2006/main">
              <a:ext uri="{FF2B5EF4-FFF2-40B4-BE49-F238E27FC236}">
                <a16:creationId xmlns:a16="http://schemas.microsoft.com/office/drawing/2014/main" id="{2E0EEA58-C17F-4B1C-A8EF-3CEB3E2F8B1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7F7315D-BA2F-427D-BD11-1324E634108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42CEA69-282C-43FB-A96A-3B9E0D8A52E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CCE9859B-F188-4B2E-A5ED-3DCF9426463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D96FEE0-43F1-4301-88AE-73C15FEB87B6}"/>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7325752-901F-488A-B7A6-6BF4D5C86A4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3C7DF530-F535-49E9-AA70-CC37687D460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DF2017C-5843-4617-8AC8-FF96ECE31E1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1F209BD-2F54-484B-B2F6-52A4D33A6F3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396319EA-39CB-4519-A7BD-CE3674987D4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11286C2-9605-424C-9106-FC9192CE170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2AA526A-873C-4DAC-8B45-86675F27C7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75E3C569-2CF3-4471-BA2F-9ED7A2EA59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411828056"/>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C80427B-2899-4BDF-B70D-34873DFE458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30B18964-C7F8-40BD-99B3-88E45389B4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5a6cc5f1b0e48c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DB3193-AB29-4B2F-88BE-58DE2E0B1F5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E9822CE-C6FC-4DED-8B82-4CD5A0BEDBD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AC9658C-455F-4F5D-913E-04D84E3207E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5F636A6-435A-4514-AACE-1ADE145CBF8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D32258AE-4688-4A78-AA5C-388AD88A11C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7FB5027-F0FB-4D96-8CC7-6DA203E48F8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D5543C2-2F6A-4184-B442-6A138FD8539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3FA2FB4F-844C-4469-8909-2E5EDBA2D90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DA1C5E1-0981-4E1E-A252-B0972110F71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C025ECC-6E3F-488B-8D7F-0EF10A4EAD8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92559105-028E-4AAC-B4CA-AC9E99ED613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A18EC6E-A111-41DF-B5AF-4800697DC35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EC1496C-70ED-417A-A6D0-4069F0D96B5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检查：把文化认同写成单一答案</a:t>
            </a:r>
          </a:p>
        </p:txBody>
      </p:sp>
      <p:sp>
        <p:nvSpPr>
          <p:cNvPr id="17" name="">
            <a:extLst xmlns:a="http://schemas.openxmlformats.org/drawingml/2006/main">
              <a:ext uri="{FF2B5EF4-FFF2-40B4-BE49-F238E27FC236}">
                <a16:creationId xmlns:a16="http://schemas.microsoft.com/office/drawing/2014/main" id="{BE3E8664-4D64-4634-ABAD-942AE520B9E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73D169D-2486-4161-9908-3B2D8BC0D0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89956A3-1F68-4597-90DB-68FE799BE6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31E551BD-3C76-4AC0-AECB-D0A908DCCB1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05904981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5803E76-508E-409A-A60C-7C0C0E2B29D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806368AF-59B3-4858-8A75-DB13E26F1F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255dd42cfc840f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8D65E6-F650-41F2-B5E4-56A2263AE8B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4E15520-C053-48A8-9EFF-EB826968217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2FE1A1B-7ED5-4A64-A84E-27AD76B2F87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EBD8A832-B894-4FDC-9B0F-2BBD6776BEF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【原创训练材料｜参数为训练所设】Craftspeople teach a traditional technique; students document the original motif and meaning, then redesign one product for present…</a:t>
            </a:r>
          </a:p>
        </p:txBody>
      </p:sp>
      <p:sp>
        <p:nvSpPr>
          <p:cNvPr id="8" name="">
            <a:extLst xmlns:a="http://schemas.openxmlformats.org/drawingml/2006/main">
              <a:ext uri="{FF2B5EF4-FFF2-40B4-BE49-F238E27FC236}">
                <a16:creationId xmlns:a16="http://schemas.microsoft.com/office/drawing/2014/main" id="{5103A7CA-E7BB-4B70-9B64-77C406C38FB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6398DEBB-8110-489D-AD8B-54DA60F9C0A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6DACF9E-13D0-4352-8FA8-4A69DF8CAE4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7D76F30-D3F9-4A82-8544-AA84211A101A}"/>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56BFCA3-7D6D-4C36-8F95-AEE6981AE21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6AA5D85-9839-43B5-BD02-7C7DE60BFA5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C18EB0E-AF72-48B4-9221-B00D1D1C030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78E8890-0821-4AE1-9C50-EBB4E77A326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7C42CF39-C10A-4EAF-B421-9E2562A18BB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E81245C-D694-4B08-8D17-0FB20D49B02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A4BA4811-44B2-4002-B299-5217E5E3E8F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A2740A0-3762-422C-A61E-75E8B04AC20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E516F19-ECBD-47ED-A356-A9922CD3AD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DE9ECF9-D29F-43B6-AD61-63007FC44D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7D1A1C2A-3CAE-4E43-96ED-27A1CE3082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572480010"/>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A1302D9-035B-446A-BFB9-E76F7BCCEA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6A51A377-C517-4C73-8908-03EC2E7EDE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9c3ff4e4cac406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9D30AD-006C-4EAE-ABA8-EACC3296924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EE65A33-FFD9-43DE-B442-EFC50F13648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5102189-7F6D-490C-8348-BBC6A38FFD7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DC99E1A-F7AE-4B5D-88E6-9E844CCCA6F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4FD1637-BB53-407B-AC77-A34F176FAD8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【原创训练材料｜参数为训练所设】Craftspeople teac…</a:t>
            </a:r>
          </a:p>
        </p:txBody>
      </p:sp>
      <p:sp>
        <p:nvSpPr>
          <p:cNvPr id="9" name="">
            <a:extLst xmlns:a="http://schemas.openxmlformats.org/drawingml/2006/main">
              <a:ext uri="{FF2B5EF4-FFF2-40B4-BE49-F238E27FC236}">
                <a16:creationId xmlns:a16="http://schemas.microsoft.com/office/drawing/2014/main" id="{61C8913C-529E-4E39-A5E3-A188A6AE5EB5}"/>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A051E162-4A33-45BA-8890-AB213D273E0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DD1B36A-B8AB-48D5-9948-31DC9BC2D07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FDBB3360-2215-41AA-A957-1D79CA49845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【原创训练材料｜参数为训练所设】Craftspeople teach a tradi…</a:t>
            </a:r>
          </a:p>
        </p:txBody>
      </p:sp>
      <p:sp>
        <p:nvSpPr>
          <p:cNvPr id="13" name="">
            <a:extLst xmlns:a="http://schemas.openxmlformats.org/drawingml/2006/main">
              <a:ext uri="{FF2B5EF4-FFF2-40B4-BE49-F238E27FC236}">
                <a16:creationId xmlns:a16="http://schemas.microsoft.com/office/drawing/2014/main" id="{BEE1EFFB-53B9-4614-B295-8F0C7C5E0F3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D74E84AD-6F2B-468C-9C9E-3504774DB7F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D53CF52-4FA9-4CA2-B359-545A8FA65AF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6AF025A-6475-4542-A664-06EE9C59BB0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【原创训练材料｜参数为训练所设】Craftspeople teach a tradi…</a:t>
            </a:r>
          </a:p>
        </p:txBody>
      </p:sp>
      <p:sp>
        <p:nvSpPr>
          <p:cNvPr id="17" name="">
            <a:extLst xmlns:a="http://schemas.openxmlformats.org/drawingml/2006/main">
              <a:ext uri="{FF2B5EF4-FFF2-40B4-BE49-F238E27FC236}">
                <a16:creationId xmlns:a16="http://schemas.microsoft.com/office/drawing/2014/main" id="{5ADB7779-BDA6-4E24-A9BE-B705D2D7EDA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CB039AB-3706-49D2-BC1C-4F862FFF09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982081B-83C6-472B-A4ED-3E3CAD39FB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EA5E424B-8BD5-4311-A20A-53539C6C72B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61615141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1CA1B65-C5D6-4E4C-8A9F-2EC8531EF5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81C38B94-D9CE-4ECB-B7C8-0378AA00ED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7b2a32fb4c4b2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59DD579-54E5-4A7E-A2F2-268EF785F74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AB10F9A-23AB-4DCA-8692-91FC5977423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7AB9AE8-0999-4401-8C1A-3AF7BDA82F9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370232F-93EF-48A0-A4FE-67E65B6F0EF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把文化认同写成单一答案</a:t>
            </a:r>
          </a:p>
        </p:txBody>
      </p:sp>
      <p:sp>
        <p:nvSpPr>
          <p:cNvPr id="8" name="">
            <a:extLst xmlns:a="http://schemas.openxmlformats.org/drawingml/2006/main">
              <a:ext uri="{FF2B5EF4-FFF2-40B4-BE49-F238E27FC236}">
                <a16:creationId xmlns:a16="http://schemas.microsoft.com/office/drawing/2014/main" id="{A1D9F54E-B8B5-4227-926B-8D856D97A2C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6DE201C-C330-4E99-8C3A-5B2EBEAA3E0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F73B1D4-B1CD-4A08-9C58-2D02C3B095F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779506B-DFD8-4EC7-978C-9BA4242E3C5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正确结论：Evaluate whether the redesign retains traceable technique or meaning rather tha…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DD1407A-7D73-41A3-8200-6EBD826141B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0F39109-5C67-4EB0-8C5E-F31550B17ED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EAECC75-39C4-438E-9A01-F73263944EB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5" name="">
            <a:extLst xmlns:a="http://schemas.openxmlformats.org/drawingml/2006/main">
              <a:ext uri="{FF2B5EF4-FFF2-40B4-BE49-F238E27FC236}">
                <a16:creationId xmlns:a16="http://schemas.microsoft.com/office/drawing/2014/main" id="{3B956074-75E2-4634-8018-72F5AA2A880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956955363"/>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269A6B5-23EF-47BC-BCFE-EBC846DA1F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15478D89-4D6F-480A-B385-413FA12FCCB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b043274e3ea4d9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4CEB35-5C20-4106-AA6B-F737937051E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4D8AB869-E01E-429A-9480-993052C21DF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E204911-782B-433C-A010-4EC578BC56F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A8FD2568-DBB7-4D54-B18E-F11EE2F33A7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【原创训练材料｜参数为训练所设】Craftspeople teach a traditional technique; students document the original motif and meaning, then redesign one product for present-day use.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a:t>
            </a:r>
          </a:p>
        </p:txBody>
      </p:sp>
      <p:sp>
        <p:nvSpPr>
          <p:cNvPr id="8" name="">
            <a:extLst xmlns:a="http://schemas.openxmlformats.org/drawingml/2006/main">
              <a:ext uri="{FF2B5EF4-FFF2-40B4-BE49-F238E27FC236}">
                <a16:creationId xmlns:a16="http://schemas.microsoft.com/office/drawing/2014/main" id="{74460D42-59BE-451F-B7C6-A8F34A73049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862193D-4357-4212-81AC-0FD98BB7020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0AE1B52-6669-4B86-85E8-861BC927F0A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45AB176-C8DD-4FC4-ABCC-B4B01EFF812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1D98BDF6-7600-44B3-8119-D854C225D7C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57A9943-28F8-429E-84D8-AD9E7737A10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46DD10A-DA01-43B9-8B5D-C61CBBB2695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660473D-4F45-4D01-9DB6-F875FBC1AF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6" name="">
            <a:extLst xmlns:a="http://schemas.openxmlformats.org/drawingml/2006/main">
              <a:ext uri="{FF2B5EF4-FFF2-40B4-BE49-F238E27FC236}">
                <a16:creationId xmlns:a16="http://schemas.microsoft.com/office/drawing/2014/main" id="{013FB29A-ABC3-4B0B-B1A1-FBB595B475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951126599"/>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56980C3-9514-45F2-A447-E6A6A2B045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3ACB7DDE-07E2-41A8-A935-4B390FD447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3eceb40eed1483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34E1D7-6C08-4AD2-BCAE-25ABEA93249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81C9006E-7028-4941-8641-FB43A568310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A1E325C-B925-4D8D-B631-44CA92360C2B}"/>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能独立执行“找传统元素—看现代转化—评价影响”，并说明每一步理由。</a:t>
            </a:r>
          </a:p>
        </p:txBody>
      </p:sp>
      <p:sp>
        <p:nvSpPr>
          <p:cNvPr id="7" name="">
            <a:extLst xmlns:a="http://schemas.openxmlformats.org/drawingml/2006/main">
              <a:ext uri="{FF2B5EF4-FFF2-40B4-BE49-F238E27FC236}">
                <a16:creationId xmlns:a16="http://schemas.microsoft.com/office/drawing/2014/main" id="{343DC677-8DFB-4ABA-ABA6-DC7C0C73C60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63D740F8-89BF-45AD-9CA7-B207DB03AA4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2CEA4613-5EA9-477C-A859-6329B0184C6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【原创训练材料｜参数为训练所设】Craftspeople teach a traditional tec…</a:t>
            </a:r>
          </a:p>
        </p:txBody>
      </p:sp>
      <p:sp>
        <p:nvSpPr>
          <p:cNvPr id="10" name="">
            <a:extLst xmlns:a="http://schemas.openxmlformats.org/drawingml/2006/main">
              <a:ext uri="{FF2B5EF4-FFF2-40B4-BE49-F238E27FC236}">
                <a16:creationId xmlns:a16="http://schemas.microsoft.com/office/drawing/2014/main" id="{CDA35977-771A-4CED-AF4B-48D59022878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高频错因：把文化认同写成单一答案</a:t>
            </a:r>
          </a:p>
        </p:txBody>
      </p:sp>
      <p:sp>
        <p:nvSpPr>
          <p:cNvPr id="11" name="">
            <a:extLst xmlns:a="http://schemas.openxmlformats.org/drawingml/2006/main">
              <a:ext uri="{FF2B5EF4-FFF2-40B4-BE49-F238E27FC236}">
                <a16:creationId xmlns:a16="http://schemas.microsoft.com/office/drawing/2014/main" id="{1C8DDC71-497A-4C56-9470-97AB07E830B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94DA425-9244-4BB4-9965-B076868321F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5341332-26EC-49AC-A39E-0682AAA8905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文化不是静态标签，而是实践与选择</a:t>
            </a:r>
          </a:p>
        </p:txBody>
      </p:sp>
      <p:sp>
        <p:nvSpPr>
          <p:cNvPr id="14" name="">
            <a:extLst xmlns:a="http://schemas.openxmlformats.org/drawingml/2006/main">
              <a:ext uri="{FF2B5EF4-FFF2-40B4-BE49-F238E27FC236}">
                <a16:creationId xmlns:a16="http://schemas.microsoft.com/office/drawing/2014/main" id="{0999E65B-4F68-469D-9272-24F9ADA1F05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22BEDCD-60D5-4776-A729-34B2E6509F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03C72B6-D319-41A9-9A37-A981D683E34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7" name="">
            <a:extLst xmlns:a="http://schemas.openxmlformats.org/drawingml/2006/main">
              <a:ext uri="{FF2B5EF4-FFF2-40B4-BE49-F238E27FC236}">
                <a16:creationId xmlns:a16="http://schemas.microsoft.com/office/drawing/2014/main" id="{DE8975DA-5C50-4C1E-B74D-B0E0AD567E0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68117012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715381C-0D66-47DA-8414-2B804F67AE7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F472346-6DAC-4637-8861-62DDF8A43B5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fe873b999b94bb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E10F0C-24AA-45C3-8E10-8C738E3D567B}"/>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383F463-2E34-4D27-A4E4-2B191638EC8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1FCE7D5-3B8E-44F5-9908-80D73969D48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A6F95E9-6B12-4EF3-BC60-E0A406A649D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B5725EF-CB07-44C2-996D-AC0B4E94F11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找传统元素</a:t>
            </a:r>
          </a:p>
        </p:txBody>
      </p:sp>
      <p:sp>
        <p:nvSpPr>
          <p:cNvPr id="9" name="">
            <a:extLst xmlns:a="http://schemas.openxmlformats.org/drawingml/2006/main">
              <a:ext uri="{FF2B5EF4-FFF2-40B4-BE49-F238E27FC236}">
                <a16:creationId xmlns:a16="http://schemas.microsoft.com/office/drawing/2014/main" id="{6DF65864-CEB8-4441-B8A2-F3C7EB19C2E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329A6E7-D4F5-4684-BB16-56EFE100B68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看现代转化</a:t>
            </a:r>
          </a:p>
        </p:txBody>
      </p:sp>
      <p:sp>
        <p:nvSpPr>
          <p:cNvPr id="11" name="">
            <a:extLst xmlns:a="http://schemas.openxmlformats.org/drawingml/2006/main">
              <a:ext uri="{FF2B5EF4-FFF2-40B4-BE49-F238E27FC236}">
                <a16:creationId xmlns:a16="http://schemas.microsoft.com/office/drawing/2014/main" id="{2D540E5C-9506-4FFC-82AE-15330275E69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8FF42E7-B807-4BDA-B80F-E75E456ECF6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评价影响</a:t>
            </a:r>
          </a:p>
        </p:txBody>
      </p:sp>
      <p:sp>
        <p:nvSpPr>
          <p:cNvPr id="13" name="">
            <a:extLst xmlns:a="http://schemas.openxmlformats.org/drawingml/2006/main">
              <a:ext uri="{FF2B5EF4-FFF2-40B4-BE49-F238E27FC236}">
                <a16:creationId xmlns:a16="http://schemas.microsoft.com/office/drawing/2014/main" id="{EDC0C4EF-9CE8-4985-B611-A140CAD8D24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B096F30-031A-4A24-9568-E0C7223389B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B772B948-9765-4FF2-8D58-22EE5970D8E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【原创训练材料｜参数为训练所设】Craftspeople teach a traditional technique; st…</a:t>
            </a:r>
          </a:p>
        </p:txBody>
      </p:sp>
      <p:sp>
        <p:nvSpPr>
          <p:cNvPr id="16" name="">
            <a:extLst xmlns:a="http://schemas.openxmlformats.org/drawingml/2006/main">
              <a:ext uri="{FF2B5EF4-FFF2-40B4-BE49-F238E27FC236}">
                <a16:creationId xmlns:a16="http://schemas.microsoft.com/office/drawing/2014/main" id="{095E5CE5-5F74-4159-9842-2EC3A4DB2BD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EF624F07-21EC-4E08-BBD1-E7223B68977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39F511ED-3165-4C44-99A3-071787B6366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141"/>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正确结论：Any redesign is not automatically continuity or destruction.</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88255DBF-8AE8-40A3-8FB9-03939C28752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DB772166-1E86-462B-8B5E-1208103DA5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AE88DB3-1EAD-479B-8A06-E7D29DCA67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634EA3E9-0F3D-4563-9A82-003CC5D6A1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941389648"/>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18A5389-A367-4DCE-BEED-9C26857750C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CFC944C9-C3E7-4D11-AE50-D7A34D31D03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14b835845674b8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C9130B-0375-4126-B8FF-B0B2A739699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BDF4025-C23C-4CA2-9449-ED56CDBCC70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DA0384F-7C72-462A-9554-E9C9EA291EA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681F6B2-51F5-4E51-8231-9EA49901FE4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79C245C0-905E-46B9-84FD-BB2CA86DE25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7F0938DE-EA8A-4937-A077-87854A12B06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9CEFC4A-0F0C-4C99-9489-185FFF1C3E8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0F56736-6D48-464D-817A-54CCE0FA8E5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D6F260C-C5F9-4D74-AC5C-3A47C329FE5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3A8D904-7988-4FEC-B35E-AEFE3E71C76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D735AC5-6D2F-4B41-AE07-0506F21455C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4DF84DE-27E1-4726-BD9E-9A5B2AEC883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FDA6FA5-9696-40BA-BAF5-CC07647C9A4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B7637A87-F179-4A99-B274-4EB466C581E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F3E509C-EFE6-4BA2-A17A-E6F7B0D0F7A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EAAC09A0-AF16-45F2-A2D2-9B1128316F8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1214756-9D53-4907-92D9-25B0428776A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38AC8A1-D393-4AD7-B5C7-B9CDC7EA90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313E4DA3-5372-463D-8962-AED5EA8D714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98609774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78F5C3C-E6A4-45BD-AB72-B5875B5285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D9D1A7AC-2497-49AB-909E-551138203A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43ccbc3c6f842f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D857E0D-A4E0-4D7E-9B6C-2546355F832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D48A596-7770-4050-8886-79D950E282A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09AF600-6524-46D6-AD8C-5243CF1133C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847C3F1-C055-4016-9A62-1821E8E4FAF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中华文化与现代生活</a:t>
            </a:r>
          </a:p>
        </p:txBody>
      </p:sp>
      <p:sp>
        <p:nvSpPr>
          <p:cNvPr id="8" name="">
            <a:extLst xmlns:a="http://schemas.openxmlformats.org/drawingml/2006/main">
              <a:ext uri="{FF2B5EF4-FFF2-40B4-BE49-F238E27FC236}">
                <a16:creationId xmlns:a16="http://schemas.microsoft.com/office/drawing/2014/main" id="{C5E81765-076C-4BFD-B141-4E2DA25EBBE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D4D46C8-8122-4CBC-A2A8-E5B3B16F2AB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FCBBE43-0705-4F8C-A56A-637F150A0E4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04F88D6F-26EC-4C2D-8405-D30A1FC860A6}"/>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F2EF9FE-5150-40F9-8264-62507DDDF4F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82B2789-0BBA-42F5-9D4F-766185C6D0C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DCABDD51-8780-4483-9463-56A91F4FC63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FF6D724-ED07-4807-B2BB-91819A549B2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7180736-EE57-43FE-B230-32FEB441800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5DE9B35B-0C13-4FFA-BE9C-C79FF8D289B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1819368-6F43-468B-9192-82E003D18C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0AD3214-E5F6-49CE-856D-6C49B7067FE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90E6F5C2-6138-4FCB-B5FB-518471C68B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57189786"/>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5C23B68-24C9-4EE6-8C57-85B42D75B06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196328B0-72FA-4B35-B587-CDFA1031C0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a2ec7d9303d438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E03E6A-3AD6-4C5D-8F75-FB1BBDABD68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E58E4D5-9309-40F5-9FFB-7AF533FE293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0E3D3AB-B3A8-49E2-85DB-35F9587377F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D52A6D0-FAFC-4389-890C-62EABA7D7AD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2E1B23DF-46D1-43C2-8879-3EB810D0F35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5001A3B-C454-496C-8EBE-861CCD8DE75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300E435-C77A-46C6-B06C-9FC89F022B3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59E78735-722B-46E9-9CA1-DAD643B3F34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C3A1CD4-19E3-44FC-A8B2-8FFCD13CD79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1E39446-B1EA-414C-B34D-08543918AD0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6EDDC7A3-BD47-4072-A73F-6AB7A573241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F8CCC61-9243-43A5-8FA6-B7A70B0B94E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4B58477-0D27-45BB-8161-71E4EE67A14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检查：把文化认同写成单一答案</a:t>
            </a:r>
          </a:p>
        </p:txBody>
      </p:sp>
      <p:sp>
        <p:nvSpPr>
          <p:cNvPr id="17" name="">
            <a:extLst xmlns:a="http://schemas.openxmlformats.org/drawingml/2006/main">
              <a:ext uri="{FF2B5EF4-FFF2-40B4-BE49-F238E27FC236}">
                <a16:creationId xmlns:a16="http://schemas.microsoft.com/office/drawing/2014/main" id="{6148A1E1-FC6C-4A05-9A6C-0D51C772B84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B2C0FB34-5160-483E-83CA-D8FEC829B27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3C44DA-2525-4B38-AD69-8FA726EF695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11DA0D67-F594-4076-B67A-FA6347405C5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84581970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E5D7C62-03F4-404B-B9A1-372039F854E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77F7A715-8A93-439C-ADE0-4B860A42DA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f835384b52b447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9566E4-4C8C-41ED-95AB-4621E8BB13F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F46BE97-2619-49BB-AED1-D3269BAAE6E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942DAFA-AFF7-4CE0-B91E-4B4C87E4FF3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05378C26-2A8E-40FD-AD4B-83C9147C404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【原创训练材料｜参数为训练所设】Craftspeople teach a traditional technique; students document the original motif and meaning, then redesign one product for presen…</a:t>
            </a:r>
          </a:p>
        </p:txBody>
      </p:sp>
      <p:sp>
        <p:nvSpPr>
          <p:cNvPr id="8" name="">
            <a:extLst xmlns:a="http://schemas.openxmlformats.org/drawingml/2006/main">
              <a:ext uri="{FF2B5EF4-FFF2-40B4-BE49-F238E27FC236}">
                <a16:creationId xmlns:a16="http://schemas.microsoft.com/office/drawing/2014/main" id="{D504B4A0-ACDD-4167-BDB6-CEE9C6708C9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F33E993B-C25E-43E8-8C83-F83235A989F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6B85B1A-3783-4C92-B17D-5399EB699EC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E9D2719-C4B5-49E7-B553-E6FB2FB2095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572B9FB-D50C-4999-92E1-21481F9A93C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858A47B-E702-43CF-B712-B3DD4952D6A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8722DFE-6CA3-4303-ACDA-8AED9D5CA28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8F95831-4501-4B8A-A3A0-3AE4FD21506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1E55788-2447-46EA-8571-DB3B890FE08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9A14380-86D7-43CD-9642-5D2303A4698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7FA72C9-0829-4E7E-9D12-9CD113566BF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0027551-D2FF-4D38-A859-CF1C11BB2F1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5C001ED-AE62-42AD-B482-6EA46CB7E98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457E90E-800E-4022-8150-3B75BF3CAF1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3CB500BB-8ABF-47DA-B069-9863E8765A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781231751"/>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B3ACF60-0A8D-4D59-898A-AB35ECE440F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8DF76400-316F-4DAB-880F-2888C2AFA70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b16a981503d48d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2E155F-82EC-4964-A94B-FA8E02B9AEA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81CC776-821B-4905-BFFE-C1D7AE69F67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C32ABF0-07A7-417B-82F6-FF60B103F4F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5563C9C-AB7D-4909-9B8C-86733586AAC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AE48459-5E32-473A-8054-644C617BB92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【原创训练材料｜参数为训练所设】Craftspeople tea…</a:t>
            </a:r>
          </a:p>
        </p:txBody>
      </p:sp>
      <p:sp>
        <p:nvSpPr>
          <p:cNvPr id="9" name="">
            <a:extLst xmlns:a="http://schemas.openxmlformats.org/drawingml/2006/main">
              <a:ext uri="{FF2B5EF4-FFF2-40B4-BE49-F238E27FC236}">
                <a16:creationId xmlns:a16="http://schemas.microsoft.com/office/drawing/2014/main" id="{225737AB-8016-46E5-BB95-7CCDDA4E9F8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9690D70-657D-441C-936B-197A37C7EBB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F00E4FC-AC4D-40CD-86C8-8554C7E61E4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B035F3E-8523-43EB-B9A2-416998ACC73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【原创训练材料｜参数为训练所设】Craftspeople teach a trad…</a:t>
            </a:r>
          </a:p>
        </p:txBody>
      </p:sp>
      <p:sp>
        <p:nvSpPr>
          <p:cNvPr id="13" name="">
            <a:extLst xmlns:a="http://schemas.openxmlformats.org/drawingml/2006/main">
              <a:ext uri="{FF2B5EF4-FFF2-40B4-BE49-F238E27FC236}">
                <a16:creationId xmlns:a16="http://schemas.microsoft.com/office/drawing/2014/main" id="{2229E776-74EA-4BC7-B1AB-68EAE6FDEDC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F9DA3BC-3F10-4866-9A14-F3F87EEEFC7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639FAC8-9E0A-4F4F-BC34-1BC55E2740F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261BD87-7D8E-48BA-801A-F9D4FB5C026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【原创训练材料｜参数为训练所设】Craftspeople teach a trad…</a:t>
            </a:r>
          </a:p>
        </p:txBody>
      </p:sp>
      <p:sp>
        <p:nvSpPr>
          <p:cNvPr id="17" name="">
            <a:extLst xmlns:a="http://schemas.openxmlformats.org/drawingml/2006/main">
              <a:ext uri="{FF2B5EF4-FFF2-40B4-BE49-F238E27FC236}">
                <a16:creationId xmlns:a16="http://schemas.microsoft.com/office/drawing/2014/main" id="{12795DA2-44BA-47E6-B3D6-E7AB785D8AE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7E4B07A-A962-470D-AAAE-D7DA8E0515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7638C24-3D60-4C00-8D08-194CA0D351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E36775A5-0C29-4BAF-B479-54DD92E643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58110355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803BFA9-252B-40BB-855C-1DCD969002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2BD6EEE8-7786-4BD2-B31F-37D60290A1D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343613ad4cf4ac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50814E-27D5-46B6-9B07-05978D534D1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257B418-2348-4BF2-881B-1B301A82566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407F814-5E0E-409E-9463-2594FC680ED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CDEE150-CDB5-4D23-9B45-D3587C323D3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把文化认同写成单一答案</a:t>
            </a:r>
          </a:p>
        </p:txBody>
      </p:sp>
      <p:sp>
        <p:nvSpPr>
          <p:cNvPr id="8" name="">
            <a:extLst xmlns:a="http://schemas.openxmlformats.org/drawingml/2006/main">
              <a:ext uri="{FF2B5EF4-FFF2-40B4-BE49-F238E27FC236}">
                <a16:creationId xmlns:a16="http://schemas.microsoft.com/office/drawing/2014/main" id="{C99552EE-68CA-466E-9D40-1EAF7EE1F85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07E129C-040B-432D-8E6F-18EFC6D3F7D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A9DC9B7-0537-44AA-91AC-E5AF719C6F1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F735801-FB2A-411E-8B23-7DABCA70C5F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Transmission can combine knowledge of origins with reaso…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9D23EC4-D457-4B6D-B753-5500A5F67F5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2D0AE40-643E-4B30-8C55-8D28BABE32D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E488BC6-A452-4815-84F9-B7F31D0B8DD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5" name="">
            <a:extLst xmlns:a="http://schemas.openxmlformats.org/drawingml/2006/main">
              <a:ext uri="{FF2B5EF4-FFF2-40B4-BE49-F238E27FC236}">
                <a16:creationId xmlns:a16="http://schemas.microsoft.com/office/drawing/2014/main" id="{E23A1E0E-494D-40F4-86B2-68D3D78219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127799453"/>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9AD9F46-D746-425D-B47A-BCDB6A48624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8928E8D1-B113-48C7-9B54-4BF0BAF457C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8155334a2404cf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1CCCC0-960E-4CA8-B6C3-E45C7923AB3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64262CE-4C34-482E-899C-8934766B2F3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12CD719-378D-4C50-9767-BCB5FBE04D6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89C93F30-99EC-4DB7-9CCB-7B9AC15478C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【原创训练材料｜参数为训练所设】Craftspeople teach a traditional technique; students document the original motif and meaning, then redesign one product for present-day use.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a:t>
            </a:r>
          </a:p>
        </p:txBody>
      </p:sp>
      <p:sp>
        <p:nvSpPr>
          <p:cNvPr id="8" name="">
            <a:extLst xmlns:a="http://schemas.openxmlformats.org/drawingml/2006/main">
              <a:ext uri="{FF2B5EF4-FFF2-40B4-BE49-F238E27FC236}">
                <a16:creationId xmlns:a16="http://schemas.microsoft.com/office/drawing/2014/main" id="{8E845F12-36C1-4A7F-B02F-67CB2C2E609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AB5457D-9FF6-4030-A530-86FF158A71E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AAEB539-2301-407E-A13A-FF2CE9AB3A5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6BE23E4-C00D-4CDA-9CCE-C4DB535CE0D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98F3A216-6193-48D9-BBD2-36642C43441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E569A02-60F8-4A98-A03F-8BE1F808E89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45D1E12-D96F-4CF7-BFFC-ACA43EBC874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4410B70-96FD-424D-9031-512209C6D9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6" name="">
            <a:extLst xmlns:a="http://schemas.openxmlformats.org/drawingml/2006/main">
              <a:ext uri="{FF2B5EF4-FFF2-40B4-BE49-F238E27FC236}">
                <a16:creationId xmlns:a16="http://schemas.microsoft.com/office/drawing/2014/main" id="{ED47BC7E-F3EC-4BA0-B594-C72F4A1DED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20126401"/>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54E9549-D36B-4774-BFBD-D2EE76F040C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065CBF5F-F48B-4655-B321-AFE81A903A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e16b9dd79f34e9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33AA0E-DAD9-4537-85E6-C8E07E87143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ED315B78-D6E4-46FD-B731-61EB13242BE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17211BE-1A6F-4EEC-9C72-AB043BA85A5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06A48272-4740-4293-AF15-AC15F692C00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3339E4A-4653-407C-8F0D-6747D18A9BF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3C531302-88C8-4245-B606-F28B7530FD9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【原创训练材料｜参数为训练所设】Craftspeople teach a traditional tec…</a:t>
            </a:r>
          </a:p>
        </p:txBody>
      </p:sp>
      <p:sp>
        <p:nvSpPr>
          <p:cNvPr id="10" name="">
            <a:extLst xmlns:a="http://schemas.openxmlformats.org/drawingml/2006/main">
              <a:ext uri="{FF2B5EF4-FFF2-40B4-BE49-F238E27FC236}">
                <a16:creationId xmlns:a16="http://schemas.microsoft.com/office/drawing/2014/main" id="{92EDB729-DBA8-4046-A93D-160003E8354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高频错因：把文化认同写成单一答案</a:t>
            </a:r>
          </a:p>
        </p:txBody>
      </p:sp>
      <p:sp>
        <p:nvSpPr>
          <p:cNvPr id="11" name="">
            <a:extLst xmlns:a="http://schemas.openxmlformats.org/drawingml/2006/main">
              <a:ext uri="{FF2B5EF4-FFF2-40B4-BE49-F238E27FC236}">
                <a16:creationId xmlns:a16="http://schemas.microsoft.com/office/drawing/2014/main" id="{A360F403-AFF0-4B5F-81D2-DE205ECACA9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964C529-DB32-49C5-B8CA-2C6A897C6B4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773BDCD-209E-4F00-A36B-5803078F9A55}"/>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文化不是静态标签，而是实践与选择</a:t>
            </a:r>
          </a:p>
        </p:txBody>
      </p:sp>
      <p:sp>
        <p:nvSpPr>
          <p:cNvPr id="14" name="">
            <a:extLst xmlns:a="http://schemas.openxmlformats.org/drawingml/2006/main">
              <a:ext uri="{FF2B5EF4-FFF2-40B4-BE49-F238E27FC236}">
                <a16:creationId xmlns:a16="http://schemas.microsoft.com/office/drawing/2014/main" id="{5295C024-5B7C-4B3C-AE08-737396778F5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AC39F12-7234-49B7-BFD3-F4C66FF528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195329D-0EF3-4570-BD14-C8ED1BD481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7" name="">
            <a:extLst xmlns:a="http://schemas.openxmlformats.org/drawingml/2006/main">
              <a:ext uri="{FF2B5EF4-FFF2-40B4-BE49-F238E27FC236}">
                <a16:creationId xmlns:a16="http://schemas.microsoft.com/office/drawing/2014/main" id="{7554CC54-8855-4893-8481-9E8A3094D4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50107704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1AD477F-8885-4F6A-B1FA-D721FC36BCA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7B8D8B6E-11FE-42FC-8005-0394A30768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47edaf0b1f5483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6B5F69-7EBB-401E-8A79-C781D2A8ECD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4BF75A8-B9B5-4539-878A-C35289CAC6C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59999C9-F623-4C7C-8927-4017C0F65FF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1948E3D-2EB9-4433-ACD1-53F67ABE6AE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15F6AEA-6DBF-4A7D-94A9-7BB7FE5B0E4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找传统元素</a:t>
            </a:r>
          </a:p>
        </p:txBody>
      </p:sp>
      <p:sp>
        <p:nvSpPr>
          <p:cNvPr id="9" name="">
            <a:extLst xmlns:a="http://schemas.openxmlformats.org/drawingml/2006/main">
              <a:ext uri="{FF2B5EF4-FFF2-40B4-BE49-F238E27FC236}">
                <a16:creationId xmlns:a16="http://schemas.microsoft.com/office/drawing/2014/main" id="{A3442E41-E546-4085-A2DE-3DF408520A3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027954D-C942-4BB9-AFA5-0CF2645DFA0A}"/>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看现代转化</a:t>
            </a:r>
          </a:p>
        </p:txBody>
      </p:sp>
      <p:sp>
        <p:nvSpPr>
          <p:cNvPr id="11" name="">
            <a:extLst xmlns:a="http://schemas.openxmlformats.org/drawingml/2006/main">
              <a:ext uri="{FF2B5EF4-FFF2-40B4-BE49-F238E27FC236}">
                <a16:creationId xmlns:a16="http://schemas.microsoft.com/office/drawing/2014/main" id="{497DB7A9-1C58-4768-9393-E89093F11C9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45AE6D3-1372-40D6-89E0-3F7EE44AC08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评价影响</a:t>
            </a:r>
          </a:p>
        </p:txBody>
      </p:sp>
      <p:sp>
        <p:nvSpPr>
          <p:cNvPr id="13" name="">
            <a:extLst xmlns:a="http://schemas.openxmlformats.org/drawingml/2006/main">
              <a:ext uri="{FF2B5EF4-FFF2-40B4-BE49-F238E27FC236}">
                <a16:creationId xmlns:a16="http://schemas.microsoft.com/office/drawing/2014/main" id="{5BEBD665-7499-4045-A5B9-A88CEC2F34C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4AEB990-A3AF-4E89-9436-DF12AF036BF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FD1CAD66-75F3-42B8-A630-6DDAF1EE7CE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【原创训练材料｜参数为训练所设】Craftspeople teach a traditional technique; st…</a:t>
            </a:r>
          </a:p>
        </p:txBody>
      </p:sp>
      <p:sp>
        <p:nvSpPr>
          <p:cNvPr id="16" name="">
            <a:extLst xmlns:a="http://schemas.openxmlformats.org/drawingml/2006/main">
              <a:ext uri="{FF2B5EF4-FFF2-40B4-BE49-F238E27FC236}">
                <a16:creationId xmlns:a16="http://schemas.microsoft.com/office/drawing/2014/main" id="{0A80139E-9949-468E-A39B-8F4BD7D4697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67F2696-DDC1-45E5-8B56-49192C9D87E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1BB49F4F-027B-403D-93B1-82BE2D2350F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Transmission can combine knowledge of origins wi…</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D75F5AB0-57E3-42B5-B2E0-67AB85B8366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906759F1-FA02-483E-9242-D3BF31DE1C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877A205-C902-4818-BBAD-6C970A7DC24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741A1B4C-D99D-40B2-81C5-2B34DFEDE1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268222503"/>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63533C2-B4FF-4882-85E2-E5EB1A8BFB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33D02769-F552-471B-AD9D-ED2CB06213E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c35cf2789f848a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CC32497-C39A-45E7-A652-148BEBF9CE4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F3EA065-3CC8-4665-A9B5-0B7FE5C82BC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DD93060-3799-4FA5-AB4A-43E0DAAE587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877FAAB-CF70-4B88-8ABC-BA81F9703FA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C33EC6BE-3429-47EE-8A27-095B31B50BE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26E0115-CBC6-47BD-A490-15451B81AA9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2536676-CB31-4779-8EE7-D6F40F5B80A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7FBDF89-355F-4419-9104-91C8BF8CA7C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6962984-F7B7-4564-9683-53E88D288F1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C4F5F72-B13E-4D50-889C-873DCFB4CAA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4ABF28D-8529-472C-ACCC-76D71DAB159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B3352A5-60D9-4329-9C20-7B460CD510A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B529858-6260-4F7B-AA7B-DA6DFCD8001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6B32B6F8-D26C-4181-982B-F77547AC997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6623272-3095-45BF-AEFD-598FA544D14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B828A5D-DCDC-4967-A28E-9153134FE4F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41E9A60-CF26-4918-A96A-F0498713FFE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CBAF3FD-189B-4FD0-AF7E-C61D3878B7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8B5A5F01-FCCD-4D0E-BAD6-CBC9E52A232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27504708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90753E0-07A8-498C-B1DA-DE31274617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CB1D10F-F383-4D76-9A20-A2E717ACC1E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e26e75b255949c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816AE6-9A24-47B4-B57E-AF55C01C99E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C93C834-6956-450C-BA31-340A6406813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BC2495B-BF42-4A41-8917-2157E40954E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277FE6C-230A-4043-BDF4-E6FFAC2F337E}"/>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中华文化与现代生活</a:t>
            </a:r>
          </a:p>
        </p:txBody>
      </p:sp>
      <p:sp>
        <p:nvSpPr>
          <p:cNvPr id="8" name="">
            <a:extLst xmlns:a="http://schemas.openxmlformats.org/drawingml/2006/main">
              <a:ext uri="{FF2B5EF4-FFF2-40B4-BE49-F238E27FC236}">
                <a16:creationId xmlns:a16="http://schemas.microsoft.com/office/drawing/2014/main" id="{1C2BD0F7-8737-4426-9426-B38316B2E5E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71D206D-7216-425C-A693-E1AA78BDCA9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B43409F-5E34-49F9-AB57-F066EEC2991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82B631D3-D574-4D84-832C-6794BD2F115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47A6EC7-AC52-4EFB-88C1-49493CC2BDA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1001E72-D943-41A3-A981-C0202164C60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606C7A54-F491-4BF1-949F-E293F581BE4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9575009-7BE6-47B9-9876-881B16175C1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DD3525B6-F260-4155-8F23-CEAC3F8B6C6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C70E1C0A-FBD5-4605-B543-6B0E87AA4FC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48B27D8-79EC-43E3-9A4B-FF3FDF2923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3261336-FA5A-44CA-95F6-4B589CC4503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3B3B43FC-35F4-4C9E-85D9-9785CD83BE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854622940"/>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D8F292A-0857-417B-A240-331451CDE7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56A89A22-2190-4584-8C2D-AC43E8CFD6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9caa20a369848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0AD781-A87E-4D49-845E-CF6F3897379F}"/>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F143EB0-8BEB-4D73-ACDF-3725900241F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9DAC150-DD8B-4900-A540-D1276E60108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36C1CF2-C58D-490A-BC61-A51C0D33B10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D768DEBF-6FD2-475F-A783-9FAC233D2A1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5881550A-AE7B-4368-86D3-5E0A36CD9F2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B6A9D7B-DF78-486F-8987-AD97833AA46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FF68D4BA-96E3-464A-A4A5-698FBC5B968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27364D6-F6D5-47A1-B795-9C68914380D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CFA5951-6471-4C4E-93B6-507E2D78AF8E}"/>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A1BF5E87-CB19-4DD4-8158-9D743B3B3F2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C52C317-9F07-4CD9-9DAE-9B01BF4C5FA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875A206-14A9-4E99-880B-9F360AC303D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检查：把文化认同写成单一答案</a:t>
            </a:r>
          </a:p>
        </p:txBody>
      </p:sp>
      <p:sp>
        <p:nvSpPr>
          <p:cNvPr id="17" name="">
            <a:extLst xmlns:a="http://schemas.openxmlformats.org/drawingml/2006/main">
              <a:ext uri="{FF2B5EF4-FFF2-40B4-BE49-F238E27FC236}">
                <a16:creationId xmlns:a16="http://schemas.microsoft.com/office/drawing/2014/main" id="{DF5D6B61-72D5-484B-AFDB-858A63D62A6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25E40EF-EAC4-4F21-9E67-5421880F11D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BFA274C-F298-4C08-91F5-A6FA754DA7C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D8479993-26CB-4104-937F-4B08EC418A1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47638616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196DD55-287C-4149-B65A-20A24BE35E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B498D350-FED9-4469-8F33-FD1D865A7E9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62547effdbb4ad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8953A0F-DD0E-4C67-80CA-EC932DCB8A2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C06CAD8-9C4C-40AC-9235-7A88BF92B96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8BD0C06-ED50-41EC-92BB-0154B2F6BAA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4628CF64-601D-413E-A857-09A0392387D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【原创训练材料｜参数为训练所设】Craftspeople teach a traditional technique; students document the original motif and meaning, then redesign one product for presen…</a:t>
            </a:r>
          </a:p>
        </p:txBody>
      </p:sp>
      <p:sp>
        <p:nvSpPr>
          <p:cNvPr id="8" name="">
            <a:extLst xmlns:a="http://schemas.openxmlformats.org/drawingml/2006/main">
              <a:ext uri="{FF2B5EF4-FFF2-40B4-BE49-F238E27FC236}">
                <a16:creationId xmlns:a16="http://schemas.microsoft.com/office/drawing/2014/main" id="{CFD6C4CA-4252-4BF4-AA09-3886C0F6273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6745712A-7767-4463-A1A5-F8DCF617314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11D6A73-67E5-4EE7-B00A-D111B564737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D57977E-9904-4A9C-ADA2-3CBE7E8E856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7FF340B-1CF2-4AB6-B569-2DF16A990D8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30B36B8-266D-46EA-AA6A-E99899A6B401}"/>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63F5DEA-0DC9-4403-AFC7-2DD260DB5FB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CF9D97D8-4866-47CD-8A8B-B6AD93BF9FC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1832AB3-6EC6-4F3F-AD30-C75BD599CF3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BAA761E-876B-4545-AEA4-8F0F02F82BC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68ED425-3CD1-4A29-BA1B-FDA6F40530A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3462FAD-AD86-4B21-9D61-D44193FBFA3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72CEA1C-ED84-4286-B925-592C1A4DAD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E0D58AB-5F6D-467F-A555-177A3BE158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2" name="">
            <a:extLst xmlns:a="http://schemas.openxmlformats.org/drawingml/2006/main">
              <a:ext uri="{FF2B5EF4-FFF2-40B4-BE49-F238E27FC236}">
                <a16:creationId xmlns:a16="http://schemas.microsoft.com/office/drawing/2014/main" id="{C2E98EAC-B12F-4726-B8FE-239AB93C9D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983177360"/>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00F7CE0-BCD2-4EF0-A0BF-1172185F0A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09C656F9-CF12-4E36-AA37-36E57FD88A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53033d4e0384cd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A977C44-3C0E-4D51-8342-B338A8A4728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2EAA2B4-4FBD-47A1-9BFB-1E61B12348E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B87F697-0479-43A0-A640-568EA039539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0ED4425-6C63-42A6-B18B-27E10D9644C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23B828D-3F0F-4249-B82E-02278415886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【原创训练材料｜参数为训练所设】Craftspeople tea…</a:t>
            </a:r>
          </a:p>
        </p:txBody>
      </p:sp>
      <p:sp>
        <p:nvSpPr>
          <p:cNvPr id="9" name="">
            <a:extLst xmlns:a="http://schemas.openxmlformats.org/drawingml/2006/main">
              <a:ext uri="{FF2B5EF4-FFF2-40B4-BE49-F238E27FC236}">
                <a16:creationId xmlns:a16="http://schemas.microsoft.com/office/drawing/2014/main" id="{7318CE93-34F6-4BCD-8AEA-8B08EEC4A1E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EF93101A-532C-4814-93FF-88E9743D94F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667C39C-14DE-4983-BDE6-E6CFF5FF306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52C9DC3-90FB-4962-99E5-67D6AD77B1B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【原创训练材料｜参数为训练所设】Craftspeople teach a trad…</a:t>
            </a:r>
          </a:p>
        </p:txBody>
      </p:sp>
      <p:sp>
        <p:nvSpPr>
          <p:cNvPr id="13" name="">
            <a:extLst xmlns:a="http://schemas.openxmlformats.org/drawingml/2006/main">
              <a:ext uri="{FF2B5EF4-FFF2-40B4-BE49-F238E27FC236}">
                <a16:creationId xmlns:a16="http://schemas.microsoft.com/office/drawing/2014/main" id="{B88DABEE-3B50-4931-899D-21BB9629290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DA8ECB5E-42C5-43EB-AC1A-47B3CC17550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3954A83-8F24-43C4-9311-CE344EC1427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B4A3234-61F4-4D2E-91D4-299B77AD2CC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【原创训练材料｜参数为训练所设】Craftspeople teach a trad…</a:t>
            </a:r>
          </a:p>
        </p:txBody>
      </p:sp>
      <p:sp>
        <p:nvSpPr>
          <p:cNvPr id="17" name="">
            <a:extLst xmlns:a="http://schemas.openxmlformats.org/drawingml/2006/main">
              <a:ext uri="{FF2B5EF4-FFF2-40B4-BE49-F238E27FC236}">
                <a16:creationId xmlns:a16="http://schemas.microsoft.com/office/drawing/2014/main" id="{E25F5021-D225-43EE-A30C-AEACBD9BCB9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F98D5D4-263A-43A2-B476-2E269A0397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A7F7B2F-1EA8-404E-97D1-A0D3A7DFDC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20" name="">
            <a:extLst xmlns:a="http://schemas.openxmlformats.org/drawingml/2006/main">
              <a:ext uri="{FF2B5EF4-FFF2-40B4-BE49-F238E27FC236}">
                <a16:creationId xmlns:a16="http://schemas.microsoft.com/office/drawing/2014/main" id="{CD1AFC8F-ECB9-4FDF-86A3-66C404957B1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67165146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EA39CAD-96FF-4874-BBC1-77B8E69B8B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2F704E9-5570-4D2C-978B-6511DD6145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b6666ae66bb4a5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F2CAEC-808B-4481-93CF-0EE751F52CE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5B18221-CB93-4166-A430-25805314C65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3DA6F37-59CB-4368-9B0C-EF5952307A2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2D94845-BFC0-45CE-A53C-560C6103DD8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把文化认同写成单一答案</a:t>
            </a:r>
          </a:p>
        </p:txBody>
      </p:sp>
      <p:sp>
        <p:nvSpPr>
          <p:cNvPr id="8" name="">
            <a:extLst xmlns:a="http://schemas.openxmlformats.org/drawingml/2006/main">
              <a:ext uri="{FF2B5EF4-FFF2-40B4-BE49-F238E27FC236}">
                <a16:creationId xmlns:a16="http://schemas.microsoft.com/office/drawing/2014/main" id="{E6221218-2ED9-4448-BACC-4CD710CD685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8804589-5C50-4DA6-840A-6F19727ACFA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1CEBBDA-6B5C-4E63-800D-56638C16572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92C9777-EACB-4B89-8185-82C52E7E501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Evaluate whether the redesign retains tr…</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928B522-0746-4810-AA4E-653BA95F987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A422F50-C14F-415A-BE9D-48B898A1D02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5A03E07-7614-49BA-A5A2-524CCCF33E4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5" name="">
            <a:extLst xmlns:a="http://schemas.openxmlformats.org/drawingml/2006/main">
              <a:ext uri="{FF2B5EF4-FFF2-40B4-BE49-F238E27FC236}">
                <a16:creationId xmlns:a16="http://schemas.microsoft.com/office/drawing/2014/main" id="{A388FBEC-6399-4AC9-9E3C-161D118AFF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2012715356"/>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6AAC9B0-F2CA-4A7F-8610-0339B10E14D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BDFB2589-4B28-4DAB-816E-E69A1970FB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b3c5c014db94f9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7B733F0-C558-43DD-9CB0-79FBAEEAD9D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5AFCCA3-9E9B-4453-A9D2-8ED75ACC3BB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A9694F5-3918-4207-A229-57BA0B08D71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8F69B80A-6029-425A-856A-314B7B56A19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【原创训练材料｜参数为训练所设】Craftspeople teach a traditional technique; students document the original motif and meaning, then redesign one product for present-day use.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a:t>
            </a:r>
          </a:p>
        </p:txBody>
      </p:sp>
      <p:sp>
        <p:nvSpPr>
          <p:cNvPr id="8" name="">
            <a:extLst xmlns:a="http://schemas.openxmlformats.org/drawingml/2006/main">
              <a:ext uri="{FF2B5EF4-FFF2-40B4-BE49-F238E27FC236}">
                <a16:creationId xmlns:a16="http://schemas.microsoft.com/office/drawing/2014/main" id="{C28C77BC-196E-4BAD-81F6-167A23BC6C4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3C81253-722A-4EF6-94A3-6BC521DAAA7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2596AA7-B2D7-4534-A2A7-EE18958ABBC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81D6D63-9AA2-4E9E-9278-F0FA4CEE4E4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803144BD-F96B-466A-81F9-58C076CC62D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ABDC3DE-5307-45C5-B738-788E9F4D61B4}"/>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A701E3B-65D3-4D34-9B54-20D237760E9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1239C1D-2DC5-4D4C-9DA3-6A88BFCF121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中华文化与现代生活</a:t>
            </a:r>
          </a:p>
        </p:txBody>
      </p:sp>
      <p:sp>
        <p:nvSpPr>
          <p:cNvPr id="16" name="">
            <a:extLst xmlns:a="http://schemas.openxmlformats.org/drawingml/2006/main">
              <a:ext uri="{FF2B5EF4-FFF2-40B4-BE49-F238E27FC236}">
                <a16:creationId xmlns:a16="http://schemas.microsoft.com/office/drawing/2014/main" id="{D4A9B211-248B-40A3-B8C5-26FFF0E9A2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442563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2026-08-19T08:47:37.9500000Z</dcterms:created>
  <dcterms:modified xsi:type="dcterms:W3CDTF">2026-08-19T08:47:37.9500000Z</dcterms:modified>
</coreProperties>
</file>