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945a6383654bf6" /><Relationship Type="http://schemas.openxmlformats.org/officeDocument/2006/relationships/extended-properties" Target="/docProps/app.xml" Id="R6bb6699523a142f5" /><Relationship Type="http://schemas.openxmlformats.org/officeDocument/2006/relationships/officeDocument" Target="/ppt/presentation.xml" Id="R5f2ebe13009049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58a254c4e84ff8"/>
  </p:sldMasterIdLst>
  <p:notesMasterIdLst>
    <p:notesMasterId xmlns:r="http://schemas.openxmlformats.org/officeDocument/2006/relationships" r:id="Rd1cf4ba760f041fd"/>
  </p:notesMasterIdLst>
  <p:sldIdLst>
    <p:sldId xmlns:r="http://schemas.openxmlformats.org/officeDocument/2006/relationships" id="256" r:id="Rcffecde5897e41ba"/>
    <p:sldId xmlns:r="http://schemas.openxmlformats.org/officeDocument/2006/relationships" id="257" r:id="Rf10afec3e70140e8"/>
    <p:sldId xmlns:r="http://schemas.openxmlformats.org/officeDocument/2006/relationships" id="258" r:id="R09de5fd279814839"/>
    <p:sldId xmlns:r="http://schemas.openxmlformats.org/officeDocument/2006/relationships" id="259" r:id="Rb8d905a633214325"/>
    <p:sldId xmlns:r="http://schemas.openxmlformats.org/officeDocument/2006/relationships" id="260" r:id="Rff1a7091cd6b4876"/>
    <p:sldId xmlns:r="http://schemas.openxmlformats.org/officeDocument/2006/relationships" id="261" r:id="R78c40dbf93af4206"/>
    <p:sldId xmlns:r="http://schemas.openxmlformats.org/officeDocument/2006/relationships" id="262" r:id="Rdcf1b5e0fb8647e3"/>
    <p:sldId xmlns:r="http://schemas.openxmlformats.org/officeDocument/2006/relationships" id="263" r:id="R785a986bc2314005"/>
    <p:sldId xmlns:r="http://schemas.openxmlformats.org/officeDocument/2006/relationships" id="264" r:id="R3838e5d1c8214ff5"/>
    <p:sldId xmlns:r="http://schemas.openxmlformats.org/officeDocument/2006/relationships" id="265" r:id="Rf334992937c040c0"/>
    <p:sldId xmlns:r="http://schemas.openxmlformats.org/officeDocument/2006/relationships" id="266" r:id="R10d53b315e294f6d"/>
    <p:sldId xmlns:r="http://schemas.openxmlformats.org/officeDocument/2006/relationships" id="267" r:id="R626d154868424b08"/>
    <p:sldId xmlns:r="http://schemas.openxmlformats.org/officeDocument/2006/relationships" id="268" r:id="R0ebf223f871e4c82"/>
    <p:sldId xmlns:r="http://schemas.openxmlformats.org/officeDocument/2006/relationships" id="269" r:id="R0f694ea3369d4c5c"/>
    <p:sldId xmlns:r="http://schemas.openxmlformats.org/officeDocument/2006/relationships" id="270" r:id="R03b42336f9254af9"/>
    <p:sldId xmlns:r="http://schemas.openxmlformats.org/officeDocument/2006/relationships" id="271" r:id="Ra14ee603805a4e11"/>
    <p:sldId xmlns:r="http://schemas.openxmlformats.org/officeDocument/2006/relationships" id="272" r:id="Rfb5aada5984b4221"/>
    <p:sldId xmlns:r="http://schemas.openxmlformats.org/officeDocument/2006/relationships" id="273" r:id="R9bdd4e10489842c3"/>
    <p:sldId xmlns:r="http://schemas.openxmlformats.org/officeDocument/2006/relationships" id="274" r:id="R0f667dc071bd403c"/>
    <p:sldId xmlns:r="http://schemas.openxmlformats.org/officeDocument/2006/relationships" id="275" r:id="Rc5bb31a01e72420b"/>
    <p:sldId xmlns:r="http://schemas.openxmlformats.org/officeDocument/2006/relationships" id="276" r:id="R9b04fe1ecaf4440d"/>
    <p:sldId xmlns:r="http://schemas.openxmlformats.org/officeDocument/2006/relationships" id="277" r:id="Rbf3cf32f430746d0"/>
    <p:sldId xmlns:r="http://schemas.openxmlformats.org/officeDocument/2006/relationships" id="278" r:id="Re98cbb20bab24ef2"/>
    <p:sldId xmlns:r="http://schemas.openxmlformats.org/officeDocument/2006/relationships" id="279" r:id="R7bbaa49ac3b144d8"/>
    <p:sldId xmlns:r="http://schemas.openxmlformats.org/officeDocument/2006/relationships" id="280" r:id="Rd037c176d1ec458d"/>
    <p:sldId xmlns:r="http://schemas.openxmlformats.org/officeDocument/2006/relationships" id="281" r:id="R395aedd8a0674871"/>
    <p:sldId xmlns:r="http://schemas.openxmlformats.org/officeDocument/2006/relationships" id="282" r:id="R6b1b9ecb05a646d0"/>
    <p:sldId xmlns:r="http://schemas.openxmlformats.org/officeDocument/2006/relationships" id="283" r:id="Rda4abf7db87147a5"/>
    <p:sldId xmlns:r="http://schemas.openxmlformats.org/officeDocument/2006/relationships" id="284" r:id="Red375951c032497b"/>
    <p:sldId xmlns:r="http://schemas.openxmlformats.org/officeDocument/2006/relationships" id="285" r:id="Rf37a6fc1f76e46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2be8e472cb4404" /><Relationship Type="http://schemas.openxmlformats.org/officeDocument/2006/relationships/slideMaster" Target="/ppt/slideMasters/slideMaster1.xml" Id="Rd958a254c4e84ff8" /><Relationship Type="http://schemas.openxmlformats.org/officeDocument/2006/relationships/notesMaster" Target="/ppt/notesMasters/notesMaster1.xml" Id="Rd1cf4ba760f041fd" /><Relationship Type="http://schemas.openxmlformats.org/officeDocument/2006/relationships/presProps" Target="/ppt/presProps.xml" Id="Rf49310eae8e4445d" /><Relationship Type="http://schemas.openxmlformats.org/officeDocument/2006/relationships/tableStyles" Target="/ppt/tableStyles.xml" Id="R5daf4883392e41df" /><Relationship Type="http://schemas.openxmlformats.org/officeDocument/2006/relationships/slide" Target="/ppt/slides/slide1.xml" Id="Rcffecde5897e41ba" /><Relationship Type="http://schemas.openxmlformats.org/officeDocument/2006/relationships/slide" Target="/ppt/slides/slide2.xml" Id="Rf10afec3e70140e8" /><Relationship Type="http://schemas.openxmlformats.org/officeDocument/2006/relationships/slide" Target="/ppt/slides/slide3.xml" Id="R09de5fd279814839" /><Relationship Type="http://schemas.openxmlformats.org/officeDocument/2006/relationships/slide" Target="/ppt/slides/slide4.xml" Id="Rb8d905a633214325" /><Relationship Type="http://schemas.openxmlformats.org/officeDocument/2006/relationships/slide" Target="/ppt/slides/slide5.xml" Id="Rff1a7091cd6b4876" /><Relationship Type="http://schemas.openxmlformats.org/officeDocument/2006/relationships/slide" Target="/ppt/slides/slide6.xml" Id="R78c40dbf93af4206" /><Relationship Type="http://schemas.openxmlformats.org/officeDocument/2006/relationships/slide" Target="/ppt/slides/slide7.xml" Id="Rdcf1b5e0fb8647e3" /><Relationship Type="http://schemas.openxmlformats.org/officeDocument/2006/relationships/slide" Target="/ppt/slides/slide8.xml" Id="R785a986bc2314005" /><Relationship Type="http://schemas.openxmlformats.org/officeDocument/2006/relationships/slide" Target="/ppt/slides/slide9.xml" Id="R3838e5d1c8214ff5" /><Relationship Type="http://schemas.openxmlformats.org/officeDocument/2006/relationships/slide" Target="/ppt/slides/slide10.xml" Id="Rf334992937c040c0" /><Relationship Type="http://schemas.openxmlformats.org/officeDocument/2006/relationships/slide" Target="/ppt/slides/slide11.xml" Id="R10d53b315e294f6d" /><Relationship Type="http://schemas.openxmlformats.org/officeDocument/2006/relationships/slide" Target="/ppt/slides/slide12.xml" Id="R626d154868424b08" /><Relationship Type="http://schemas.openxmlformats.org/officeDocument/2006/relationships/slide" Target="/ppt/slides/slide13.xml" Id="R0ebf223f871e4c82" /><Relationship Type="http://schemas.openxmlformats.org/officeDocument/2006/relationships/slide" Target="/ppt/slides/slide14.xml" Id="R0f694ea3369d4c5c" /><Relationship Type="http://schemas.openxmlformats.org/officeDocument/2006/relationships/slide" Target="/ppt/slides/slide15.xml" Id="R03b42336f9254af9" /><Relationship Type="http://schemas.openxmlformats.org/officeDocument/2006/relationships/slide" Target="/ppt/slides/slide16.xml" Id="Ra14ee603805a4e11" /><Relationship Type="http://schemas.openxmlformats.org/officeDocument/2006/relationships/slide" Target="/ppt/slides/slide17.xml" Id="Rfb5aada5984b4221" /><Relationship Type="http://schemas.openxmlformats.org/officeDocument/2006/relationships/slide" Target="/ppt/slides/slide18.xml" Id="R9bdd4e10489842c3" /><Relationship Type="http://schemas.openxmlformats.org/officeDocument/2006/relationships/slide" Target="/ppt/slides/slide19.xml" Id="R0f667dc071bd403c" /><Relationship Type="http://schemas.openxmlformats.org/officeDocument/2006/relationships/slide" Target="/ppt/slides/slide20.xml" Id="Rc5bb31a01e72420b" /><Relationship Type="http://schemas.openxmlformats.org/officeDocument/2006/relationships/slide" Target="/ppt/slides/slide21.xml" Id="R9b04fe1ecaf4440d" /><Relationship Type="http://schemas.openxmlformats.org/officeDocument/2006/relationships/slide" Target="/ppt/slides/slide22.xml" Id="Rbf3cf32f430746d0" /><Relationship Type="http://schemas.openxmlformats.org/officeDocument/2006/relationships/slide" Target="/ppt/slides/slide23.xml" Id="Re98cbb20bab24ef2" /><Relationship Type="http://schemas.openxmlformats.org/officeDocument/2006/relationships/slide" Target="/ppt/slides/slide24.xml" Id="R7bbaa49ac3b144d8" /><Relationship Type="http://schemas.openxmlformats.org/officeDocument/2006/relationships/slide" Target="/ppt/slides/slide25.xml" Id="Rd037c176d1ec458d" /><Relationship Type="http://schemas.openxmlformats.org/officeDocument/2006/relationships/slide" Target="/ppt/slides/slide26.xml" Id="R395aedd8a0674871" /><Relationship Type="http://schemas.openxmlformats.org/officeDocument/2006/relationships/slide" Target="/ppt/slides/slide27.xml" Id="R6b1b9ecb05a646d0" /><Relationship Type="http://schemas.openxmlformats.org/officeDocument/2006/relationships/slide" Target="/ppt/slides/slide28.xml" Id="Rda4abf7db87147a5" /><Relationship Type="http://schemas.openxmlformats.org/officeDocument/2006/relationships/slide" Target="/ppt/slides/slide29.xml" Id="Red375951c032497b" /><Relationship Type="http://schemas.openxmlformats.org/officeDocument/2006/relationships/slide" Target="/ppt/slides/slide30.xml" Id="Rf37a6fc1f76e46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95161e8ea242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1d7aed9d1b41bd" /><Relationship Type="http://schemas.openxmlformats.org/officeDocument/2006/relationships/notesMaster" Target="/ppt/notesMasters/notesMaster1.xml" Id="Ra5705668486741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e2242d6ee6402d" /><Relationship Type="http://schemas.openxmlformats.org/officeDocument/2006/relationships/notesMaster" Target="/ppt/notesMasters/notesMaster1.xml" Id="Rc31240f4c0f94c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d35cf42a154763" /><Relationship Type="http://schemas.openxmlformats.org/officeDocument/2006/relationships/notesMaster" Target="/ppt/notesMasters/notesMaster1.xml" Id="R56990ad94e9d43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ff87fd56ca4a2b" /><Relationship Type="http://schemas.openxmlformats.org/officeDocument/2006/relationships/notesMaster" Target="/ppt/notesMasters/notesMaster1.xml" Id="R72514ec1814f45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45fccfb80a4489f" /><Relationship Type="http://schemas.openxmlformats.org/officeDocument/2006/relationships/notesMaster" Target="/ppt/notesMasters/notesMaster1.xml" Id="Rbb71963f598848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e640982b354ed2" /><Relationship Type="http://schemas.openxmlformats.org/officeDocument/2006/relationships/notesMaster" Target="/ppt/notesMasters/notesMaster1.xml" Id="R50a94537d29848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f9097c4da0949dd" /><Relationship Type="http://schemas.openxmlformats.org/officeDocument/2006/relationships/notesMaster" Target="/ppt/notesMasters/notesMaster1.xml" Id="R30ea3035006d4ed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085766d09a4f4e" /><Relationship Type="http://schemas.openxmlformats.org/officeDocument/2006/relationships/notesMaster" Target="/ppt/notesMasters/notesMaster1.xml" Id="Rcfe72317cfdd4a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5909c6bae14b73" /><Relationship Type="http://schemas.openxmlformats.org/officeDocument/2006/relationships/notesMaster" Target="/ppt/notesMasters/notesMaster1.xml" Id="R55a118632f1f4c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d573647332415e" /><Relationship Type="http://schemas.openxmlformats.org/officeDocument/2006/relationships/notesMaster" Target="/ppt/notesMasters/notesMaster1.xml" Id="R985a03729a954f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ad56c20a0c4c8a" /><Relationship Type="http://schemas.openxmlformats.org/officeDocument/2006/relationships/notesMaster" Target="/ppt/notesMasters/notesMaster1.xml" Id="R33a07d4fb0c7470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e88bc412cbf41b0" /><Relationship Type="http://schemas.openxmlformats.org/officeDocument/2006/relationships/notesMaster" Target="/ppt/notesMasters/notesMaster1.xml" Id="R4fc8b84c85634af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a1ce89007494322" /><Relationship Type="http://schemas.openxmlformats.org/officeDocument/2006/relationships/notesMaster" Target="/ppt/notesMasters/notesMaster1.xml" Id="Rfac1c98bb4e44fe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2413350325b4659" /><Relationship Type="http://schemas.openxmlformats.org/officeDocument/2006/relationships/notesMaster" Target="/ppt/notesMasters/notesMaster1.xml" Id="R8c2f7e95079843a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ac8bc5cd11d4f2b" /><Relationship Type="http://schemas.openxmlformats.org/officeDocument/2006/relationships/notesMaster" Target="/ppt/notesMasters/notesMaster1.xml" Id="R28f456761d124b7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41108990d9a444f" /><Relationship Type="http://schemas.openxmlformats.org/officeDocument/2006/relationships/notesMaster" Target="/ppt/notesMasters/notesMaster1.xml" Id="R3dcc0790195848e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e25421b914c45f9" /><Relationship Type="http://schemas.openxmlformats.org/officeDocument/2006/relationships/notesMaster" Target="/ppt/notesMasters/notesMaster1.xml" Id="R0ce80e2d203148c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0f3c9e2aece456f" /><Relationship Type="http://schemas.openxmlformats.org/officeDocument/2006/relationships/notesMaster" Target="/ppt/notesMasters/notesMaster1.xml" Id="R2c09f6dc7d534f6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3ca994f3f9145aa" /><Relationship Type="http://schemas.openxmlformats.org/officeDocument/2006/relationships/notesMaster" Target="/ppt/notesMasters/notesMaster1.xml" Id="R5198df5fa0dc41b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baab688d18f4f5d" /><Relationship Type="http://schemas.openxmlformats.org/officeDocument/2006/relationships/notesMaster" Target="/ppt/notesMasters/notesMaster1.xml" Id="R77a49ad95b32414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bef2e1f26344a62" /><Relationship Type="http://schemas.openxmlformats.org/officeDocument/2006/relationships/notesMaster" Target="/ppt/notesMasters/notesMaster1.xml" Id="R39d3a889388f4a8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4bfe8b42b27417d" /><Relationship Type="http://schemas.openxmlformats.org/officeDocument/2006/relationships/notesMaster" Target="/ppt/notesMasters/notesMaster1.xml" Id="R3684d4df672c40b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b9f07b8d3354d0f" /><Relationship Type="http://schemas.openxmlformats.org/officeDocument/2006/relationships/notesMaster" Target="/ppt/notesMasters/notesMaster1.xml" Id="R43004cc755754f7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4305c6685284bd3" /><Relationship Type="http://schemas.openxmlformats.org/officeDocument/2006/relationships/notesMaster" Target="/ppt/notesMasters/notesMaster1.xml" Id="R722a348ae747444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7f661ffc7e64f11" /><Relationship Type="http://schemas.openxmlformats.org/officeDocument/2006/relationships/notesMaster" Target="/ppt/notesMasters/notesMaster1.xml" Id="Rb6c10591581f44e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303959fda574564" /><Relationship Type="http://schemas.openxmlformats.org/officeDocument/2006/relationships/notesMaster" Target="/ppt/notesMasters/notesMaster1.xml" Id="R031b129f26924da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28770908812405d" /><Relationship Type="http://schemas.openxmlformats.org/officeDocument/2006/relationships/notesMaster" Target="/ppt/notesMasters/notesMaster1.xml" Id="R558121f7015d4de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cd28beb64d344fd" /><Relationship Type="http://schemas.openxmlformats.org/officeDocument/2006/relationships/notesMaster" Target="/ppt/notesMasters/notesMaster1.xml" Id="R81454fffbd7c47f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4029c4aae0d40a2" /><Relationship Type="http://schemas.openxmlformats.org/officeDocument/2006/relationships/notesMaster" Target="/ppt/notesMasters/notesMaster1.xml" Id="Rafc8a7aa70fe40c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5289c1e1f8741f0" /><Relationship Type="http://schemas.openxmlformats.org/officeDocument/2006/relationships/notesMaster" Target="/ppt/notesMasters/notesMaster1.xml" Id="Rc5038a305aba4f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公民与社会发展 的“资料回应与论证”学习单元。本套课件共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讲稿】明确告诉学生：本单元只训练“资料回应与论证”。先解释知识范围，再用一句话建立核心判断，最后示范标准方法。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【互动提问】请用自己的话复述“每个判断都要标明资料依据与限制”，并举一个会触发“抄资料没有分析”的错误例子。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CSD data-response skill adapted to MCQ · 证据定位
指令焦点：先判断题目要求找、解、析、比、评中的哪一种动作。
【原创训练材料｜参数为训练所设】Source A reports a 12% rise in programme participation. Source B shows no measured improvement for one low-access group; neither source identifies a single cause.
Which conclusion is supported by all the stated evidence? 选项为 A.Evidence-led response: Overall participation rose, but benefits were uneven and causation remains unproven.；B.Overall participation rose, but benefits were uneven and causation remains unproven.；C.Revise the claim to: Overall participation rose, but benefits were uneven and causation remains unproven.；D.Cite both sources, identify the affected group and state what additional comparison is needed.。讲解时强调：每个判断都要标明资料依据与限制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【预期回答】学生能说出“读题词—分资料—搭证据链—复核”中的起始动作，并避开“抄资料没有分析”。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分步讲评：先重述题目条件，再逐步示范“读题词—分资料—搭证据链—复核”，最后给出正确结论“Overall participation rose, but benefits were uneven and causation remains unproven.”。完整解析：The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公民与社会发展 2024 公开试题、Sample Paper、资料册与评核框架｜CSD data-response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【预期回答】学生能把失分归入“抄资料没有分析”或更精确的个人错因，并写出可执行检查动作。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讲稿】逐项解释“资料回应与论证”中的专有名词、符号、对象和单位。特别强调：抄资料没有分析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讲稿】用“条件—表示—方法—核验”重建本知识点。示范时逐步引用：读题词—分资料—搭证据链—复核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讲稿】带学生逐句读取任务，不先求答案。要求指出材料中的有效条件，再按“读题词—分资料—搭证据链—复核”作答。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讲稿】先展示错误路径，再用解析链复原第一失分点。禁止只说“粗心”；必须落到“抄资料没有分析”或更精确的动作。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CSD data-response skill adapted to MCQ · 证据定位
指令焦点：先判断题目要求找、解、析、比、评中的哪一种动作。
【原创训练材料｜参数为训练所设】Source A reports a 12% rise in programme participation. Source B shows no measured improvement for one low-access group; neither source identifies a single cause.
Which limitation must remain in the final evaluation? 选项为 A.Repeat the evaluation after this step: Cite both sources, identify the affected group and state what additional comparison is needed.；B.The sources do not justify equal-benefit or single-cause claims.；C.Overall participation rose, but benefits were uneven and causation remains unproven.；D.Evidence-led response: Overall participation rose, but benefits were uneven and causation remains unproven.。讲解时强调：每个判断都要标明资料依据与限制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【预期回答】学生能说出“读题词—分资料—搭证据链—复核”中的起始动作，并避开“抄资料没有分析”。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分步讲评：先重述题目条件，再逐步示范“读题词—分资料—搭证据链—复核”，最后给出正确结论“The sources do not justify equal-benefit or single-cause claims.”。完整解析：The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公民与社会发展 2024 公开试题、Sample Paper、资料册与评核框架｜CSD data-response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【预期回答】学生能把失分归入“抄资料没有分析”或更精确的个人错因，并写出可执行检查动作。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讲稿】逐项解释“资料回应与论证”中的专有名词、符号、对象和单位。特别强调：抄资料没有分析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讲稿】用“条件—表示—方法—核验”重建本知识点。示范时逐步引用：读题词—分资料—搭证据链—复核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讲稿】带学生逐句读取任务，不先求答案。要求指出材料中的有效条件，再按“读题词—分资料—搭证据链—复核”作答。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讲稿】先展示错误路径，再用解析链复原第一失分点。禁止只说“粗心”；必须落到“抄资料没有分析”或更精确的动作。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CSD data-response skill adapted to MCQ · 证据定位
指令焦点：先判断题目要求找、解、析、比、评中的哪一种动作。
【原创训练材料｜参数为训练所设】Source A reports a 12% rise in programme participation. Source B shows no measured improvement for one low-access group; neither source identifies a single cause.
A draft makes an absolute claim. Which revision is defensible? 选项为 A.Cite both sources, identify the affected group and state what additional comparison is needed.；B.The sources do not justify equal-benefit or single-cause claims.；C.Revise the claim to: Overall participation rose, but benefits were uneven and causation remains unproven.；D.Repeat the evaluation after this step: Cite both sources, identify the affected group and state what additional comparison is needed.。讲解时强调：每个判断都要标明资料依据与限制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【预期回答】学生能说出“读题词—分资料—搭证据链—复核”中的起始动作，并避开“抄资料没有分析”。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分步讲评：先重述题目条件，再逐步示范“读题词—分资料—搭证据链—复核”，最后给出正确结论“Revise the claim to: Overall participation rose, but benefits were uneven and causation remains unproven.”。完整解析：The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公民与社会发展 2024 公开试题、Sample Paper、资料册与评核框架｜CSD data-response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【预期回答】学生能把失分归入“抄资料没有分析”或更精确的个人错因，并写出可执行检查动作。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讲稿】逐项解释“资料回应与论证”中的专有名词、符号、对象和单位。特别强调：抄资料没有分析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讲稿】用“条件—表示—方法—核验”重建本知识点。示范时逐步引用：读题词—分资料—搭证据链—复核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讲稿】带学生逐句读取任务，不先求答案。要求指出材料中的有效条件，再按“读题词—分资料—搭证据链—复核”作答。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讲稿】先展示错误路径，再用解析链复原第一失分点。禁止只说“粗心”；必须落到“抄资料没有分析”或更精确的动作。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084f7ed68041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a6077146c2f4a6e" /><Relationship Type="http://schemas.openxmlformats.org/officeDocument/2006/relationships/slideLayout" Target="/ppt/slideLayouts/slideLayout1.xml" Id="R4f04c81002f545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04c81002f545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ce4c38ac748dc" /><Relationship Type="http://schemas.openxmlformats.org/officeDocument/2006/relationships/image" Target="/ppt/media/image.png" Id="Ra89f50f9476746ac" /><Relationship Type="http://schemas.openxmlformats.org/officeDocument/2006/relationships/notesSlide" Target="/ppt/notesSlides/notesSlide1.xml" Id="Ra70e99afe94c4a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c0f16f9e94daa" /><Relationship Type="http://schemas.openxmlformats.org/officeDocument/2006/relationships/image" Target="/ppt/media/image2.png" Id="R1f9d9a971b104a91" /><Relationship Type="http://schemas.openxmlformats.org/officeDocument/2006/relationships/notesSlide" Target="/ppt/notesSlides/notesSlide2.xml" Id="R2376e81e56e743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2df03166624265" /><Relationship Type="http://schemas.openxmlformats.org/officeDocument/2006/relationships/image" Target="/ppt/media/image3.png" Id="Rf1db345dafab4336" /><Relationship Type="http://schemas.openxmlformats.org/officeDocument/2006/relationships/notesSlide" Target="/ppt/notesSlides/notesSlide3.xml" Id="Rbee8ffb7083646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1432557f54caf" /><Relationship Type="http://schemas.openxmlformats.org/officeDocument/2006/relationships/image" Target="/ppt/media/image4.png" Id="R6ed2766cbe2b4dcc" /><Relationship Type="http://schemas.openxmlformats.org/officeDocument/2006/relationships/notesSlide" Target="/ppt/notesSlides/notesSlide4.xml" Id="R003aa342e41a4e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e4516f326d49e9" /><Relationship Type="http://schemas.openxmlformats.org/officeDocument/2006/relationships/image" Target="/ppt/media/image5.png" Id="R593343934df24c4a" /><Relationship Type="http://schemas.openxmlformats.org/officeDocument/2006/relationships/notesSlide" Target="/ppt/notesSlides/notesSlide5.xml" Id="R52b3aee63abe4b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d110ac33354667" /><Relationship Type="http://schemas.openxmlformats.org/officeDocument/2006/relationships/image" Target="/ppt/media/image6.png" Id="R4d0f2ccc47074411" /><Relationship Type="http://schemas.openxmlformats.org/officeDocument/2006/relationships/notesSlide" Target="/ppt/notesSlides/notesSlide6.xml" Id="R490e7746769340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d80d22ce1c47f1" /><Relationship Type="http://schemas.openxmlformats.org/officeDocument/2006/relationships/image" Target="/ppt/media/image7.png" Id="Rcff142192e8648e8" /><Relationship Type="http://schemas.openxmlformats.org/officeDocument/2006/relationships/notesSlide" Target="/ppt/notesSlides/notesSlide7.xml" Id="Ree0635b16da546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93b6c19758483b" /><Relationship Type="http://schemas.openxmlformats.org/officeDocument/2006/relationships/image" Target="/ppt/media/image8.png" Id="Rc71015b7d50943f5" /><Relationship Type="http://schemas.openxmlformats.org/officeDocument/2006/relationships/notesSlide" Target="/ppt/notesSlides/notesSlide8.xml" Id="R30ee2bd645384a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c956c40c764a0e" /><Relationship Type="http://schemas.openxmlformats.org/officeDocument/2006/relationships/image" Target="/ppt/media/image9.png" Id="R12e8b20e7e2c4913" /><Relationship Type="http://schemas.openxmlformats.org/officeDocument/2006/relationships/notesSlide" Target="/ppt/notesSlides/notesSlide9.xml" Id="Redcc00da2ba04e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8ab098ae7a4f69" /><Relationship Type="http://schemas.openxmlformats.org/officeDocument/2006/relationships/image" Target="/ppt/media/image10.png" Id="R62e91ed6b2c84c07" /><Relationship Type="http://schemas.openxmlformats.org/officeDocument/2006/relationships/notesSlide" Target="/ppt/notesSlides/notesSlide10.xml" Id="R9dbcbe6ea23c43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afaff008f94486" /><Relationship Type="http://schemas.openxmlformats.org/officeDocument/2006/relationships/image" Target="/ppt/media/image11.png" Id="R663cda9fe7c94f9c" /><Relationship Type="http://schemas.openxmlformats.org/officeDocument/2006/relationships/notesSlide" Target="/ppt/notesSlides/notesSlide11.xml" Id="R9d671a529c52425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a182635ec4194" /><Relationship Type="http://schemas.openxmlformats.org/officeDocument/2006/relationships/image" Target="/ppt/media/image12.png" Id="Re6e5bd1c1d1e4611" /><Relationship Type="http://schemas.openxmlformats.org/officeDocument/2006/relationships/notesSlide" Target="/ppt/notesSlides/notesSlide12.xml" Id="R7571427cde30473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9d969480b94373" /><Relationship Type="http://schemas.openxmlformats.org/officeDocument/2006/relationships/image" Target="/ppt/media/image13.png" Id="R592a245fcedb4cc5" /><Relationship Type="http://schemas.openxmlformats.org/officeDocument/2006/relationships/notesSlide" Target="/ppt/notesSlides/notesSlide13.xml" Id="R409d1dc13fdb483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b428cf4b6f4b25" /><Relationship Type="http://schemas.openxmlformats.org/officeDocument/2006/relationships/image" Target="/ppt/media/image14.png" Id="R3e1379a3da194070" /><Relationship Type="http://schemas.openxmlformats.org/officeDocument/2006/relationships/notesSlide" Target="/ppt/notesSlides/notesSlide14.xml" Id="Rb541330197e143c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1725b4c0974cea" /><Relationship Type="http://schemas.openxmlformats.org/officeDocument/2006/relationships/image" Target="/ppt/media/image15.png" Id="R65796bf593f449dd" /><Relationship Type="http://schemas.openxmlformats.org/officeDocument/2006/relationships/notesSlide" Target="/ppt/notesSlides/notesSlide15.xml" Id="Rf07be5c3d45b455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2d54ab49c4a6e" /><Relationship Type="http://schemas.openxmlformats.org/officeDocument/2006/relationships/image" Target="/ppt/media/image16.png" Id="R8664d87095964fcd" /><Relationship Type="http://schemas.openxmlformats.org/officeDocument/2006/relationships/notesSlide" Target="/ppt/notesSlides/notesSlide16.xml" Id="Rc0b404760b5845d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d54a482f64123" /><Relationship Type="http://schemas.openxmlformats.org/officeDocument/2006/relationships/image" Target="/ppt/media/image17.png" Id="Rac77147022d44418" /><Relationship Type="http://schemas.openxmlformats.org/officeDocument/2006/relationships/notesSlide" Target="/ppt/notesSlides/notesSlide17.xml" Id="R1f9b407123474b7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e27091d0004e0a" /><Relationship Type="http://schemas.openxmlformats.org/officeDocument/2006/relationships/image" Target="/ppt/media/image18.png" Id="R9d69d75764fd4399" /><Relationship Type="http://schemas.openxmlformats.org/officeDocument/2006/relationships/notesSlide" Target="/ppt/notesSlides/notesSlide18.xml" Id="R8f9da2154601436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ae95c7894c47cb" /><Relationship Type="http://schemas.openxmlformats.org/officeDocument/2006/relationships/image" Target="/ppt/media/image19.png" Id="Ra8d4a5769f974087" /><Relationship Type="http://schemas.openxmlformats.org/officeDocument/2006/relationships/notesSlide" Target="/ppt/notesSlides/notesSlide19.xml" Id="Rb9dc288017454fa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2e0c9325349b5" /><Relationship Type="http://schemas.openxmlformats.org/officeDocument/2006/relationships/image" Target="/ppt/media/image20.png" Id="R31e8be3c49774789" /><Relationship Type="http://schemas.openxmlformats.org/officeDocument/2006/relationships/notesSlide" Target="/ppt/notesSlides/notesSlide20.xml" Id="R0f9f932fce28452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b43a43bc04619" /><Relationship Type="http://schemas.openxmlformats.org/officeDocument/2006/relationships/image" Target="/ppt/media/image21.png" Id="R2927d38546544eae" /><Relationship Type="http://schemas.openxmlformats.org/officeDocument/2006/relationships/notesSlide" Target="/ppt/notesSlides/notesSlide21.xml" Id="Rd51503d99dd74c6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2f2a89e6da4212" /><Relationship Type="http://schemas.openxmlformats.org/officeDocument/2006/relationships/image" Target="/ppt/media/image22.png" Id="Ra0e54c4045d14292" /><Relationship Type="http://schemas.openxmlformats.org/officeDocument/2006/relationships/notesSlide" Target="/ppt/notesSlides/notesSlide22.xml" Id="Ra2ab5ad9b9db48e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5ad10140a4f95" /><Relationship Type="http://schemas.openxmlformats.org/officeDocument/2006/relationships/image" Target="/ppt/media/image23.png" Id="Rd5d6e275fc0a4b47" /><Relationship Type="http://schemas.openxmlformats.org/officeDocument/2006/relationships/notesSlide" Target="/ppt/notesSlides/notesSlide23.xml" Id="R48fe48541cf6497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855f58b9eb4df0" /><Relationship Type="http://schemas.openxmlformats.org/officeDocument/2006/relationships/image" Target="/ppt/media/image24.png" Id="R011ad76317e94ddf" /><Relationship Type="http://schemas.openxmlformats.org/officeDocument/2006/relationships/notesSlide" Target="/ppt/notesSlides/notesSlide24.xml" Id="Ra74560d377e84bd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47e3923f514ce2" /><Relationship Type="http://schemas.openxmlformats.org/officeDocument/2006/relationships/image" Target="/ppt/media/image25.png" Id="Rbeee41b880ea4d6c" /><Relationship Type="http://schemas.openxmlformats.org/officeDocument/2006/relationships/notesSlide" Target="/ppt/notesSlides/notesSlide25.xml" Id="R732231acd87f44f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e271d7af24d07" /><Relationship Type="http://schemas.openxmlformats.org/officeDocument/2006/relationships/image" Target="/ppt/media/image26.png" Id="R82b6a717c4294809" /><Relationship Type="http://schemas.openxmlformats.org/officeDocument/2006/relationships/notesSlide" Target="/ppt/notesSlides/notesSlide26.xml" Id="R31c6db2573e540b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a932875c6469d" /><Relationship Type="http://schemas.openxmlformats.org/officeDocument/2006/relationships/image" Target="/ppt/media/image27.png" Id="R039bda8095c1465e" /><Relationship Type="http://schemas.openxmlformats.org/officeDocument/2006/relationships/notesSlide" Target="/ppt/notesSlides/notesSlide27.xml" Id="Rf86d899dfd6244e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e1f79a77043a7" /><Relationship Type="http://schemas.openxmlformats.org/officeDocument/2006/relationships/image" Target="/ppt/media/image28.png" Id="R30251720d72b4f36" /><Relationship Type="http://schemas.openxmlformats.org/officeDocument/2006/relationships/notesSlide" Target="/ppt/notesSlides/notesSlide28.xml" Id="R22868efd8a95414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c3a2ace9d94697" /><Relationship Type="http://schemas.openxmlformats.org/officeDocument/2006/relationships/image" Target="/ppt/media/image29.png" Id="Rdb09e3c7e17f4bb4" /><Relationship Type="http://schemas.openxmlformats.org/officeDocument/2006/relationships/notesSlide" Target="/ppt/notesSlides/notesSlide29.xml" Id="Rac35ead43d8a40d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a2faacf7054705" /><Relationship Type="http://schemas.openxmlformats.org/officeDocument/2006/relationships/image" Target="/ppt/media/image30.png" Id="Re63b30d8ab464027" /><Relationship Type="http://schemas.openxmlformats.org/officeDocument/2006/relationships/notesSlide" Target="/ppt/notesSlides/notesSlide30.xml" Id="R58e9e03d2eb247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9BCF87-F6FC-4E8F-8E50-DC38FD7B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23CB5-77EA-4D53-8BB8-8501B427C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44C465-0ECD-4967-8E29-82F44127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CSD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EAD726-AA87-4669-8032-4CB80956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3EE83-A850-4215-8C20-94BB0F892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图表、新闻、立场、证据和多角度结论。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210749-8AF0-4FE7-ACE4-B5C13857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C3DCDC-6458-4442-B895-3C33BE4D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5E1868-CFF1-4451-8401-3CE8338C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9E60A0-ED54-4105-925E-EF8670AE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9f50f9476746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3BCBAB-3DF2-4374-8B15-EB74DC55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7BE363-1AF1-4A6F-AD6C-C688D191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15DDBD-F5EA-4EE4-BA18-FC1C8515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B5A5A8-3805-49C6-AB2C-5345EF7F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961F09-5A0C-4B23-ABF4-06E48F22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712A73-C26A-429F-864D-2F1F83E9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C97ED9-D807-4310-B2DD-FE7194D7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016DE6-9557-4076-B618-6420E2A7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BD6A24-CDD6-49C1-A239-210045EC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490563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3B1543-9F33-49DF-88E3-1219D2CD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5DDE6E-380C-48F0-8D3F-F3AA9A19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9d9a971b104a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11FF43-DF7D-4D78-B65F-17006C7B7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81AD77-1C67-4C0D-84D1-8B460867A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75664F-0CE1-4D87-95E7-3E2CE57B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916A7D-DC9B-4E51-A368-54727F03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56956-BB24-4FE3-90BB-AFD2872C3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FD1A19-5805-4298-91EE-D9004038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C791E2-2D3D-47EC-A9D9-EBF59F84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C124B6-8840-4EA6-B5B4-E836BB4F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ECAE98-7683-448A-BB2B-2666AFFB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A6DC4-8852-46F3-8032-593986EE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0D0E1A-E646-4FDE-A572-39733660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E8A0D7-674E-43E4-9061-06FE1014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86DF9-0998-4C43-ADC6-7BE9EFFE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4BB53-957B-4B33-BF93-EBF2A75A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27431B-A409-462C-8C98-1F77EFB1A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F00A53-B63B-4594-8485-70A89B2E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B25E8E-23E1-4592-A505-68E83114D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成功标准｜每个判断都要标明资料依据与限制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C2B41F-C81E-4910-B843-78FB032F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A3934F-1CE7-498D-8D42-380EC7BA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DBC60C-6516-40A8-AD2F-26944B210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86346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FC1649-167D-4B27-8045-9161EEE3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EB64F-90ED-437B-8291-DAFA827C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db345dafab43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9E5553-4E48-4867-A27E-04B86097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F5D962-B99E-4EEF-8236-3972D045D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2C5896-33EC-4D92-9514-DD4F72DC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3A745-5992-4906-901F-A5D40D39C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FAE307-60E7-4351-B9B4-91555DEFF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F21918-94DD-4607-BE2B-BDD52925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边界提醒｜抄资料没有分析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EF2416-7FDE-4B2B-8132-4C004B5A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8B62E1-5E8E-4030-A914-4790E90BC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389AB1-07E4-4DE1-93EA-C4E1727C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图表、新闻、立场、证据和多角度结论。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EA717C-9B6C-4FF1-806A-C7435DA9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210CA1-9E07-450E-9E22-72BE6224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966699-421F-4FCA-8579-28ABB809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805E6C-6566-4B93-8ECF-1B037727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公民与社会发展 2024 公开试题、Sample Paper、资料册与评核框架｜CSD data-response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23DE7A-8591-44A1-9695-99CCC8A1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2764E5-08E1-44A5-8A5E-F14DB07F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96608F-2A2D-4D05-BBF2-803E3F0E8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C09B43-D622-4818-847B-4D40F4974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873928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CBCF6C-4B2B-4DF3-9A48-06FB172C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66AA32-47D3-4B4A-99D6-31C82B7F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d2766cbe2b4d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57A00-4C0B-4418-87FD-66B2E49B3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8AB4C4-AD11-4483-B2E7-42AE71F9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77F842-5567-4D50-821B-C4C354AE1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能解释“每个判断都要标明资料依据与限制”，并识别一个反例或边界。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CCBE65-1395-4584-968D-C8112FC20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5E511A-8B1D-4C97-B66C-14231C07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CF7C6F-BA25-4090-B639-DBAEF8D8A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C5959F-F0F8-4A6E-ABC8-3CA40C80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高频错因：抄资料没有分析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37DA26-67B0-45E0-9932-6992F6013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82320E-0950-491F-BFD8-A58F71BA3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E6B2FB-B78B-4AB4-9AF8-0102BE2EE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1CE4F6-D2DF-4236-B47E-ED3E6993E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729C3D-B3F2-4D85-A3B7-3D0EAF93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F6CA6D-7F0D-432F-A810-8FE79169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E9FCB8-F15D-427C-99A7-7C5F0EA81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4517207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E4A428-8951-4CBC-92FA-3A0A9B16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F9CEF-6952-4219-9348-86BB5149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343934df24c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312BB-694B-4CC1-A505-431B95A7E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887DE-D776-410C-B8ED-FE2D75B3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8C779-B9E2-4581-B66E-BAF7572C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FAAFFC-17C5-4E2A-8CFC-C79FCE4D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9FCFC8-BC95-414B-A9EB-45C647B7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901888-A79C-4949-B937-87258E2A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27856-B916-415A-98C7-7E17F204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52D76B-9A08-4EC5-BDB1-6D42C2A1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03B596-78F2-4541-ABDD-C6B084AD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搭证据链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18DB8-3A3B-405D-BB0B-5E1D0F66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8C459C-C64E-4E91-91E2-A870B3DC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38B4E-FF62-4071-BDEF-9C7CB803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68CEA5-5C71-402B-A099-A7F58B43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A5CA74-DD1C-465C-9EF5-0D6A9C65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1141A-96DE-4F1D-913F-7C40E834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C6EBC0-7EB3-4040-977F-246EB72F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290BEC-D740-49B5-8FDC-1F0B8001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正确结论：Overall participation rose, but benefits were uneven and causation re…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FF4272-999F-433D-9F9F-AC807A9BA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2329BF-9746-4C38-A01C-85EFAD793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B5DF33-32D0-4C02-A348-B9036376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C34D33-7CAB-4CFE-9371-BF93EEC4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1012850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7F5052-6EC3-4B74-997D-120932D4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FA4F46-76A9-4110-A0EE-26A6A294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0f2ccc470744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C2C4D-4519-4DC8-8F6C-2B0FF9CB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2DAE37-7D10-4C9A-AC37-89EE64BD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62E98-BA4B-44E7-8E45-A87AD702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540B35-5A38-48E6-BAB7-91CEA3E23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9EC38C-9C18-481B-89BC-8B2FB84F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D0783D-C25E-49DE-ABC7-21CCB27C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A7537F-C3E7-4501-BA80-4EBBBC65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723C6-97F2-4A01-A3A9-2962A4DF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7F0651-554B-44A9-AF4B-728ED976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CD3E3E-6536-4D15-9F56-6A243658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365D97-EC02-4C92-892E-14D3A0D9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F45A99-E435-49D3-9B84-A4ED1789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34F4BF-92DB-48EB-ACFC-44FE435EC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DAAB00-7B05-4A73-8594-D1EC37DE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045923-A049-4FAC-BA14-CCEC3B70F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1C81C3-F527-4F9D-8A7D-B24FF1090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5C0BE0-9F7E-4A74-A051-D8A0CB7E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253E2D-05ED-417F-9788-F7F35278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61C118-CA5B-4489-ADEB-2F163914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409229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961C38-1344-4613-9AC6-A1C361E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ECEE79-8A11-4289-9BB4-82698416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f142192e8648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E7B8C1-AD68-4DE8-AAA3-DD319DF1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2DC88-3FC3-4565-A731-9587D206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5BA6B4-049A-4FA4-A8ED-4BB25B89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CBD53-8AA2-4473-9707-70EF2CED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E0FF42-9921-416E-9F2E-57866574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421CAF-DECF-428D-B7D9-2CA07B2A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F65AD8-60A8-49D1-BBCE-4A66C41F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143FBB-C1EA-4EEE-8DC3-43787393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43657F-E0EE-467E-BF0C-F5DAC825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4784D6-6CA4-4A4B-974C-513F66099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C45184-F0EA-44BD-A494-AD39CEE2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42F3B9-09D3-4B3C-9384-43ECFE66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C8C789-51B5-4E01-BD66-9C7F584A7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75A99C-0737-4743-BAEE-C3BE5160C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3D891B-378E-491B-81FA-E942633C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CE4AA3-A842-46C0-8A6C-CD8B98A5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A5FDEB-E51A-45B3-8CD2-8BF8FAFE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406013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E419FD-C3B6-4D5E-A98C-3A3958AD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D5C7D-6E38-4D5C-9D83-1DF5BBE7F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1015b7d50943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A22661-C371-49D3-B212-21EB82C08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1F192B-C313-4618-88E9-76089D10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9D21B8-C713-479D-B278-BD575CE9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E1E87A-F867-4E74-A59F-151C4E8C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0DCD01-3C07-441B-B45D-9E1857D6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963364-DFD6-487E-B33E-1506243FD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15158-021B-47C9-953D-CF158EA8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957460-4F3B-4DC7-9DD4-407BFFCA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30F41C-B738-45A6-87CE-FBB4E367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C71802-F0D0-4048-B482-EA81B2D6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AAC2D8-E5B8-4F78-BFD1-90F41E94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CEF1CA-3845-401A-9D14-D0912BEA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FEAF84-07E7-498E-A7D3-5E9309AE1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223A78-1568-4CAB-816D-CEA8BDD2A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0EE520-1913-4CA2-BE4E-6276A7562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B9CFF1-B641-46F8-B9B9-49F522BB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E4BC93-129B-4928-8258-5636E71E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087211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668FE7-AB22-47D7-9E73-2022ED5D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1D30D5-53DB-4C8E-8FD6-8E475B0D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e8b20e7e2c49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377CAF-0887-4D7A-BE2B-8F115A91D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C47CEC-3E71-4F5F-BD42-B355A6A5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B3551F-9CEE-489D-9C38-77D49B03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309E2F-C14E-48EF-9490-114314DB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so…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88584-5CFF-48A2-80A1-5C217921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647246-249B-42FB-ADF0-76B922D77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2B3291-9529-4157-9223-A278D4516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3B8B8-CCBB-4D32-A0A7-B03F7B58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51BDE5-2F2F-4D1C-BD0B-F476E06B1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8662D6-7E57-4D47-B26E-C83A3A7AA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448DD3-856F-4AB8-924F-5741D2FC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12E52-2208-4822-9B69-11F539D3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2D57DC-D294-42B6-A68C-213D98ED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8908C2-0CBA-48ED-85B6-70700ABE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A84DDE-063B-4135-9B96-03A781829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F1DE8F-388E-4557-A0EC-1165DDCF2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19C3B8-316F-4411-BD6E-CFCE0747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B3F66D-8A01-4BB1-AA7A-5A23DF74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B5ADA9-42A3-4BBE-94C5-87CF26E2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704220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D3CCE1-D64C-4A87-BCC0-D5909913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9C7F06-F8AA-4DBE-AEE0-1D08DE84D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e91ed6b2c84c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98E795-503E-42FE-A7F7-095B9327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0F577F-967B-490C-A708-84035D05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1A4B81-83A2-4697-A124-0598F7DD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8DA859-6F3C-4E92-94F0-21B0E864C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05CCE5-EA17-485B-A24A-28A93B670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4562D9-547E-420A-97A5-8569881B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86C5AD-FB8C-4A42-A251-5A8A4135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94A6F8-AE87-415A-A163-AFA09741D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D9566F-515C-4E25-923A-E75469640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91CB2-7E15-4D8C-B0E4-778D9447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86ADDE-BAF1-47CC-A557-C08DC7F1D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A8A0D-8A02-4838-A89B-D28F9CAB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6629BC-3095-4AA2-A5CE-DD3FFB9C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BBFF03-A0D4-4C16-957F-E06D72DFA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E238AB-64E3-4C13-9139-05CB1A02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FB669-76A2-4A7C-A6E7-6306C020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BDB9FA-BCB4-4E24-B857-3C435E2B0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733738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7AB49-D0FA-44C2-B465-BDC6CB39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537FA-50BA-4192-8E5F-FD784BE88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3cda9fe7c94f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8083CC-8C14-4429-8CEF-9A72354F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BBE8A-3DDC-462E-81CE-FAAF3447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95218-6963-4C07-865F-5CC06B30A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357665-B965-48E3-BA8C-A0EDEE1B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D2A8BB-06D7-4FAE-9E1F-4BA6FA10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8ED765-C3A9-4624-8381-23EF5BCC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414E6D-29DC-4AF8-A685-F2AD63AD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A205DC-0A7C-4319-8A89-C7B2E7E81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正确结论：Cite both sources, identify the affected group and state what additional compar…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FD1D5F-6445-4E37-B796-DAB3E239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7377A7-A7DE-4D29-9380-89FEDB51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E40FB4-AC0C-4DB1-9F1F-A9685D7A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A644AB-1750-4F2C-834C-E688E869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896213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CF4419-FB51-4964-A1B6-B6257720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59AB5-E8F1-4AC8-8835-B6590501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e5bd1c1d1e46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1E7F4-478D-4B0F-AB79-63CF361F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28C690-6716-48FE-B356-9B23F517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7CE92-3C60-4ADC-9A5D-1D534045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377E0-A06C-46A9-9123-F90090D5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3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source identifies a si…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A4FD0B-4939-4DC7-B735-28076B9AC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1AFF6B-B016-4961-A120-EA172774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C6758B-92F6-481B-A5EF-345501C17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5B1E3E-6134-47B3-8191-F83594E8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ADF935-BA62-45DF-A520-4DCEC85C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4AA063-7C0F-4CA6-9549-DD31BB79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7020AC-8A92-424F-9134-7F0CDE33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FA41E-9F29-45DB-BFBE-00A62E08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A9A469-51EC-4B6E-9B21-1E4D17DF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4003673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4A1BF3-DF03-459A-B94B-DFF3CBA7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859FAF-EE27-4D49-A140-8F0B70F4C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2a245fcedb4cc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7D99C4-4101-4CB7-B211-811AC5A2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25698F-29B0-4DE9-A18F-8E6B5935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049BF9-EB02-458B-A7A3-42A8EBEF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能独立执行“读题词—分资料—搭证据链—复核”，并说明每一步理由。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F543C-8F0B-4432-864E-83991243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A757EF-C84A-4529-B863-A7E11CAD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C16CFA-BF2D-48D5-A810-2D20858D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BACDC1-D5A7-4987-9F58-2DA92EAA6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高频错因：抄资料没有分析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2E5083-9F28-4740-BEAA-1E1DDB9D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CB543F-7C52-4296-8EA2-46AFF7AC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DC09F5-4981-4DE3-9D2E-31A10F6B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7BC2E7-6BDC-4BE9-A4D6-485EF720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1BD6E3-18F0-4548-963E-742972DF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ED25CF-DFA0-4C20-974B-9A592C17D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070542-E504-4687-A2E1-DF8E70541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0435457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490500-718E-465A-985E-6AD46481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F1E56D-1E52-43A8-A849-1711E3B19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379a3da1940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5DD60-9459-4C93-B398-7FFAB20A9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EFA76-BDFF-48D5-9499-81D568412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86ACD-9A92-4D93-BB13-0688CFDE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F2780-3DC3-4A0B-B89D-D98A302E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40C8D8-1C00-4449-B3E4-DBD2BA71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A8E154-A598-4983-A8C5-F0732B42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588DEB-2381-497D-B724-13F29B54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F635C-BFAA-4284-B831-8B097F4F4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2697C6-5B95-4FF6-A61A-35AC857A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搭证据链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85FA51-6091-451F-902C-33B5A8F4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1B72AA-3B7B-4162-891E-81FDF26C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8C9DC7-9C98-4860-9F86-1FC3CCAE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023AC-3305-45BE-A6AA-4566D1098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91D4FC-C847-4ED5-9490-73EB636E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E2872-5EB5-4C22-8906-799821BA1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0FAD12-A806-49EB-8E3A-2DBB54D48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21E123-0BEB-458D-A398-C39E800B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sources do not justify equal-benefit or single-cause claims.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D7B0A9-5E68-4E67-992E-4536C310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1CAF29-458A-41BA-8556-E9B136793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7765FC-A58B-455C-A52F-81C5DEE3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04632C-34A0-4FDF-A1F2-BC4DAC23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937134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976A0F-043A-46E9-828A-F926519D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082C6-8F18-4418-86C0-9D740750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796bf593f449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34F07-A6DB-4414-AB05-87175D01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9F653C-FE84-4CF8-BA48-FD40E44A8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FEA2FA-7CB3-4C92-A051-34ADA1BA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48EBE0-C64C-41DB-9500-4B648B21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CEFF3A-F195-41FC-AE10-2BB3136E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566D68-9CD4-45CF-AD2C-AE30291C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A3F02-87C5-48C7-A2EB-959CC36E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A32122-A872-4961-8662-7A0CEA66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02C555-E998-4F2B-9062-9FDA1230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2F81F5-5580-4AC7-86FE-E700B068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1E183-BE51-4FBD-9365-6F3237F6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3B3A01-D43E-498D-9DB1-085CCFF5E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FAA406-5B43-45FC-BD45-9CBF8B939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60BAE4-E02A-440C-B2A4-0E63A3B74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2D129-ADB3-4446-8215-DC48E2FC1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3953A2-CAE7-466B-8337-D14FEE86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3ACF64-239E-4CA5-9443-950C25F0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1E6E54-F3DC-4A59-B388-02A2EDD1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22CBD9-6580-4CA0-B9BA-1CD1D95D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5656602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813798-9102-4EA9-9CA3-1FF04A95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E91827-C12E-4384-8398-6445D58C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4d87095964f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5137B-E229-4F60-9C84-47B535C0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56E208-2FAC-4E56-A10A-FCCEBFE68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4EEFB-C5BD-4889-8127-50C90274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FF8B5C-B765-4042-87B7-1837D98E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6D80C-8530-4495-A9C6-4FE9AD8C8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8091AA-B1DC-4197-852C-6A6758EF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5DF092-4DB5-431E-9E5E-8BBD4393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D992B3-BB05-4C0D-9F94-0EFD6D23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B1F332-EE6D-48AE-BD11-7D5E2743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C911A6-A6FB-40A0-83C3-5A7E89A5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19278F-0638-47AA-97BC-3FF4F6CB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8850A-9516-4895-B396-F73C732D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533CD7-6CCE-4EE0-8DA8-709BB828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F804AB-10E7-4298-AFBA-500212FB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D84C6-6235-41C9-ACA9-1AD10ED93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7B8552-2071-41B7-98B9-EB20392C9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B18B8D-961C-433A-8966-7FB026E6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962780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935027-598F-4563-AB6E-958A24B4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AFBFC-B439-4583-8820-F5D9C98F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77147022d444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82340-1C9B-4002-8264-20D902646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191174-2975-483C-BDFD-6B1CC7B5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3E4BB-1B93-41C4-9560-9780030F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FCF01D-3ED6-413A-914B-71575B0C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D87D26-A397-4396-8782-ABF75ED7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8A95A9-02FB-4549-BB09-816591808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B3D367-E5A7-4F03-9565-560473F5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457A87-5E93-432C-81AD-CD30E09B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1036D-8153-4C74-89D8-F3753CBA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1E751E-8963-46E1-AAFC-165E60AC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043778-6BC1-4165-8EB1-A5422977C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047131-5F3E-4871-8C53-08C1A232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6D30E7-F0CF-4CFC-9EFA-3CA25392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1DEDB8-0CF7-48A3-9F2A-D721212B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227ED1-A11F-4616-9E71-3CFAD612F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A2D897-45EE-4F6E-A8F3-C5A8ABCF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9580D1-CD8F-445D-8C13-5150F5F4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0929782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C1652A-0A66-4664-BA4E-7950C136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B60EE7-F6E3-44D7-97B1-3F554B329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69d75764fd43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06308-0315-4587-ABCD-FDC53B03E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1A2D3-F979-46D4-8F24-F871E387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582A9-9137-41E9-9A89-E0349941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450CE7-1378-4957-9B46-29A6A932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2884EF-1C13-463A-BD92-E22B4323C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CF64BB-CA58-41A6-BB47-00C7D8B1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D3371-6BDE-44D3-9D44-4182A6ED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800ECE-4739-41B2-9256-48D713BD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37A0EF-F657-48A7-9FEB-48C0E7DC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A80C27-9A0A-423F-96FB-4D917B2C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7DAC27-2F70-42FE-9066-558ED99E3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44F801-4D36-4A91-8F25-E4EF3DEC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D5F703-01FE-4910-A255-6043F532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015F68-1413-40DA-90FD-D0DE355A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916FA9-0968-4DFA-9054-ABAF40DA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F2BD27-343A-4A72-B9A7-BF24C03A7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0F1162-3861-4F51-BFAE-E24C470F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4CD7D2-FA00-4957-ABBF-C381AC9F7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AA2BFE-2847-44EC-A1AB-AC0503D8D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4841726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E11898-0841-4D61-9724-1DA17E44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5A516D-A050-423D-B913-5E08D1B00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d4a5769f9740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8FADAF-8168-47EA-A9A7-C1519C4B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1CC98-6DD6-4522-9BB3-73659F82E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720F56-0757-4DD2-910F-36626358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904E2C-6D2A-4F6E-BE1B-73E47C16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660CD9-B09A-4580-9A8E-1025CE76E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47D9CB-1872-4DB7-8A7F-6087BB400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D50DBD-86D7-4A19-8F46-B744F192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1FEF51-C3F8-4FCA-BF53-EEA4F0AD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DD2F98-D285-4994-826F-9FC31DA2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558534-295D-4162-BEBD-631FDD478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CD57F1-55DE-47FA-8459-779E1C28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F31EE7-1DEA-4F07-8696-74514C7C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B7160E-FAEB-4CC3-8736-6FE23F25C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F6A52D-36D0-458E-9D4F-A6C822F8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7D7913-7DE1-4D6C-8E55-3B601C5A0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A9B1BF-6170-43B4-9A2D-4817EA06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FB0D71-780D-4E88-B44C-2A9F9DD67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8843105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1EBA63-FE3B-4A55-9EFD-D87B119D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97B883-1A3D-411B-A9AF-2C05F2D0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e8be3c497747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0AE447-1203-40A1-9703-288818DBC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2B48DF-373E-46F8-A2E7-9E3AF09A0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4C23F4-EF66-426F-B26E-BBE63612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D9D8DB-5A30-4915-AF9D-E4521EA52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F5F2D7-E218-4EAA-BD5E-73E4E7B06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7F732E-40E6-4912-8B76-FC885C1D2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FD4A0A-A604-46C7-AD06-752B569E9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5C7822-57ED-46DC-8484-AB2C5F3B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Overall participation rose, but benefits were uneven and…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C40DCD-E08F-433F-8FD3-271CC3E2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4DBC8D-E5A3-4658-BD62-B09416FA3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E4C6AB-35D2-4FFB-8967-CCF5460E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1735C9-B53D-478A-B262-287C8CD7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190249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474B46-1483-422D-9A65-57571FA37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CAFC6C-4948-4DFD-9BC2-DE75E6E1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27d38546544e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7C0D5-D70C-4CE9-B57F-FBC911D0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CCA6B-BC6F-4191-91BF-E3CCD2874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66CEEA-A87B-42CF-AFFF-822928EA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A71CDE-7DBE-4D34-ABC5-5639012C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3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source identifies a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B8D47-A4E2-42A5-8DD3-0A8407AF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304F54-BD41-43F2-9D05-6ABD65C33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93C51E-EA96-4447-A219-30AE8612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148E9A-AFA5-4520-BC76-F54C3CFC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621850-C5EC-4FA5-B051-68FE0E42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F2E75E-230F-4778-B278-D54FA361D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EA214-765E-43F7-B0CA-A6046932C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0EBB7-2D83-493A-84FE-2D1F60B2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0A3B14-BDC7-449A-8CF6-7CD18A7AF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3043632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82CFF5-D63F-4FBA-BC79-9452DF37E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BD7D5-D441-4449-BD46-F460A10F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54c4045d142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4DEA3-C84D-4EAE-8D9F-F9020D1D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35DDB5-20ED-46AC-BCB3-2DDCE043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A9ECC-48B1-4E3D-9D58-415F68DB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B7858-5EB4-4553-9B9F-D09BDBE5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E41B7E-A873-4AE8-BA35-989D91E34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69DF90-052E-40E0-9D01-D4522CAA2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230214-1B15-4F4D-83D1-85C30264F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高频错因：抄资料没有分析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CAAC73-45FA-44FA-B997-A8A12683F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86586E-D137-4B56-85AD-84DEFE84C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682DB1-40CD-47AF-BC0B-7D6F17CA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71ACF1-21EF-490C-AEFE-DEB3D473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D61AD3-B596-4D9E-8A38-FE28F938A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6C2E1B-7BCE-41D2-A6BA-14D0B28D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EF24D7-6773-4D14-92CB-72CB50C2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7203725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2ACC16-9EDF-4D8E-8776-75D5EA9D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B6EEF-A514-4375-9EED-7F6888CD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d6e275fc0a4b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02B7F3-6615-43E5-AAE9-94816E7B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E9590-29ED-47FA-A043-47C34B7B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1A212B-8D15-421A-B47B-9620E3A69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29DFA6-4C0A-49B6-8F5F-7F53AE4F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11EF0-7265-4680-AD46-81412835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125D68-EB30-40D5-8B46-8837DABF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B62E3-9831-4D08-92B6-7A113778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94CEDA-E049-4DAB-926E-5835BAAA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B23DFD-1275-4E1E-80D9-DC2C22D1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搭证据链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B5D8E-0952-4435-8487-DD2760EA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2E28F-B59B-454F-8C52-80AA6A871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198A71-F7E1-4B24-AC22-6ED4CBCD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C965BF-D10D-4EEF-A989-506102CA1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3D5082-0B61-43F5-B95A-3115F248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54C324-00E8-4725-9A20-2AEB3C71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611482-2CB4-455C-A516-AFA767A1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A6134A-BC2D-46C8-983C-692F24BD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Overall participation rose, but benefits were un…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24C0CF-DFAB-4F0F-97E2-DDF44AD04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54B3ED-C98F-4CC0-84C0-101D8154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8BD61E-ABD5-4CDA-9698-980D2E06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474415-37E1-4884-82D0-7E4DF438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581878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130701-539C-4FAE-BAD9-480D877C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DEB547-B985-4805-AB30-AD895C1BF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1ad76317e94d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F4B9C-434A-49E6-BD1F-711E99CB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752F15-3AFE-48B9-A8F9-87497FF8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984D7-5940-45E6-A32B-7EB7FD33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E9773A-9DB8-46F0-9B9B-32CA87518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EC9D32-609F-425D-A7D9-2927266DF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58D284-FBBC-4628-B740-6A40D5C8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A780F0-31B4-424C-BA17-035299E88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5E2BEE-1E59-4049-AECF-98C21E4AB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00ADD3-212E-43E9-BA7D-B5F2CCE9C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C12DB0-CB81-4B0A-A66E-465B0CDF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296A44-EE88-4770-BC47-3A65A502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2E80B2-AA71-4126-8EE3-8F98AFE63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3F1032-4604-4284-8468-979DD733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E5BB93-B9E8-4E4A-9AE9-A5599FBD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ADCB60-B7D5-4D1E-8FE3-38AC6A80F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F79F39-0336-4BFC-8915-613200E3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DD00F8-32C2-44D3-A49D-6519F3BE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A9263A-9129-4F05-84C7-D6CAB0B40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865104-8364-4477-8EA9-50D4CA108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706555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82F58E-1FDA-445F-B154-3580AC38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5DE60A-C03B-47F4-8F41-855D3BAD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ee41b880ea4d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C16344-A680-40EA-8075-C1F897C2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AA0AB0-81D1-4B1B-AD2E-0B6658A4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B9353-D28A-4560-95B9-B7F14D2C9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95EA5-7714-4793-90DD-BD5D1C73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10DED-0312-457D-8916-7D79C52E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969936-161D-46F6-AB83-74C7E685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7BD160-2B67-47A4-A70C-3F87AC79F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2AAC95-7977-479A-BFBC-92839B4C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309E5F-00F4-4F6D-B8AD-6AEF043F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78586-49C5-450F-AB48-896B779F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D7C43D-1266-4804-BD05-4C618052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423A69-2531-4B65-A2B4-2BF6883E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E6B26E-5168-414F-B4FD-22BB7F32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CC1D34-B243-4ABE-B953-4601E4BF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0DE691-7706-4226-BF33-2CFE27BA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8994E3-7A34-4821-9E10-FECE70438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D4DA3D-9806-43B9-BEF5-B9FBFBFBA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7176363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734144-8D4D-4ADB-997D-A9EE2BBC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7FEC2A-E629-4EAC-B66D-6A11E2837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b6a717c42948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1112B-0554-45FA-96A1-0DCA0D930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3847F-7ECB-4D14-91C6-60CEE44C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726E6-1782-4E49-B49D-42595305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5206CC-4954-4DCE-855F-A6C71E108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99822D-821F-4317-AEF4-72B91F93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0BF6B1-0586-4862-A9D0-C7D877500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13F2D-4822-41FB-899B-5B84B22B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E9E1DE-FF72-4594-B571-B83D6DB57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AF9C97-2D98-4556-A66D-243A8484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8AE0B-6F56-4CE7-8DD7-81C24CC7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1893DC-ABCA-4A72-AF00-CC8DA13F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77C35-7242-45DD-A551-81FC924E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70E872-AF67-49A7-A917-FC26A607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03C827-58C9-47E8-A461-D65EBFE9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D107A2-B630-45EF-BAF6-FAC98B06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620E81-6948-4395-8B57-3FD562741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3D7D84-1769-424B-82E2-F9855FFD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0084999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CBCCA9-F6AE-41A4-B4E2-62DD299F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38585-2F94-4711-94DD-120302D06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9bda8095c146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4D20A-B892-407A-AB3C-E8706EF9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5F9C6-DE2E-44FA-B4AF-D0639DF4E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574069-FBF2-4192-A810-36AE2754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BA6716-6B28-4A72-BBC7-5451967D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A79040-E061-408C-8AA5-F7D840B5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7D59DE-145A-42D6-A8B0-BFB08BEB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E4640-6214-4693-8C0C-65D56530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18D6EC-9B16-43C3-8887-AAB13940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E78B26-5337-4DA7-95F1-C565BEF7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6C046D-9DDB-480C-A3AD-ECEEDAE7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8371B0-10F3-4A9E-A4F3-11ECC25F4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DD11F5-1F60-4E1F-88F4-70A7827F3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D502A8-3EDB-4278-BC3C-7959DF1C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26C78F-5D3E-4647-8CB0-163A709D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5AB6E4-6537-47CE-969E-CD73B61B9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5490A8-A12E-431D-9732-1D447E75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D01FED-53D6-490E-B172-DE5D151C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B8C09F-6DBB-4014-8208-B2766BC2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37959A-1130-45C9-A09B-CB0DD556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610533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4302C2-1581-4253-A1FC-C9578318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577F79-086A-486E-BB89-3DF00931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251720d72b4f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9AE118-7671-4026-869D-8E7A32385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3114A-A7B3-4C0C-9A28-F9F0C435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985250-8A49-44A9-BC6C-BAA8374E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91AA16-5AC7-40F5-AEF9-FAF9EC35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BE9180-03C2-4289-8792-D396602EB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FB6A9F-EBEB-463C-88E8-D4883A0DB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0C735-6C83-4EBE-AD49-ED2B9084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E2412-ECAE-49C2-8E51-766B4DAE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30B4F3-3E40-413C-8ECC-95B51664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79B154-65BD-4468-8618-7F544D85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87A43E-DE3E-4D03-95AE-B24B3D507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5AC561-1519-4036-A6AF-AB76C6FB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E3BE87-813C-4EB3-A659-C28E051F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50B898-EC6D-4F43-8517-DC599318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ECEBA3-917F-4456-98B2-BC11DA3C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E6EAD8-1F6E-4E3F-AC07-DD23DBE4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D8F611-5ABC-4A49-A31E-5B3565CF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4203179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CB35AF-1186-45F0-BA56-D2A378D3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8913EA-7E6F-4E1E-BFCF-053C2C20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9e3c7e17f4b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981E0-2ECD-4A2E-9887-C19D6FDDF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D69362-B035-4B0C-8DA7-ACC6CC86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36B9A-FCEC-430D-9550-FE340D40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E742CA-76A6-42C7-B399-D3C3809FC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242334-A2A9-4104-852E-68D2CB80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E75BCC-4919-4EA0-947F-2C14CE83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8E07A8-4CB7-4C81-9DB8-15B2D3E9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8A41C2-E48A-4E81-B529-4D397CFB9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Cite both sources, identify the affected…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928E69-12D9-4525-89EF-ACD719FE1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EA7294-EF12-4E2A-9F59-6D11FC915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AF14F5-73E2-4C8B-B2FD-E6314844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11BD6-18D8-4756-9EED-3F2CC976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27818252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B2FB81-567C-4D34-8B0E-9C0FF48B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5CB35-D58A-48AA-8538-4A41696B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b30d8ab4640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704792-83C3-4529-9646-DAF6534A8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1B80DB-60A9-46C4-B6C5-B3664E6B1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F993F1-F873-4304-8AF5-87EB4DEBA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DA3293-603C-427B-A787-54E34791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3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source identifies a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5256C9-F302-46E3-B35C-60FDF25C6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FBCAC-1C6A-4F50-8F9E-951504AF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C74F87-AAC8-42D5-882D-0FF6D7C50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0E099-46F4-4D46-9525-973BBE64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86B1E-0639-4C7F-8F49-8263F3C60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1B9F0E-89BE-428F-9B9F-D97D3D60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68C7BE-10AC-441F-81D3-2E12F4A74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DADD1D-DBA6-48F3-A9F1-EBED04452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资料回应与论证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0658C4-C779-471D-B3B8-960019A5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99139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2026-08-19T08:48:10.0730000Z</dcterms:created>
  <dcterms:modified xsi:type="dcterms:W3CDTF">2026-08-19T08:48:10.0730000Z</dcterms:modified>
</coreProperties>
</file>