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78213b13c2549ee" /><Relationship Type="http://schemas.openxmlformats.org/officeDocument/2006/relationships/extended-properties" Target="/docProps/app.xml" Id="R942d0a3059404d50" /><Relationship Type="http://schemas.openxmlformats.org/officeDocument/2006/relationships/officeDocument" Target="/ppt/presentation.xml" Id="R23c06c770b204e65" /></Relationships>
</file>

<file path=ppt/presentation.xml><?xml version="1.0" encoding="utf-8"?>
<p:presentation xmlns:p="http://schemas.openxmlformats.org/presentationml/2006/main">
  <p:sldMasterIdLst>
    <p:sldMasterId xmlns:r="http://schemas.openxmlformats.org/officeDocument/2006/relationships" id="2147483648" r:id="Rb0d5d667fc784ce8"/>
  </p:sldMasterIdLst>
  <p:notesMasterIdLst>
    <p:notesMasterId xmlns:r="http://schemas.openxmlformats.org/officeDocument/2006/relationships" r:id="R134fc47abf354b37"/>
  </p:notesMasterIdLst>
  <p:sldIdLst>
    <p:sldId xmlns:r="http://schemas.openxmlformats.org/officeDocument/2006/relationships" id="256" r:id="Reb149a53fd6b4ee8"/>
    <p:sldId xmlns:r="http://schemas.openxmlformats.org/officeDocument/2006/relationships" id="257" r:id="R6c623bfd98e343e6"/>
    <p:sldId xmlns:r="http://schemas.openxmlformats.org/officeDocument/2006/relationships" id="258" r:id="Re17dc8ccd1e34f96"/>
    <p:sldId xmlns:r="http://schemas.openxmlformats.org/officeDocument/2006/relationships" id="259" r:id="R7b8aad83458e4545"/>
    <p:sldId xmlns:r="http://schemas.openxmlformats.org/officeDocument/2006/relationships" id="260" r:id="R41002d2c060c4d4d"/>
    <p:sldId xmlns:r="http://schemas.openxmlformats.org/officeDocument/2006/relationships" id="261" r:id="Re34883938c074300"/>
    <p:sldId xmlns:r="http://schemas.openxmlformats.org/officeDocument/2006/relationships" id="262" r:id="R406d7ff5981f4aab"/>
    <p:sldId xmlns:r="http://schemas.openxmlformats.org/officeDocument/2006/relationships" id="263" r:id="Ra833ea7e022843e2"/>
    <p:sldId xmlns:r="http://schemas.openxmlformats.org/officeDocument/2006/relationships" id="264" r:id="R308b78d65c0048d6"/>
    <p:sldId xmlns:r="http://schemas.openxmlformats.org/officeDocument/2006/relationships" id="265" r:id="R6b2c207aaead4a64"/>
    <p:sldId xmlns:r="http://schemas.openxmlformats.org/officeDocument/2006/relationships" id="266" r:id="Rdbc6cb0cf540408b"/>
    <p:sldId xmlns:r="http://schemas.openxmlformats.org/officeDocument/2006/relationships" id="267" r:id="Rac62f3c32f0d495e"/>
    <p:sldId xmlns:r="http://schemas.openxmlformats.org/officeDocument/2006/relationships" id="268" r:id="R3618f69bdf1645fb"/>
    <p:sldId xmlns:r="http://schemas.openxmlformats.org/officeDocument/2006/relationships" id="269" r:id="R31411d9f86e74b1e"/>
    <p:sldId xmlns:r="http://schemas.openxmlformats.org/officeDocument/2006/relationships" id="270" r:id="R5c685e2772424d17"/>
    <p:sldId xmlns:r="http://schemas.openxmlformats.org/officeDocument/2006/relationships" id="271" r:id="R852d8d89fc8842f7"/>
    <p:sldId xmlns:r="http://schemas.openxmlformats.org/officeDocument/2006/relationships" id="272" r:id="R1fc0ee6b33864e7b"/>
    <p:sldId xmlns:r="http://schemas.openxmlformats.org/officeDocument/2006/relationships" id="273" r:id="R57dd275950fb4297"/>
    <p:sldId xmlns:r="http://schemas.openxmlformats.org/officeDocument/2006/relationships" id="274" r:id="Rb54fe106a6e2401e"/>
    <p:sldId xmlns:r="http://schemas.openxmlformats.org/officeDocument/2006/relationships" id="275" r:id="R9e513c9d4148443e"/>
    <p:sldId xmlns:r="http://schemas.openxmlformats.org/officeDocument/2006/relationships" id="276" r:id="R71e2140607534875"/>
    <p:sldId xmlns:r="http://schemas.openxmlformats.org/officeDocument/2006/relationships" id="277" r:id="R4b03384c88fe4b5d"/>
    <p:sldId xmlns:r="http://schemas.openxmlformats.org/officeDocument/2006/relationships" id="278" r:id="R17a60295379b4f2d"/>
    <p:sldId xmlns:r="http://schemas.openxmlformats.org/officeDocument/2006/relationships" id="279" r:id="R45efb27a881744b3"/>
    <p:sldId xmlns:r="http://schemas.openxmlformats.org/officeDocument/2006/relationships" id="280" r:id="R15da76941d4e4d89"/>
    <p:sldId xmlns:r="http://schemas.openxmlformats.org/officeDocument/2006/relationships" id="281" r:id="R5cd1502fe61843e7"/>
    <p:sldId xmlns:r="http://schemas.openxmlformats.org/officeDocument/2006/relationships" id="282" r:id="R74a10e98a25b48d1"/>
    <p:sldId xmlns:r="http://schemas.openxmlformats.org/officeDocument/2006/relationships" id="283" r:id="Rff8837895c8c42c6"/>
    <p:sldId xmlns:r="http://schemas.openxmlformats.org/officeDocument/2006/relationships" id="284" r:id="R4c976bff7fae4608"/>
    <p:sldId xmlns:r="http://schemas.openxmlformats.org/officeDocument/2006/relationships" id="285" r:id="Ra75cb369046143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4f9158ff05411a" /><Relationship Type="http://schemas.openxmlformats.org/officeDocument/2006/relationships/slideMaster" Target="/ppt/slideMasters/slideMaster1.xml" Id="Rb0d5d667fc784ce8" /><Relationship Type="http://schemas.openxmlformats.org/officeDocument/2006/relationships/notesMaster" Target="/ppt/notesMasters/notesMaster1.xml" Id="R134fc47abf354b37" /><Relationship Type="http://schemas.openxmlformats.org/officeDocument/2006/relationships/presProps" Target="/ppt/presProps.xml" Id="Rcbe6794883d645be" /><Relationship Type="http://schemas.openxmlformats.org/officeDocument/2006/relationships/tableStyles" Target="/ppt/tableStyles.xml" Id="R8f2f405187f94e80" /><Relationship Type="http://schemas.openxmlformats.org/officeDocument/2006/relationships/slide" Target="/ppt/slides/slide1.xml" Id="Reb149a53fd6b4ee8" /><Relationship Type="http://schemas.openxmlformats.org/officeDocument/2006/relationships/slide" Target="/ppt/slides/slide2.xml" Id="R6c623bfd98e343e6" /><Relationship Type="http://schemas.openxmlformats.org/officeDocument/2006/relationships/slide" Target="/ppt/slides/slide3.xml" Id="Re17dc8ccd1e34f96" /><Relationship Type="http://schemas.openxmlformats.org/officeDocument/2006/relationships/slide" Target="/ppt/slides/slide4.xml" Id="R7b8aad83458e4545" /><Relationship Type="http://schemas.openxmlformats.org/officeDocument/2006/relationships/slide" Target="/ppt/slides/slide5.xml" Id="R41002d2c060c4d4d" /><Relationship Type="http://schemas.openxmlformats.org/officeDocument/2006/relationships/slide" Target="/ppt/slides/slide6.xml" Id="Re34883938c074300" /><Relationship Type="http://schemas.openxmlformats.org/officeDocument/2006/relationships/slide" Target="/ppt/slides/slide7.xml" Id="R406d7ff5981f4aab" /><Relationship Type="http://schemas.openxmlformats.org/officeDocument/2006/relationships/slide" Target="/ppt/slides/slide8.xml" Id="Ra833ea7e022843e2" /><Relationship Type="http://schemas.openxmlformats.org/officeDocument/2006/relationships/slide" Target="/ppt/slides/slide9.xml" Id="R308b78d65c0048d6" /><Relationship Type="http://schemas.openxmlformats.org/officeDocument/2006/relationships/slide" Target="/ppt/slides/slide10.xml" Id="R6b2c207aaead4a64" /><Relationship Type="http://schemas.openxmlformats.org/officeDocument/2006/relationships/slide" Target="/ppt/slides/slide11.xml" Id="Rdbc6cb0cf540408b" /><Relationship Type="http://schemas.openxmlformats.org/officeDocument/2006/relationships/slide" Target="/ppt/slides/slide12.xml" Id="Rac62f3c32f0d495e" /><Relationship Type="http://schemas.openxmlformats.org/officeDocument/2006/relationships/slide" Target="/ppt/slides/slide13.xml" Id="R3618f69bdf1645fb" /><Relationship Type="http://schemas.openxmlformats.org/officeDocument/2006/relationships/slide" Target="/ppt/slides/slide14.xml" Id="R31411d9f86e74b1e" /><Relationship Type="http://schemas.openxmlformats.org/officeDocument/2006/relationships/slide" Target="/ppt/slides/slide15.xml" Id="R5c685e2772424d17" /><Relationship Type="http://schemas.openxmlformats.org/officeDocument/2006/relationships/slide" Target="/ppt/slides/slide16.xml" Id="R852d8d89fc8842f7" /><Relationship Type="http://schemas.openxmlformats.org/officeDocument/2006/relationships/slide" Target="/ppt/slides/slide17.xml" Id="R1fc0ee6b33864e7b" /><Relationship Type="http://schemas.openxmlformats.org/officeDocument/2006/relationships/slide" Target="/ppt/slides/slide18.xml" Id="R57dd275950fb4297" /><Relationship Type="http://schemas.openxmlformats.org/officeDocument/2006/relationships/slide" Target="/ppt/slides/slide19.xml" Id="Rb54fe106a6e2401e" /><Relationship Type="http://schemas.openxmlformats.org/officeDocument/2006/relationships/slide" Target="/ppt/slides/slide20.xml" Id="R9e513c9d4148443e" /><Relationship Type="http://schemas.openxmlformats.org/officeDocument/2006/relationships/slide" Target="/ppt/slides/slide21.xml" Id="R71e2140607534875" /><Relationship Type="http://schemas.openxmlformats.org/officeDocument/2006/relationships/slide" Target="/ppt/slides/slide22.xml" Id="R4b03384c88fe4b5d" /><Relationship Type="http://schemas.openxmlformats.org/officeDocument/2006/relationships/slide" Target="/ppt/slides/slide23.xml" Id="R17a60295379b4f2d" /><Relationship Type="http://schemas.openxmlformats.org/officeDocument/2006/relationships/slide" Target="/ppt/slides/slide24.xml" Id="R45efb27a881744b3" /><Relationship Type="http://schemas.openxmlformats.org/officeDocument/2006/relationships/slide" Target="/ppt/slides/slide25.xml" Id="R15da76941d4e4d89" /><Relationship Type="http://schemas.openxmlformats.org/officeDocument/2006/relationships/slide" Target="/ppt/slides/slide26.xml" Id="R5cd1502fe61843e7" /><Relationship Type="http://schemas.openxmlformats.org/officeDocument/2006/relationships/slide" Target="/ppt/slides/slide27.xml" Id="R74a10e98a25b48d1" /><Relationship Type="http://schemas.openxmlformats.org/officeDocument/2006/relationships/slide" Target="/ppt/slides/slide28.xml" Id="Rff8837895c8c42c6" /><Relationship Type="http://schemas.openxmlformats.org/officeDocument/2006/relationships/slide" Target="/ppt/slides/slide29.xml" Id="R4c976bff7fae4608" /><Relationship Type="http://schemas.openxmlformats.org/officeDocument/2006/relationships/slide" Target="/ppt/slides/slide30.xml" Id="Ra75cb369046143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cff8d1f682d49c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851cb274c24a72" /><Relationship Type="http://schemas.openxmlformats.org/officeDocument/2006/relationships/notesMaster" Target="/ppt/notesMasters/notesMaster1.xml" Id="Rbdba1bb2d7fd4a6d" /></Relationships>
</file>

<file path=ppt/notesSlides/_rels/notesSlide2.xml.rels>&#65279;<?xml version="1.0" encoding="utf-8"?><Relationships xmlns="http://schemas.openxmlformats.org/package/2006/relationships"><Relationship Type="http://schemas.openxmlformats.org/officeDocument/2006/relationships/slide" Target="/ppt/slides/slide2.xml" Id="R9a3d9daf1cf24f5b" /><Relationship Type="http://schemas.openxmlformats.org/officeDocument/2006/relationships/notesMaster" Target="/ppt/notesMasters/notesMaster1.xml" Id="R769c0bd90d6b47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0a5fe936d842a4" /><Relationship Type="http://schemas.openxmlformats.org/officeDocument/2006/relationships/notesMaster" Target="/ppt/notesMasters/notesMaster1.xml" Id="R20a67002e93a4e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dd314751ca74c67" /><Relationship Type="http://schemas.openxmlformats.org/officeDocument/2006/relationships/notesMaster" Target="/ppt/notesMasters/notesMaster1.xml" Id="R05eccfc2ce0349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26d738b04e4336" /><Relationship Type="http://schemas.openxmlformats.org/officeDocument/2006/relationships/notesMaster" Target="/ppt/notesMasters/notesMaster1.xml" Id="R82111898f23d4847"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a4cb8db6344d1d" /><Relationship Type="http://schemas.openxmlformats.org/officeDocument/2006/relationships/notesMaster" Target="/ppt/notesMasters/notesMaster1.xml" Id="R8cb07ee1899548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dd38b27b3e43cf" /><Relationship Type="http://schemas.openxmlformats.org/officeDocument/2006/relationships/notesMaster" Target="/ppt/notesMasters/notesMaster1.xml" Id="R167a4d054470490e" /></Relationships>
</file>

<file path=ppt/notesSlides/_rels/notesSlide8.xml.rels>&#65279;<?xml version="1.0" encoding="utf-8"?><Relationships xmlns="http://schemas.openxmlformats.org/package/2006/relationships"><Relationship Type="http://schemas.openxmlformats.org/officeDocument/2006/relationships/slide" Target="/ppt/slides/slide8.xml" Id="Rd2a801168d6c4564" /><Relationship Type="http://schemas.openxmlformats.org/officeDocument/2006/relationships/notesMaster" Target="/ppt/notesMasters/notesMaster1.xml" Id="R41a37a80f562415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4a4d18735184419" /><Relationship Type="http://schemas.openxmlformats.org/officeDocument/2006/relationships/notesMaster" Target="/ppt/notesMasters/notesMaster1.xml" Id="Rdc8c712b52c04cb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382d2c0e934962" /><Relationship Type="http://schemas.openxmlformats.org/officeDocument/2006/relationships/notesMaster" Target="/ppt/notesMasters/notesMaster1.xml" Id="Rbf3e3945fa35421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a3cd4a16f4945ab" /><Relationship Type="http://schemas.openxmlformats.org/officeDocument/2006/relationships/notesMaster" Target="/ppt/notesMasters/notesMaster1.xml" Id="R7c8eb24ba98f407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f3a673c155e4bfd" /><Relationship Type="http://schemas.openxmlformats.org/officeDocument/2006/relationships/notesMaster" Target="/ppt/notesMasters/notesMaster1.xml" Id="Rdbb64691c42543a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f55b2be433242a4" /><Relationship Type="http://schemas.openxmlformats.org/officeDocument/2006/relationships/notesMaster" Target="/ppt/notesMasters/notesMaster1.xml" Id="R16625f001dcf448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7121079d7ee48d7" /><Relationship Type="http://schemas.openxmlformats.org/officeDocument/2006/relationships/notesMaster" Target="/ppt/notesMasters/notesMaster1.xml" Id="R90a4e190878b4b1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d72190ca68a44f3" /><Relationship Type="http://schemas.openxmlformats.org/officeDocument/2006/relationships/notesMaster" Target="/ppt/notesMasters/notesMaster1.xml" Id="Rfb0795a4a3a2423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ac2ee2a2c641e8" /><Relationship Type="http://schemas.openxmlformats.org/officeDocument/2006/relationships/notesMaster" Target="/ppt/notesMasters/notesMaster1.xml" Id="R7c2bc18a019644d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f67e5df693849eb" /><Relationship Type="http://schemas.openxmlformats.org/officeDocument/2006/relationships/notesMaster" Target="/ppt/notesMasters/notesMaster1.xml" Id="Rb911b435569d48c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500cafcecd24557" /><Relationship Type="http://schemas.openxmlformats.org/officeDocument/2006/relationships/notesMaster" Target="/ppt/notesMasters/notesMaster1.xml" Id="Rdd12cde8892844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9c7696456954921" /><Relationship Type="http://schemas.openxmlformats.org/officeDocument/2006/relationships/notesMaster" Target="/ppt/notesMasters/notesMaster1.xml" Id="Rfdbd087872de42b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4e7449d7042445c" /><Relationship Type="http://schemas.openxmlformats.org/officeDocument/2006/relationships/notesMaster" Target="/ppt/notesMasters/notesMaster1.xml" Id="R2594ba310f1448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e7bdf5830bd48e2" /><Relationship Type="http://schemas.openxmlformats.org/officeDocument/2006/relationships/notesMaster" Target="/ppt/notesMasters/notesMaster1.xml" Id="Rf2c57f8af783437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7177efc22c444c8" /><Relationship Type="http://schemas.openxmlformats.org/officeDocument/2006/relationships/notesMaster" Target="/ppt/notesMasters/notesMaster1.xml" Id="Rc451595f754c4a1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6ddbe989dc84895" /><Relationship Type="http://schemas.openxmlformats.org/officeDocument/2006/relationships/notesMaster" Target="/ppt/notesMasters/notesMaster1.xml" Id="Re1a206c72ebf471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ad28ec0bcfe46b2" /><Relationship Type="http://schemas.openxmlformats.org/officeDocument/2006/relationships/notesMaster" Target="/ppt/notesMasters/notesMaster1.xml" Id="Rb9a95615691d4fa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bb453d6caf74de5" /><Relationship Type="http://schemas.openxmlformats.org/officeDocument/2006/relationships/notesMaster" Target="/ppt/notesMasters/notesMaster1.xml" Id="R30d1e2abf8334d3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de54ff748124591" /><Relationship Type="http://schemas.openxmlformats.org/officeDocument/2006/relationships/notesMaster" Target="/ppt/notesMasters/notesMaster1.xml" Id="R608594ffbe3b4ec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22add89ae9d4243" /><Relationship Type="http://schemas.openxmlformats.org/officeDocument/2006/relationships/notesMaster" Target="/ppt/notesMasters/notesMaster1.xml" Id="R425d53c5f7de435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2177113b47e424c" /><Relationship Type="http://schemas.openxmlformats.org/officeDocument/2006/relationships/notesMaster" Target="/ppt/notesMasters/notesMaster1.xml" Id="R4e7fcb81849f46c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b97a862e3074752" /><Relationship Type="http://schemas.openxmlformats.org/officeDocument/2006/relationships/notesMaster" Target="/ppt/notesMasters/notesMaster1.xml" Id="R4de5a12b192c4d6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1e9f209c5164748" /><Relationship Type="http://schemas.openxmlformats.org/officeDocument/2006/relationships/notesMaster" Target="/ppt/notesMasters/notesMaster1.xml" Id="R033e70a65dab4f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的“全球化与相互依存”学习单元。本套课件共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讲稿】明确告诉学生：本单元只训练“全球化与相互依存”。先解释知识范围，再用一句话建立核心判断，最后示范标准方法。</a:t>
            </a:r>
          </a:p>
          <a:p xmlns:a="http://schemas.openxmlformats.org/drawingml/2006/main">
            <a:r>
              <a:t>【互动提问】请用自己的话复述“全球联系同时产生收益、脆弱性与分配效应”，并举一个会触发“只写全球化好或坏”的错误例子。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【原创训练材料｜参数为训练所设】An international supply chain lowers unit cost, but a port closure delays one key component and stops production elsewhere.
Which conclusion is supported by all the stated evidence? 选项为 A.Evidence-led response: The same interdependence can transmit efficiency gains and disruption across locations.；B.The same interdependence can transmit efficiency gains and disruption across locations.；C.Revise the claim to: The same interdependence can transmit efficiency gains and disruption across locations.；D.Map the dependency and compare diversification or buffer options against their cost.。讲解时强调：全球联系同时产生收益、脆弱性与分配效应</a:t>
            </a:r>
          </a:p>
          <a:p xmlns:a="http://schemas.openxmlformats.org/drawingml/2006/main">
            <a:r>
              <a:t>【互动提问】你的第一步是什么？这个步骤依赖哪一个条件？</a:t>
            </a:r>
          </a:p>
          <a:p xmlns:a="http://schemas.openxmlformats.org/drawingml/2006/main">
            <a:r>
              <a:t>【预期回答】学生能说出“画因果链—分短长期—列群体”中的起始动作，并避开“只写全球化好或坏”。</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分步讲评：先重述题目条件，再逐步示范“画因果链—分短长期—列群体”，最后给出正确结论“The same interdependence can transmit efficiency gains and disruption across locations.”。完整解析：The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【预期回答】学生能把失分归入“只写全球化好或坏”或更精确的个人错因，并写出可执行检查动作。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讲稿】逐项解释“全球化与相互依存”中的专有名词、符号、对象和单位。特别强调：只写全球化好或坏</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讲稿】用“条件—表示—方法—核验”重建本知识点。示范时逐步引用：画因果链—分短长期—列群体</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讲稿】带学生逐句读取任务，不先求答案。要求指出材料中的有效条件，再按“画因果链—分短长期—列群体”作答。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讲稿】先展示错误路径，再用解析链复原第一失分点。禁止只说“粗心”；必须落到“只写全球化好或坏”或更精确的动作。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【原创训练材料｜参数为训练所设】An international supply chain lowers unit cost, but a port closure delays one key component and stops production elsewhere.
Which limitation must remain in the final evaluation? 选项为 A.Repeat the evaluation after this step: Map the dependency and compare diversification or buffer options against their cost.；B.One disruption does not prove all global links are harmful in every period.；C.The same interdependence can transmit efficiency gains and disruption across locations.；D.Evidence-led response: The same interdependence can transmit efficiency gains and disruption across locations.。讲解时强调：全球联系同时产生收益、脆弱性与分配效应</a:t>
            </a:r>
          </a:p>
          <a:p xmlns:a="http://schemas.openxmlformats.org/drawingml/2006/main">
            <a:r>
              <a:t>【互动提问】你的第一步是什么？这个步骤依赖哪一个条件？</a:t>
            </a:r>
          </a:p>
          <a:p xmlns:a="http://schemas.openxmlformats.org/drawingml/2006/main">
            <a:r>
              <a:t>【预期回答】学生能说出“画因果链—分短长期—列群体”中的起始动作，并避开“只写全球化好或坏”。</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分步讲评：先重述题目条件，再逐步示范“画因果链—分短长期—列群体”，最后给出正确结论“One disruption does not prove all global links are harmful in every period.”。完整解析：The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【预期回答】学生能把失分归入“只写全球化好或坏”或更精确的个人错因，并写出可执行检查动作。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讲稿】逐项解释“全球化与相互依存”中的专有名词、符号、对象和单位。特别强调：只写全球化好或坏</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讲稿】用“条件—表示—方法—核验”重建本知识点。示范时逐步引用：画因果链—分短长期—列群体</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讲稿】带学生逐句读取任务，不先求答案。要求指出材料中的有效条件，再按“画因果链—分短长期—列群体”作答。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讲稿】先展示错误路径，再用解析链复原第一失分点。禁止只说“粗心”；必须落到“只写全球化好或坏”或更精确的动作。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【原创训练材料｜参数为训练所设】An international supply chain lowers unit cost, but a port closure delays one key component and stops production elsewhere.
A draft makes an absolute claim. Which revision is defensible? 选项为 A.Map the dependency and compare diversification or buffer options against their cost.；B.One disruption does not prove all global links are harmful in every period.；C.Revise the claim to: The same interdependence can transmit efficiency gains and disruption across locations.；D.Repeat the evaluation after this step: Map the dependency and compare diversification or buffer options against their cost.。讲解时强调：全球联系同时产生收益、脆弱性与分配效应</a:t>
            </a:r>
          </a:p>
          <a:p xmlns:a="http://schemas.openxmlformats.org/drawingml/2006/main">
            <a:r>
              <a:t>【互动提问】你的第一步是什么？这个步骤依赖哪一个条件？</a:t>
            </a:r>
          </a:p>
          <a:p xmlns:a="http://schemas.openxmlformats.org/drawingml/2006/main">
            <a:r>
              <a:t>【预期回答】学生能说出“画因果链—分短长期—列群体”中的起始动作，并避开“只写全球化好或坏”。</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分步讲评：先重述题目条件，再逐步示范“画因果链—分短长期—列群体”，最后给出正确结论“Revise the claim to: The same interdependence can transmit efficiency gains and disruption across locations.”。完整解析：The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【预期回答】学生能把失分归入“只写全球化好或坏”或更精确的个人错因，并写出可执行检查动作。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讲稿】逐项解释“全球化与相互依存”中的专有名词、符号、对象和单位。特别强调：只写全球化好或坏</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讲稿】用“条件—表示—方法—核验”重建本知识点。示范时逐步引用：画因果链—分短长期—列群体</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讲稿】带学生逐句读取任务，不先求答案。要求指出材料中的有效条件，再按“画因果链—分短长期—列群体”作答。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讲稿】先展示错误路径，再用解析链复原第一失分点。禁止只说“粗心”；必须落到“只写全球化好或坏”或更精确的动作。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5148022cd83469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3b47bf1244842c0" /><Relationship Type="http://schemas.openxmlformats.org/officeDocument/2006/relationships/slideLayout" Target="/ppt/slideLayouts/slideLayout1.xml" Id="R121e1d6471084b7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1e1d6471084b7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8513c5120ab4b89" /><Relationship Type="http://schemas.openxmlformats.org/officeDocument/2006/relationships/image" Target="/ppt/media/image.png" Id="R4f803e9e5ad64040" /><Relationship Type="http://schemas.openxmlformats.org/officeDocument/2006/relationships/notesSlide" Target="/ppt/notesSlides/notesSlide1.xml" Id="R538c470ab552459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45da134cbde4b9b" /><Relationship Type="http://schemas.openxmlformats.org/officeDocument/2006/relationships/image" Target="/ppt/media/image2.png" Id="R3dafc92ff55d4b47" /><Relationship Type="http://schemas.openxmlformats.org/officeDocument/2006/relationships/notesSlide" Target="/ppt/notesSlides/notesSlide2.xml" Id="Rde71d3237f7b46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4cebca6f91148df" /><Relationship Type="http://schemas.openxmlformats.org/officeDocument/2006/relationships/image" Target="/ppt/media/image3.png" Id="Raa66069e548b4ea4" /><Relationship Type="http://schemas.openxmlformats.org/officeDocument/2006/relationships/notesSlide" Target="/ppt/notesSlides/notesSlide3.xml" Id="R18b31f7fa6644a5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5713252ba7d4f36" /><Relationship Type="http://schemas.openxmlformats.org/officeDocument/2006/relationships/image" Target="/ppt/media/image4.png" Id="R4e336370c38247f5" /><Relationship Type="http://schemas.openxmlformats.org/officeDocument/2006/relationships/notesSlide" Target="/ppt/notesSlides/notesSlide4.xml" Id="R51dcfb56762441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dc811ced70d4731" /><Relationship Type="http://schemas.openxmlformats.org/officeDocument/2006/relationships/image" Target="/ppt/media/image5.png" Id="Rc579203f7e784aa5" /><Relationship Type="http://schemas.openxmlformats.org/officeDocument/2006/relationships/notesSlide" Target="/ppt/notesSlides/notesSlide5.xml" Id="R5996d665d99d42a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699b8abec8c463a" /><Relationship Type="http://schemas.openxmlformats.org/officeDocument/2006/relationships/image" Target="/ppt/media/image6.png" Id="R0a13748aa37040db" /><Relationship Type="http://schemas.openxmlformats.org/officeDocument/2006/relationships/notesSlide" Target="/ppt/notesSlides/notesSlide6.xml" Id="R3c24dd03ffcc490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e67c14f4fe34158" /><Relationship Type="http://schemas.openxmlformats.org/officeDocument/2006/relationships/image" Target="/ppt/media/image7.png" Id="Ra9ef70b9fae14044" /><Relationship Type="http://schemas.openxmlformats.org/officeDocument/2006/relationships/notesSlide" Target="/ppt/notesSlides/notesSlide7.xml" Id="R98693aa110af412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66b0608974445fd" /><Relationship Type="http://schemas.openxmlformats.org/officeDocument/2006/relationships/image" Target="/ppt/media/image8.png" Id="R60f6c689b4af4346" /><Relationship Type="http://schemas.openxmlformats.org/officeDocument/2006/relationships/notesSlide" Target="/ppt/notesSlides/notesSlide8.xml" Id="R799d626069344c2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4199cf97d0044e0" /><Relationship Type="http://schemas.openxmlformats.org/officeDocument/2006/relationships/image" Target="/ppt/media/image9.png" Id="Rbdb952d3559f4de0" /><Relationship Type="http://schemas.openxmlformats.org/officeDocument/2006/relationships/notesSlide" Target="/ppt/notesSlides/notesSlide9.xml" Id="R0cba282f8a6944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88130132e0e4fe3" /><Relationship Type="http://schemas.openxmlformats.org/officeDocument/2006/relationships/image" Target="/ppt/media/image10.png" Id="Rbd81f2e513634aae" /><Relationship Type="http://schemas.openxmlformats.org/officeDocument/2006/relationships/notesSlide" Target="/ppt/notesSlides/notesSlide10.xml" Id="R450f8d67ca994a1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4b5257a3f434525" /><Relationship Type="http://schemas.openxmlformats.org/officeDocument/2006/relationships/image" Target="/ppt/media/image11.png" Id="R8dac937f96eb46ef" /><Relationship Type="http://schemas.openxmlformats.org/officeDocument/2006/relationships/notesSlide" Target="/ppt/notesSlides/notesSlide11.xml" Id="R29553aa03b27451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ac583012cde4d40" /><Relationship Type="http://schemas.openxmlformats.org/officeDocument/2006/relationships/image" Target="/ppt/media/image12.png" Id="R55fbd0b90afb4568" /><Relationship Type="http://schemas.openxmlformats.org/officeDocument/2006/relationships/notesSlide" Target="/ppt/notesSlides/notesSlide12.xml" Id="R7f4b8b600a6543a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abb0bd573c243ed" /><Relationship Type="http://schemas.openxmlformats.org/officeDocument/2006/relationships/image" Target="/ppt/media/image13.png" Id="R5bf5c0ee79b143c7" /><Relationship Type="http://schemas.openxmlformats.org/officeDocument/2006/relationships/notesSlide" Target="/ppt/notesSlides/notesSlide13.xml" Id="Rd7b1992b44ea474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bd8a27b93704073" /><Relationship Type="http://schemas.openxmlformats.org/officeDocument/2006/relationships/image" Target="/ppt/media/image14.png" Id="R4f116fb070de41e4" /><Relationship Type="http://schemas.openxmlformats.org/officeDocument/2006/relationships/notesSlide" Target="/ppt/notesSlides/notesSlide14.xml" Id="R4eb92f3614ff4b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c8473ae9e154f0a" /><Relationship Type="http://schemas.openxmlformats.org/officeDocument/2006/relationships/image" Target="/ppt/media/image15.png" Id="R6c3fb345372f48f4" /><Relationship Type="http://schemas.openxmlformats.org/officeDocument/2006/relationships/notesSlide" Target="/ppt/notesSlides/notesSlide15.xml" Id="Ra78b00bb3b0a448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d36af2df6e8446c" /><Relationship Type="http://schemas.openxmlformats.org/officeDocument/2006/relationships/image" Target="/ppt/media/image16.png" Id="R889d309ac07640a3" /><Relationship Type="http://schemas.openxmlformats.org/officeDocument/2006/relationships/notesSlide" Target="/ppt/notesSlides/notesSlide16.xml" Id="Rbbf02da3916f49f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4170e88844b4d65" /><Relationship Type="http://schemas.openxmlformats.org/officeDocument/2006/relationships/image" Target="/ppt/media/image17.png" Id="Rb9253f2da732481e" /><Relationship Type="http://schemas.openxmlformats.org/officeDocument/2006/relationships/notesSlide" Target="/ppt/notesSlides/notesSlide17.xml" Id="Re508bd811de84d8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38b1c2c4d634195" /><Relationship Type="http://schemas.openxmlformats.org/officeDocument/2006/relationships/image" Target="/ppt/media/image18.png" Id="R3079140c4cbe447d" /><Relationship Type="http://schemas.openxmlformats.org/officeDocument/2006/relationships/notesSlide" Target="/ppt/notesSlides/notesSlide18.xml" Id="R863a9596f6d545c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f0bee03f62944a4" /><Relationship Type="http://schemas.openxmlformats.org/officeDocument/2006/relationships/image" Target="/ppt/media/image19.png" Id="R703d5d13056a47b0" /><Relationship Type="http://schemas.openxmlformats.org/officeDocument/2006/relationships/notesSlide" Target="/ppt/notesSlides/notesSlide19.xml" Id="R7b183791ded6443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975c2396dff471a" /><Relationship Type="http://schemas.openxmlformats.org/officeDocument/2006/relationships/image" Target="/ppt/media/image20.png" Id="R00d130dea1e64eab" /><Relationship Type="http://schemas.openxmlformats.org/officeDocument/2006/relationships/notesSlide" Target="/ppt/notesSlides/notesSlide20.xml" Id="R165105adb2624dc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bb8e79efc1843ef" /><Relationship Type="http://schemas.openxmlformats.org/officeDocument/2006/relationships/image" Target="/ppt/media/image21.png" Id="R99d87c9890a74351" /><Relationship Type="http://schemas.openxmlformats.org/officeDocument/2006/relationships/notesSlide" Target="/ppt/notesSlides/notesSlide21.xml" Id="R8f741f39fcdc489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29d0c40cd494a38" /><Relationship Type="http://schemas.openxmlformats.org/officeDocument/2006/relationships/image" Target="/ppt/media/image22.png" Id="Rcad956775cd44ca7" /><Relationship Type="http://schemas.openxmlformats.org/officeDocument/2006/relationships/notesSlide" Target="/ppt/notesSlides/notesSlide22.xml" Id="Rb25698abb607480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b28d382757f4d21" /><Relationship Type="http://schemas.openxmlformats.org/officeDocument/2006/relationships/image" Target="/ppt/media/image23.png" Id="R422cd32b8d6a4f83" /><Relationship Type="http://schemas.openxmlformats.org/officeDocument/2006/relationships/notesSlide" Target="/ppt/notesSlides/notesSlide23.xml" Id="R2c466bc044bb4bc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55b852c62884d85" /><Relationship Type="http://schemas.openxmlformats.org/officeDocument/2006/relationships/image" Target="/ppt/media/image24.png" Id="R793fa242ad984423" /><Relationship Type="http://schemas.openxmlformats.org/officeDocument/2006/relationships/notesSlide" Target="/ppt/notesSlides/notesSlide24.xml" Id="R27c20590014c49a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e57800f04cd427b" /><Relationship Type="http://schemas.openxmlformats.org/officeDocument/2006/relationships/image" Target="/ppt/media/image25.png" Id="R62e7f015cade40a0" /><Relationship Type="http://schemas.openxmlformats.org/officeDocument/2006/relationships/notesSlide" Target="/ppt/notesSlides/notesSlide25.xml" Id="R776d07a83dd14b7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5113654c8ac41d6" /><Relationship Type="http://schemas.openxmlformats.org/officeDocument/2006/relationships/image" Target="/ppt/media/image26.png" Id="R8814a8796f824bff" /><Relationship Type="http://schemas.openxmlformats.org/officeDocument/2006/relationships/notesSlide" Target="/ppt/notesSlides/notesSlide26.xml" Id="Rfbe4086bd77143b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e95e6bb842a4e79" /><Relationship Type="http://schemas.openxmlformats.org/officeDocument/2006/relationships/image" Target="/ppt/media/image27.png" Id="R361486191ce140a6" /><Relationship Type="http://schemas.openxmlformats.org/officeDocument/2006/relationships/notesSlide" Target="/ppt/notesSlides/notesSlide27.xml" Id="R7e44690ea5ae4a4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330357361c34629" /><Relationship Type="http://schemas.openxmlformats.org/officeDocument/2006/relationships/image" Target="/ppt/media/image28.png" Id="R6f6de09cffcf4d49" /><Relationship Type="http://schemas.openxmlformats.org/officeDocument/2006/relationships/notesSlide" Target="/ppt/notesSlides/notesSlide28.xml" Id="R649fa8f333ee45c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20ec4b5b39d64c86" /><Relationship Type="http://schemas.openxmlformats.org/officeDocument/2006/relationships/image" Target="/ppt/media/image29.png" Id="R580936668cdd4755" /><Relationship Type="http://schemas.openxmlformats.org/officeDocument/2006/relationships/notesSlide" Target="/ppt/notesSlides/notesSlide29.xml" Id="Rdbc9a0b9f40f44d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1ebfbd7521946cd" /><Relationship Type="http://schemas.openxmlformats.org/officeDocument/2006/relationships/image" Target="/ppt/media/image30.png" Id="R22e275a9db8f4615" /><Relationship Type="http://schemas.openxmlformats.org/officeDocument/2006/relationships/notesSlide" Target="/ppt/notesSlides/notesSlide30.xml" Id="Rb17016a1bc1c441f"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FB82977-AFDE-4765-B11F-BD5527770FC4}"/>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5FECDF5-7427-4604-B477-30DEC8113EB1}"/>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EBED26A9-9856-4778-BB50-731C95B10D8A}"/>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8E9E084A-4820-4654-AE78-40306F1A5E0C}"/>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全球化与相互依存</a:t>
            </a:r>
          </a:p>
        </p:txBody>
      </p:sp>
      <p:sp>
        <p:nvSpPr>
          <p:cNvPr id="5" name="">
            <a:extLst xmlns:a="http://schemas.openxmlformats.org/drawingml/2006/main">
              <a:ext uri="{FF2B5EF4-FFF2-40B4-BE49-F238E27FC236}">
                <a16:creationId xmlns:a16="http://schemas.microsoft.com/office/drawing/2014/main" id="{9641470B-8DEA-4454-BF09-EB022476415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贸易、文化、人口流动、供应链和治理。</a:t>
            </a:r>
          </a:p>
        </p:txBody>
      </p:sp>
      <p:sp>
        <p:nvSpPr>
          <p:cNvPr id="6" name="">
            <a:extLst xmlns:a="http://schemas.openxmlformats.org/drawingml/2006/main">
              <a:ext uri="{FF2B5EF4-FFF2-40B4-BE49-F238E27FC236}">
                <a16:creationId xmlns:a16="http://schemas.microsoft.com/office/drawing/2014/main" id="{8494440E-E7AD-4774-B224-4A1D5CFBD0A8}"/>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7A71AB2D-D144-4341-907D-8EECA5BADE81}"/>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D2B72FF0-3B12-47DD-B6B3-04CADA7C2B6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387E88F6-BEE3-4F91-9F6F-7B546A5088B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4f803e9e5ad6404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F79CA0CE-D413-4B8A-9BD2-99A3C5E97645}"/>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99C06B"/>
                </a:solidFill>
                <a:latin typeface="Arial"/>
                <a:ea typeface="Arial"/>
                <a:cs typeface="Arial"/>
              </a:defRPr>
            </a:pPr>
            <a:r>
              <a:rPr sz="6900" b="1">
                <a:solidFill>
                  <a:srgbClr val="99C06B"/>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8E1C6717-00FE-4793-B65E-02277DE47637}"/>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2C0C07BA-A10E-4A9F-9B23-61095012110C}"/>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2EF69CBF-D41F-49BD-95D8-A8747A53B201}"/>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75FD8983-5292-4196-99B5-A43FA9D2DA20}"/>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E8F24EDF-E5C1-4715-84D0-B1BBDD145A61}"/>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F56C5EA2-3588-40AF-BEF5-D55BB1CDB7B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B8738AD8-6B59-4A7A-8286-DDE438B208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9" name="">
            <a:extLst xmlns:a="http://schemas.openxmlformats.org/drawingml/2006/main">
              <a:ext uri="{FF2B5EF4-FFF2-40B4-BE49-F238E27FC236}">
                <a16:creationId xmlns:a16="http://schemas.microsoft.com/office/drawing/2014/main" id="{DF325227-E7FB-48C5-8FC3-5F73F4CE42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740195197"/>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7A0AD8CC-9E44-4418-BABD-D54CEB0A15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FA4E594E-F361-4236-9464-21B832F428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dafc92ff55d4b4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059526-3F6A-44A3-B593-25F74B0A2997}"/>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9C2B9C68-23FF-4FFF-9A93-08CF18AB5FAB}"/>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D887957-F486-4E57-B178-F106AED4C312}"/>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5E67D81B-33DB-4F62-9D9C-C07F7D799F2A}"/>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6D279B0-7B74-48DA-AAC1-6B773FE2F8E4}"/>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F3C971F0-B171-4303-8E9D-EDE0C62FBA9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7FD3803C-83EA-40F6-A27A-03E7DD2BD6B1}"/>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70F3488D-FCB7-444F-A4E6-0D4648335A54}"/>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6A11847-86DA-46C9-9322-02E3F9256A00}"/>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A743D161-12B8-4E67-869C-95F688CB8EBB}"/>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142BEE5C-0D0E-4B6B-9FA5-6F19D7F91552}"/>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1B4835AD-732D-4DC1-8C2A-D31C51245FAA}"/>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48986D9D-D41B-4549-8AE4-BBB58E73B3D1}"/>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F486361-4006-485A-AFD9-BCCCC4045055}"/>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607F911B-4DE7-4B1C-B656-FD689E25ABFA}"/>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61FB2B36-0F6B-4A1A-8A3F-7A8891B3612E}"/>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2BACDFFD-B2BB-4314-AAC6-644B6951FF47}"/>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成功标准｜全球联系同时产生收益、脆弱性与分配效应</a:t>
            </a:r>
          </a:p>
        </p:txBody>
      </p:sp>
      <p:sp>
        <p:nvSpPr>
          <p:cNvPr id="21" name="">
            <a:extLst xmlns:a="http://schemas.openxmlformats.org/drawingml/2006/main">
              <a:ext uri="{FF2B5EF4-FFF2-40B4-BE49-F238E27FC236}">
                <a16:creationId xmlns:a16="http://schemas.microsoft.com/office/drawing/2014/main" id="{C163AC5C-9184-4138-997A-6D369AFA432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884CBD77-1E88-43ED-BB1E-93B1428A54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3" name="">
            <a:extLst xmlns:a="http://schemas.openxmlformats.org/drawingml/2006/main">
              <a:ext uri="{FF2B5EF4-FFF2-40B4-BE49-F238E27FC236}">
                <a16:creationId xmlns:a16="http://schemas.microsoft.com/office/drawing/2014/main" id="{7A612AE7-BB9C-46FC-9589-F646E6ACCAE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177341892"/>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54B82E9-853A-4CD5-8234-6C189ED297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AFA68F3A-6825-4166-A28D-507D18D9DD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a66069e548b4ea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F09E16-5909-49AC-B210-78462840DFEA}"/>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全球化与相互依存</a:t>
            </a:r>
          </a:p>
        </p:txBody>
      </p:sp>
      <p:sp>
        <p:nvSpPr>
          <p:cNvPr id="5" name="">
            <a:extLst xmlns:a="http://schemas.openxmlformats.org/drawingml/2006/main">
              <a:ext uri="{FF2B5EF4-FFF2-40B4-BE49-F238E27FC236}">
                <a16:creationId xmlns:a16="http://schemas.microsoft.com/office/drawing/2014/main" id="{C12304FC-7B11-497B-9EC8-9F443F377E60}"/>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2A4FFB71-0076-467B-921F-3EFAE0E18348}"/>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D048381-75DB-4850-88A1-2B91D95B3B48}"/>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11735E0C-9C37-4238-8B3A-8D5237E8C31D}"/>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全球联系同时产生收益、脆弱性与分配效应</a:t>
            </a:r>
          </a:p>
        </p:txBody>
      </p:sp>
      <p:sp>
        <p:nvSpPr>
          <p:cNvPr id="9" name="">
            <a:extLst xmlns:a="http://schemas.openxmlformats.org/drawingml/2006/main">
              <a:ext uri="{FF2B5EF4-FFF2-40B4-BE49-F238E27FC236}">
                <a16:creationId xmlns:a16="http://schemas.microsoft.com/office/drawing/2014/main" id="{836D8212-7C14-4F15-890D-A7FE0B896701}"/>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边界提醒｜只写全球化好或坏</a:t>
            </a:r>
          </a:p>
        </p:txBody>
      </p:sp>
      <p:sp>
        <p:nvSpPr>
          <p:cNvPr id="10" name="">
            <a:extLst xmlns:a="http://schemas.openxmlformats.org/drawingml/2006/main">
              <a:ext uri="{FF2B5EF4-FFF2-40B4-BE49-F238E27FC236}">
                <a16:creationId xmlns:a16="http://schemas.microsoft.com/office/drawing/2014/main" id="{EB69D5AA-C379-4C3D-BF0F-D5489E04518A}"/>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80C502EA-7288-4C37-9F83-5A086088C704}"/>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99C06B"/>
                </a:solidFill>
                <a:latin typeface="Microsoft YaHei"/>
                <a:ea typeface="Microsoft YaHei"/>
                <a:cs typeface="Microsoft YaHei"/>
              </a:defRPr>
            </a:pPr>
            <a:r>
              <a:rPr sz="975" b="1">
                <a:solidFill>
                  <a:srgbClr val="99C06B"/>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1EB91EA4-8378-46F7-B415-E322E11E3E5D}"/>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贸易、文化、人口流动、供应链和治理。</a:t>
            </a:r>
          </a:p>
        </p:txBody>
      </p:sp>
      <p:sp>
        <p:nvSpPr>
          <p:cNvPr id="13" name="">
            <a:extLst xmlns:a="http://schemas.openxmlformats.org/drawingml/2006/main">
              <a:ext uri="{FF2B5EF4-FFF2-40B4-BE49-F238E27FC236}">
                <a16:creationId xmlns:a16="http://schemas.microsoft.com/office/drawing/2014/main" id="{E013EDBE-EB0D-498F-B1A8-D04E761C3BC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93C2A65-032C-401C-81C4-6B6B6753BAAE}"/>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A6DA2336-AE58-44EF-A19D-7F63B4447B5E}"/>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画因果链—分短长期—列群体</a:t>
            </a:r>
          </a:p>
        </p:txBody>
      </p:sp>
      <p:sp>
        <p:nvSpPr>
          <p:cNvPr id="16" name="">
            <a:extLst xmlns:a="http://schemas.openxmlformats.org/drawingml/2006/main">
              <a:ext uri="{FF2B5EF4-FFF2-40B4-BE49-F238E27FC236}">
                <a16:creationId xmlns:a16="http://schemas.microsoft.com/office/drawing/2014/main" id="{C0874AC0-F3D1-43FD-BABA-C7C29B6BD447}"/>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F33D158C-1635-4D47-B7FC-9D2B9412EC83}"/>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EDF60977-3DBF-4ED9-9AAF-2A6102C89A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30A01EC-4EF4-4A4F-A607-B71B141FF66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3A9265C7-1D9D-4486-B856-EDC0178AC0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2097816365"/>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BF19B40-51D8-43BB-9CFE-619DE7F604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8E3DDE17-D7B1-406E-8546-FEE411E35B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e336370c38247f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B01184-D1C1-4BF3-8D4F-1A6EE130B53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C1000815-8A19-435A-94FD-FD7069FB900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08A0FDA-5D33-4C72-BA76-E484AD9C171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能解释“全球联系同时产生收益、脆弱性与分配效应”，并识别一个反例或边界。</a:t>
            </a:r>
          </a:p>
        </p:txBody>
      </p:sp>
      <p:sp>
        <p:nvSpPr>
          <p:cNvPr id="7" name="">
            <a:extLst xmlns:a="http://schemas.openxmlformats.org/drawingml/2006/main">
              <a:ext uri="{FF2B5EF4-FFF2-40B4-BE49-F238E27FC236}">
                <a16:creationId xmlns:a16="http://schemas.microsoft.com/office/drawing/2014/main" id="{864E8F7D-DDB2-4902-8C52-F32094EBC77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E7A0002A-1CC4-4B4F-8197-18D4A14FA21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55D54368-52EB-465E-83F7-FC0E2E16FD77}"/>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international supply chain lowers …</a:t>
            </a:r>
          </a:p>
        </p:txBody>
      </p:sp>
      <p:sp>
        <p:nvSpPr>
          <p:cNvPr id="10" name="">
            <a:extLst xmlns:a="http://schemas.openxmlformats.org/drawingml/2006/main">
              <a:ext uri="{FF2B5EF4-FFF2-40B4-BE49-F238E27FC236}">
                <a16:creationId xmlns:a16="http://schemas.microsoft.com/office/drawing/2014/main" id="{15507AFD-6BFB-45D5-928D-80EA1F2AC54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高频错因：只写全球化好或坏</a:t>
            </a:r>
          </a:p>
        </p:txBody>
      </p:sp>
      <p:sp>
        <p:nvSpPr>
          <p:cNvPr id="11" name="">
            <a:extLst xmlns:a="http://schemas.openxmlformats.org/drawingml/2006/main">
              <a:ext uri="{FF2B5EF4-FFF2-40B4-BE49-F238E27FC236}">
                <a16:creationId xmlns:a16="http://schemas.microsoft.com/office/drawing/2014/main" id="{5BC05A09-FF14-40D4-9668-3D577E9B708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42B1E96-64B8-4D62-A304-F9673C3E911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5F9882F-E19F-4C45-A8AA-239E06D81B9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全球联系同时产生收益、脆弱性与分配效应</a:t>
            </a:r>
          </a:p>
        </p:txBody>
      </p:sp>
      <p:sp>
        <p:nvSpPr>
          <p:cNvPr id="14" name="">
            <a:extLst xmlns:a="http://schemas.openxmlformats.org/drawingml/2006/main">
              <a:ext uri="{FF2B5EF4-FFF2-40B4-BE49-F238E27FC236}">
                <a16:creationId xmlns:a16="http://schemas.microsoft.com/office/drawing/2014/main" id="{1A28863E-7A23-4876-95F9-D64FF13C75C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5EE38AB-FC2D-42B0-9A4C-98731AA262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D15B4D4-2D16-4FD4-94F0-D6BCC7EA2C5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7" name="">
            <a:extLst xmlns:a="http://schemas.openxmlformats.org/drawingml/2006/main">
              <a:ext uri="{FF2B5EF4-FFF2-40B4-BE49-F238E27FC236}">
                <a16:creationId xmlns:a16="http://schemas.microsoft.com/office/drawing/2014/main" id="{A834CC94-EC98-4CEA-AA77-5DAF0E5903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86478634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783F7CF-CC18-4885-B5D8-F93555FD7E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7F067849-8608-4A12-8E88-E2DCA3535CA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579203f7e784aa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D1165A0-A3BE-4FD1-9C1D-51171CAB71A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F731B05-9114-4870-9B3C-8DD85C54CBE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F2FDDC2-76AE-4A56-97A2-50FFA9B189F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0594022-B74F-4AD4-B590-7FB7B124DD7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DE817FB-295F-4ACE-9881-30E7BCC1AF5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画因果链</a:t>
            </a:r>
          </a:p>
        </p:txBody>
      </p:sp>
      <p:sp>
        <p:nvSpPr>
          <p:cNvPr id="9" name="">
            <a:extLst xmlns:a="http://schemas.openxmlformats.org/drawingml/2006/main">
              <a:ext uri="{FF2B5EF4-FFF2-40B4-BE49-F238E27FC236}">
                <a16:creationId xmlns:a16="http://schemas.microsoft.com/office/drawing/2014/main" id="{C4865A69-0AB0-4326-9DC1-28DA6ACEEE3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1BF37D8-ACC5-4E4F-8ADB-87FD392992D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分短长期</a:t>
            </a:r>
          </a:p>
        </p:txBody>
      </p:sp>
      <p:sp>
        <p:nvSpPr>
          <p:cNvPr id="11" name="">
            <a:extLst xmlns:a="http://schemas.openxmlformats.org/drawingml/2006/main">
              <a:ext uri="{FF2B5EF4-FFF2-40B4-BE49-F238E27FC236}">
                <a16:creationId xmlns:a16="http://schemas.microsoft.com/office/drawing/2014/main" id="{A4747659-C490-4BBB-9D81-D53886E3097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8A37D86-ED94-42DC-9866-D672EC73394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列群体</a:t>
            </a:r>
          </a:p>
        </p:txBody>
      </p:sp>
      <p:sp>
        <p:nvSpPr>
          <p:cNvPr id="13" name="">
            <a:extLst xmlns:a="http://schemas.openxmlformats.org/drawingml/2006/main">
              <a:ext uri="{FF2B5EF4-FFF2-40B4-BE49-F238E27FC236}">
                <a16:creationId xmlns:a16="http://schemas.microsoft.com/office/drawing/2014/main" id="{25A57513-4C16-4A4B-B7A3-DFBEBFD8A22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AFC1D39-4B1D-4E8E-ADE2-834A278C5DB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57E0ED70-BDB2-469E-9262-2223D814B2F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international supply chain lowers unit cost,…</a:t>
            </a:r>
          </a:p>
        </p:txBody>
      </p:sp>
      <p:sp>
        <p:nvSpPr>
          <p:cNvPr id="16" name="">
            <a:extLst xmlns:a="http://schemas.openxmlformats.org/drawingml/2006/main">
              <a:ext uri="{FF2B5EF4-FFF2-40B4-BE49-F238E27FC236}">
                <a16:creationId xmlns:a16="http://schemas.microsoft.com/office/drawing/2014/main" id="{BD12EA6E-3EEC-47C4-9A11-5E49A96F814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516207F-1A7A-4FB5-BA34-1FA7A1005ED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602CC72A-C586-44A0-A971-7C6543C9F65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same interdependence can transmit efficiency gains and disruption…</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5460B9CE-072C-478E-A2F9-2D41B0ABEE9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FE102A4-7F81-444B-A70C-6E72E7D4A18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6F752CA-5B34-4E4A-A3A5-CFD48B4D022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2F00E113-9B93-45AA-A93A-02D74748F4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377034504"/>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6931A38-C314-40E6-BCDA-CD9C318751D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1AE62F0C-1E72-4E9F-8BA6-7D7927E5A8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a13748aa37040d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CF13BD-0C5B-4726-8F9B-4F0573C499E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ED2150C-76DE-41AF-94A7-2BF23EAC827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5EF1209-DE27-460F-BFD4-5888854DDEE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83803AA-4C53-4057-AD2F-6CDEADF8299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6A493712-62F2-456F-B318-1E6B5AB9872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FDFC0AA-27A5-47A2-A704-E62B3711470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3AB1452-3DE8-48B6-9B5C-299FC6E42F8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727230B-55E0-4F20-A67B-4CB50847993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0CFB109-BF44-4004-9E00-7E47C3F9A17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FFEE171-ABDB-44D8-BF93-D70E7845B3B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F0D9D85-AF17-457E-A3F1-10D39FA19B1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BF5BFE4-B23B-4E05-B160-E830D58A724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A07CFAC-B4DE-45A7-9477-BE3120A80B3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619A6430-886A-4690-BAEF-9CA090741BB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A137102-3E6E-488E-BD04-5558703A87E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8C1610E8-880B-455C-98FE-45EDB9D602F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69BB8A5-3F36-4AF5-8D7B-F78B9A8227F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D914F24-C1A1-4F1A-A816-5354142C1B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D7461079-8175-4045-B0FD-2955EFECA9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202086144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306D74C-296E-4C12-A4B6-0C8EA6480B7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3E7005C-D825-4BC1-9837-6BBC123F2D1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9ef70b9fae1404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43C1D2-7C0E-4DF8-9F27-6E9C99A30B6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B7DEDE3-5888-4D92-9032-5715156FC63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C45D878-B942-4C3B-AAFD-C1D4777B2D0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B8EF8A7-4C0A-4D6C-B6E6-551C1F89DD9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全球化与相互依存</a:t>
            </a:r>
          </a:p>
        </p:txBody>
      </p:sp>
      <p:sp>
        <p:nvSpPr>
          <p:cNvPr id="8" name="">
            <a:extLst xmlns:a="http://schemas.openxmlformats.org/drawingml/2006/main">
              <a:ext uri="{FF2B5EF4-FFF2-40B4-BE49-F238E27FC236}">
                <a16:creationId xmlns:a16="http://schemas.microsoft.com/office/drawing/2014/main" id="{2ECC5E89-2788-450E-8E71-13F2D76B5D14}"/>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BEFE7B2-C4B4-4E42-84FC-1CB8D8A2D90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A46FBBC-1994-415C-A9EF-5FD0D88C93B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85832630-620E-41C8-88B1-14AA39F991F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BD5CAD3-7FD2-479D-9AA9-634B9DA3075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98BD141-92D8-460C-AABC-EB7761203F0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7C2BB9AE-B4EE-4613-A017-843BD1A924D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A866DBF-9422-4AFF-9114-96218637FCD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C04A3FA-213F-4F6D-9EA0-78C2E2F4A49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CDE7FDEE-5CBE-49F3-A3BB-54277255D0E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6704365-FFA0-4224-B8E7-5BB19FF895B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6446DC3-1A3B-4301-96BE-E4C4ADF9916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19CA8FA2-4337-4F59-B277-748496E4B8C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922354744"/>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5172D11-3EF0-4B02-98C5-AC6F704395E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2261913D-9ED0-48D6-94EF-B5E587E479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0f6c689b4af434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B517C6-3844-43E3-A921-013C7BC9C21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955951A-5847-45C5-A9A4-09DBC2B394D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D3AC05D-2AE0-45C3-8738-7F83D03649B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DBBD119-535D-41C3-9D87-59371F2EA60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C1BE888D-9C2F-4336-A01A-CF35F466CC6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19D5F43-8F23-4416-819A-B4D1BD19A22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ABBB79B-3B94-4DB7-B0FE-DBE32CBD5AC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F38606F8-DC14-49E0-BAFB-4865258952C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D53D06B-D995-4E1C-9F23-F11F3397581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4C8AC92-60BE-491E-AB32-CE8C6A33BCC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71B4ACB2-D483-4149-B3FC-35942879F05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E1D1388-8599-4778-ABB2-D057BBC3727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ACBA6776-0539-4B61-85FD-4759708511C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检查：只写全球化好或坏</a:t>
            </a:r>
          </a:p>
        </p:txBody>
      </p:sp>
      <p:sp>
        <p:nvSpPr>
          <p:cNvPr id="17" name="">
            <a:extLst xmlns:a="http://schemas.openxmlformats.org/drawingml/2006/main">
              <a:ext uri="{FF2B5EF4-FFF2-40B4-BE49-F238E27FC236}">
                <a16:creationId xmlns:a16="http://schemas.microsoft.com/office/drawing/2014/main" id="{0519421F-FD41-4F1F-83B5-815C0D20717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1EFB4C9-2F4B-45E4-9143-C773A857C3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D69D8FA-A478-4FB0-9F1C-19B35F4FB6A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AC7C4243-5CBC-40D6-B92A-E4783A2958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50532240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B53C1A6-DC43-4072-85D5-F7DF98F743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584A71D5-4677-4EF4-A99A-53D73467FB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db952d3559f4de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E7C1D7C-6D12-4640-A3CE-CA2D52B4DA0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3C0356B-897A-498D-A9CF-C37D2914B0B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1068BC2-37AA-4128-A82B-726D35F0E54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9DE22D06-4AFD-460D-BE30-07C99D1B64F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n…</a:t>
            </a:r>
          </a:p>
        </p:txBody>
      </p:sp>
      <p:sp>
        <p:nvSpPr>
          <p:cNvPr id="8" name="">
            <a:extLst xmlns:a="http://schemas.openxmlformats.org/drawingml/2006/main">
              <a:ext uri="{FF2B5EF4-FFF2-40B4-BE49-F238E27FC236}">
                <a16:creationId xmlns:a16="http://schemas.microsoft.com/office/drawing/2014/main" id="{2E811454-F08E-4FCC-A01C-1948FB7A869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A76C7029-6A8B-4540-8668-17BF1B6AF1A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F47D5F3-EC94-4031-802B-68494D92F632}"/>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400DC58-64CD-4E76-92FD-12FEC0C8E32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BC7BDBB-9C43-4FDC-8E3D-FEAA1928998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47E66DD-9FE0-4534-B15A-2A349A72EDD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385C071-82FB-484B-81C2-6E6CD428B47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6A82F0C-0A47-4F0A-AAE7-846F7E4B0DC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EC02B35-EA77-496C-A6AF-FE2609C62D7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F1DBF6B-79CC-4E97-BF2B-529A626E369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2C230FD-C24E-4715-B7A8-C594C24C4F8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AFF46FB-379F-4364-9A44-DA27BEA1998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423E061-4EAC-48A3-8252-E6C712AE1C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4F2F15C-1475-4176-B8FB-D89E91277BC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58F50069-255F-4F76-BA58-BB4B1E21BF9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976128956"/>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3326821-DC66-43C9-B89B-1760EF5727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36A73DAD-8387-4763-B0B7-7C21B25BA1A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d81f2e513634aa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12F6F3-D034-4FA5-88EC-EA08AC73841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F467053-E3B3-4557-AFD6-7901F545599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02047A3-1C4C-43C2-A0F9-2461D0C3845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CD76D4E-31DE-45E6-BDE6-8CB0491D892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E36FA8C-D50F-46DE-9CE8-EEF7C1CB898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international …</a:t>
            </a:r>
          </a:p>
        </p:txBody>
      </p:sp>
      <p:sp>
        <p:nvSpPr>
          <p:cNvPr id="9" name="">
            <a:extLst xmlns:a="http://schemas.openxmlformats.org/drawingml/2006/main">
              <a:ext uri="{FF2B5EF4-FFF2-40B4-BE49-F238E27FC236}">
                <a16:creationId xmlns:a16="http://schemas.microsoft.com/office/drawing/2014/main" id="{C13D84A5-36C9-4FDA-987A-CB5FC5D9431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C5539A9-9388-4C69-927F-BEA538A50EF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DB8DBFF-86C9-46DB-B3D1-9D85D550F8B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E2B2540-8FD7-4022-980E-67C6775A5F8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international supply ch…</a:t>
            </a:r>
          </a:p>
        </p:txBody>
      </p:sp>
      <p:sp>
        <p:nvSpPr>
          <p:cNvPr id="13" name="">
            <a:extLst xmlns:a="http://schemas.openxmlformats.org/drawingml/2006/main">
              <a:ext uri="{FF2B5EF4-FFF2-40B4-BE49-F238E27FC236}">
                <a16:creationId xmlns:a16="http://schemas.microsoft.com/office/drawing/2014/main" id="{36E5F2B8-6264-41F8-B17C-081AF0EB4BE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BAB7BA3-515F-47CC-A3BE-9347BB544E8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7397670-A48F-4A6E-9B76-685C705E956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0D0FA2E-0A3B-4255-9F57-98C09C8179E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international supply ch…</a:t>
            </a:r>
          </a:p>
        </p:txBody>
      </p:sp>
      <p:sp>
        <p:nvSpPr>
          <p:cNvPr id="17" name="">
            <a:extLst xmlns:a="http://schemas.openxmlformats.org/drawingml/2006/main">
              <a:ext uri="{FF2B5EF4-FFF2-40B4-BE49-F238E27FC236}">
                <a16:creationId xmlns:a16="http://schemas.microsoft.com/office/drawing/2014/main" id="{8C9D2561-1278-4719-A72C-000806E61B1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6B1F855-B4CA-43BF-A1C0-06390618F93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BAF28B9-0512-447B-A359-964823AD02A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F11943A0-D450-4F10-ABB7-8CCDD8EFD7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3656918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B71E940-A5E0-4454-9138-39E1CAC41A7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259F6577-43B4-4F35-BD72-85EF7CC1E8E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dac937f96eb46e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723187C-A2D0-4B7B-8C46-CB09EEED2D1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0ECFE89-DC71-47CD-A99B-5690CAF5073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687892B-1A80-4E9E-8B6A-4E04DDFCFD4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00F05BB-34BE-4811-8C06-F5329C11AE0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只写全球化好或坏</a:t>
            </a:r>
          </a:p>
        </p:txBody>
      </p:sp>
      <p:sp>
        <p:nvSpPr>
          <p:cNvPr id="8" name="">
            <a:extLst xmlns:a="http://schemas.openxmlformats.org/drawingml/2006/main">
              <a:ext uri="{FF2B5EF4-FFF2-40B4-BE49-F238E27FC236}">
                <a16:creationId xmlns:a16="http://schemas.microsoft.com/office/drawing/2014/main" id="{4EB61960-4E59-4783-BB12-AFBFD5CE370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E391E0A-47EB-4913-BC67-E28B45CD0E4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C170210-16B2-490A-94EB-F7B2A205F0D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FCFC084-7096-456C-B67C-92F1DE60449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正确结论：Map the dependency and compare diversification or buffer options against their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0A8EC1B-3F13-4A9E-BC7D-5EE9B19C178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41AE5E5-047B-4A23-B228-81A0B9A417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3FAFF22-95F5-4558-A7E9-C9DD01F419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5" name="">
            <a:extLst xmlns:a="http://schemas.openxmlformats.org/drawingml/2006/main">
              <a:ext uri="{FF2B5EF4-FFF2-40B4-BE49-F238E27FC236}">
                <a16:creationId xmlns:a16="http://schemas.microsoft.com/office/drawing/2014/main" id="{7BA01A38-730E-4D26-8E2A-E702DBC077A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375881035"/>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929E2D9-B2DD-4365-AF2F-10A135D27B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3C906045-8293-4686-9C6E-2B5D15DE94B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5fbd0b90afb45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F21EC1-E12C-444E-B49F-CC5C5C87B67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D90D5C4-B0AE-4993-AA64-80C54B7AFA6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69562A3-E028-49EF-8AA9-C57BD9A659B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4820E518-B3C4-4F98-B131-6FEA5BBCED5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mate…</a:t>
            </a:r>
          </a:p>
        </p:txBody>
      </p:sp>
      <p:sp>
        <p:nvSpPr>
          <p:cNvPr id="8" name="">
            <a:extLst xmlns:a="http://schemas.openxmlformats.org/drawingml/2006/main">
              <a:ext uri="{FF2B5EF4-FFF2-40B4-BE49-F238E27FC236}">
                <a16:creationId xmlns:a16="http://schemas.microsoft.com/office/drawing/2014/main" id="{E52B87C0-108D-4989-90BA-591A6C639DF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9B828651-0CE7-4F63-860D-6EBB8F512F1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7F4EE67-E2C8-4833-924E-ED010270894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19400A1-6A36-48CE-8065-F2E52EB543D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498D7F4-26E7-428A-818B-82B1A748260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F771ED7-E1EE-473D-B0B4-79DFBDBD93E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E4500D5-9B55-40C6-9336-667E8593B4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44CD7AC-D797-4133-8307-5F03FFCE051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6" name="">
            <a:extLst xmlns:a="http://schemas.openxmlformats.org/drawingml/2006/main">
              <a:ext uri="{FF2B5EF4-FFF2-40B4-BE49-F238E27FC236}">
                <a16:creationId xmlns:a16="http://schemas.microsoft.com/office/drawing/2014/main" id="{73F47505-CBCE-4911-A99D-5A4DD4B67E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9748805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EE97B57-EBF1-4AF2-972E-FC76EFB71A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890C0567-9DD1-4DA0-AB62-DB5628B476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bf5c0ee79b143c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3CF7E4-E0B7-4B3A-A8A2-9597CD6EFD2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1E4A5B9E-1B3B-45C2-84BC-9E3A3C39506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F54A7C0-B23D-4016-8624-63C3DB23292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能独立执行“画因果链—分短长期—列群体”，并说明每一步理由。</a:t>
            </a:r>
          </a:p>
        </p:txBody>
      </p:sp>
      <p:sp>
        <p:nvSpPr>
          <p:cNvPr id="7" name="">
            <a:extLst xmlns:a="http://schemas.openxmlformats.org/drawingml/2006/main">
              <a:ext uri="{FF2B5EF4-FFF2-40B4-BE49-F238E27FC236}">
                <a16:creationId xmlns:a16="http://schemas.microsoft.com/office/drawing/2014/main" id="{9F0AA172-4BF7-4268-A3C9-2BD6D940F0F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B0C2F706-5F00-419E-BF3D-70929694334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DBFC4C2A-0605-42A5-9D09-B8E187A549B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international supply chain lowers…</a:t>
            </a:r>
          </a:p>
        </p:txBody>
      </p:sp>
      <p:sp>
        <p:nvSpPr>
          <p:cNvPr id="10" name="">
            <a:extLst xmlns:a="http://schemas.openxmlformats.org/drawingml/2006/main">
              <a:ext uri="{FF2B5EF4-FFF2-40B4-BE49-F238E27FC236}">
                <a16:creationId xmlns:a16="http://schemas.microsoft.com/office/drawing/2014/main" id="{EDAB0112-13FE-46CC-B6B7-3D83A1E2928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高频错因：只写全球化好或坏</a:t>
            </a:r>
          </a:p>
        </p:txBody>
      </p:sp>
      <p:sp>
        <p:nvSpPr>
          <p:cNvPr id="11" name="">
            <a:extLst xmlns:a="http://schemas.openxmlformats.org/drawingml/2006/main">
              <a:ext uri="{FF2B5EF4-FFF2-40B4-BE49-F238E27FC236}">
                <a16:creationId xmlns:a16="http://schemas.microsoft.com/office/drawing/2014/main" id="{E2F9081F-43B5-425C-9273-5D74181933A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D4BAB3E-D793-4376-841A-E91C63346F3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396CB2F0-CA36-435B-B76D-01FA3D4C051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全球联系同时产生收益、脆弱性与分配效应</a:t>
            </a:r>
          </a:p>
        </p:txBody>
      </p:sp>
      <p:sp>
        <p:nvSpPr>
          <p:cNvPr id="14" name="">
            <a:extLst xmlns:a="http://schemas.openxmlformats.org/drawingml/2006/main">
              <a:ext uri="{FF2B5EF4-FFF2-40B4-BE49-F238E27FC236}">
                <a16:creationId xmlns:a16="http://schemas.microsoft.com/office/drawing/2014/main" id="{28AF4283-C77A-4DE7-9D01-7FFF7F8EEE3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ED2DF5F-C46B-4B46-BF7A-24979B4419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CB8F3FF-9158-4595-BDCA-65C26381E0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7" name="">
            <a:extLst xmlns:a="http://schemas.openxmlformats.org/drawingml/2006/main">
              <a:ext uri="{FF2B5EF4-FFF2-40B4-BE49-F238E27FC236}">
                <a16:creationId xmlns:a16="http://schemas.microsoft.com/office/drawing/2014/main" id="{831355D3-E4EA-4DAA-8CBD-968371C057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55236941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29AD0A2-8975-4AB8-A252-6A95F3AC9E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F93C3FB-98DC-4904-A152-BA5655ACF3A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f116fb070de41e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5EB17A-E5AC-48B5-AEC3-3CC696B3DBD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2014529-E1F3-4522-9C39-6468A615C7C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124029B-0D22-469B-8A45-FAFA80C3133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49E3A77-6832-4D69-A8F6-DD8B8CCDA0F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734FFD8-BEE1-4A93-8572-093F5CFE910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画因果链</a:t>
            </a:r>
          </a:p>
        </p:txBody>
      </p:sp>
      <p:sp>
        <p:nvSpPr>
          <p:cNvPr id="9" name="">
            <a:extLst xmlns:a="http://schemas.openxmlformats.org/drawingml/2006/main">
              <a:ext uri="{FF2B5EF4-FFF2-40B4-BE49-F238E27FC236}">
                <a16:creationId xmlns:a16="http://schemas.microsoft.com/office/drawing/2014/main" id="{C4A2B6F9-6AD9-4148-820B-02A7A69CCD6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3C9CB4B-67C8-4159-AD8E-D8E346E82C2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分短长期</a:t>
            </a:r>
          </a:p>
        </p:txBody>
      </p:sp>
      <p:sp>
        <p:nvSpPr>
          <p:cNvPr id="11" name="">
            <a:extLst xmlns:a="http://schemas.openxmlformats.org/drawingml/2006/main">
              <a:ext uri="{FF2B5EF4-FFF2-40B4-BE49-F238E27FC236}">
                <a16:creationId xmlns:a16="http://schemas.microsoft.com/office/drawing/2014/main" id="{6874CD57-3FCE-4D9E-9EAC-EA98719991C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F75C73C-EE04-4DF0-AB1E-280B7D0B094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列群体</a:t>
            </a:r>
          </a:p>
        </p:txBody>
      </p:sp>
      <p:sp>
        <p:nvSpPr>
          <p:cNvPr id="13" name="">
            <a:extLst xmlns:a="http://schemas.openxmlformats.org/drawingml/2006/main">
              <a:ext uri="{FF2B5EF4-FFF2-40B4-BE49-F238E27FC236}">
                <a16:creationId xmlns:a16="http://schemas.microsoft.com/office/drawing/2014/main" id="{AB81E453-F5AF-4055-BC4C-0BDB470AA99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B01C599-6BA9-415C-8CD8-149966A415C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538DAB20-830B-4D65-9B86-ABC038C4C53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international supply chain lowers unit cost…</a:t>
            </a:r>
          </a:p>
        </p:txBody>
      </p:sp>
      <p:sp>
        <p:nvSpPr>
          <p:cNvPr id="16" name="">
            <a:extLst xmlns:a="http://schemas.openxmlformats.org/drawingml/2006/main">
              <a:ext uri="{FF2B5EF4-FFF2-40B4-BE49-F238E27FC236}">
                <a16:creationId xmlns:a16="http://schemas.microsoft.com/office/drawing/2014/main" id="{C380513D-5F6B-4BDA-9309-094A9B12240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DEE1848-80C4-4D4A-82DF-67A15B2C136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812764E1-2C4C-425F-BFE5-BACC2E1265D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正确结论：One disruption does not prove all global links are harmful in every p…</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191388CC-B5BB-4D18-BEA7-636CDBA9FD8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5960D16A-9D92-40C3-9A04-5AAFB70C4BC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DD4EE25-8D98-43C8-AA2A-9652B711D0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925A679C-825F-4B16-9C95-AAC956D2B5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383076483"/>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6AFB924-529E-45FD-A14B-CD565C3D082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D0671A67-2645-4A19-ACD9-86D4E8508F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c3fb345372f48f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7F7186-DA95-4EB2-B667-C53D6170B24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C85F972-1FF4-46C9-A0B8-0B402A67310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98EE0DB-AF2A-4FD7-9FB5-803AF485F4B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3BC815C-D174-4E58-9B89-8823BDCC3F5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F252B030-DDDA-4D22-B823-C42CC9A0FDE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E9A52BD-4FF8-41C2-A217-71F2DA140D2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09C6A40-EB8B-4881-AED1-47E400E34ED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8959267-502A-443C-92DD-8D42E41DC18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DE9C2BC-D977-46DE-95C6-1405387C67D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F136F0E-8554-4A90-B950-7F8E50874B7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8C8FE1F-AABE-420B-AB21-8EDA33B222B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441C777-D26F-4373-822A-7E5396C875A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DAF0856-60A7-46BE-B745-1EC7168F15F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21E13D0A-D9B7-4951-855A-1490893C5AD8}"/>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A44483F-A01F-4921-A6DD-ED6CA14F55C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04037FA6-5D37-4D71-A5FC-06E91C6976B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6F8C411-4F91-4076-9FF6-051F6E0B11D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170E244-2160-45F0-830B-1D9E16EDBC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C5665024-72FF-4A36-AA22-2A5EF0DAC8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213057597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832747F-0713-4399-96C9-D4E02BAC67C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1B3B117A-D04D-47FA-A3A0-43A0A462FB0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89d309ac07640a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DABF13-ED0D-4302-A4BB-F4BDBEB5B79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7AA9BD2-D514-4B66-8BD7-CD5770D571D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605D731-21EA-44E7-A009-7AFBB6AAD99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3F21932-0EFE-49C5-9797-FB30F9A55D4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全球化与相互依存</a:t>
            </a:r>
          </a:p>
        </p:txBody>
      </p:sp>
      <p:sp>
        <p:nvSpPr>
          <p:cNvPr id="8" name="">
            <a:extLst xmlns:a="http://schemas.openxmlformats.org/drawingml/2006/main">
              <a:ext uri="{FF2B5EF4-FFF2-40B4-BE49-F238E27FC236}">
                <a16:creationId xmlns:a16="http://schemas.microsoft.com/office/drawing/2014/main" id="{46DDF5CE-AB6C-4DB7-8033-29EC9A449BF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92A2E83-4435-4F6A-A69B-232105D3A31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11F6772-739A-4308-B92F-131C504BED0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0678B518-63DB-4AED-9BF7-A5FAAD83459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EA29AE0-295B-4B4A-ADE0-8FB1AB90B41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16157B0-9CFB-4C5F-BA9C-07DD75F0E1D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77FA528E-7171-4472-9A2C-7C834F86C53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C34AE7D-2516-4630-9476-A724FEB4575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00428E9-C469-420B-950E-8001816BEC3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0E47F961-B506-4A2E-ACBA-B6B9DBE5246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7D0AF1F-AE48-4100-8144-583CADCC30D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299957F-25AF-4900-B00F-F6F33F743A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50E9EF71-9BC8-4907-9031-E225584D06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306587636"/>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5714FD1-752C-4D80-9BBC-0A7D3B60AA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819B5020-A741-422B-98E1-42496C31613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9253f2da73248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F60CAB-0535-41F4-BF5E-A3549B47A8C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C4F6775-07B2-4A14-AC17-5644D732524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4A03B85-2AF6-4755-8428-2690761A764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307AC8F-9AA7-47C6-886F-86C5FB5B03E4}"/>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21859393-2D7A-4AC7-B524-FF0E2368FE5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2431377-537F-481C-BC46-33B7D84B0B6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BEED099-5113-4F30-9C76-E8690FAF1D8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70EE139A-F0CA-440B-AEB1-CF9061CDF11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9EE1F81-B363-4438-80E7-4D08D9D92B5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B76B2F7-BF62-40F6-A22E-95E9BDAE5CC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B00375F7-96DE-47CF-AB44-B17CE9B597A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F64BBF3-0BAE-4A98-A276-34D06E149BB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F085B94-9208-4859-A78C-3102CA22645B}"/>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检查：只写全球化好或坏</a:t>
            </a:r>
          </a:p>
        </p:txBody>
      </p:sp>
      <p:sp>
        <p:nvSpPr>
          <p:cNvPr id="17" name="">
            <a:extLst xmlns:a="http://schemas.openxmlformats.org/drawingml/2006/main">
              <a:ext uri="{FF2B5EF4-FFF2-40B4-BE49-F238E27FC236}">
                <a16:creationId xmlns:a16="http://schemas.microsoft.com/office/drawing/2014/main" id="{8DDE82C5-80B3-45E2-90C9-9774660EEBA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B4937CD-42F5-4639-AB85-6D0CD62D68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EE1258B-63A5-4B3B-AD1C-A0C54B00876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04970A80-0E87-42A1-9180-40940D47C37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04573123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3DE6B87-9FAC-435E-863D-5104CD1AA51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85EF677F-14CC-4177-B26A-330BBD4C1B5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079140c4cbe447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CD8395-C305-4687-A470-DA8B911E546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79C5F9A-2DB2-4EC3-B50C-0026C3003E0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7FB46FA-BE91-4CF5-AD7E-5E95FD5F6C2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F27B6ABD-95C6-421F-9C3A-95B31485042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3CF2194F-DE26-4120-AE70-3D36070A4281}"/>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406DF86F-7708-49C8-A131-0065D705F2C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6EDACDD-F611-4719-9832-93D217A1FEE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D0C5111-E140-4A41-9E55-E036B68CB50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8B4CFE7-43F1-4716-A93D-D889C187DA2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4E2E7AD-0BB6-4972-943B-EF854B13AC1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767D8D4-6F78-497C-B09F-9EE43B9C745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730C843-9416-4DC4-A09A-3A1DB286E67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A3F5264-D6D7-4E46-8D32-2C0E6BBCED6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CF6EA3F-8E90-4D6C-A9EB-2B5647BA2E1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D7B4F3C-6A4D-42FB-AA15-5CD73F508AF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30B14BF-6E6C-48A3-9E81-D0972E9ABE4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8DDA16E-9194-48A8-BDBA-BD4CF0358E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E80D174-8659-49EA-A5B2-25CA34EF92D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BF679FCE-BC7E-47BB-8731-01198000B63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059912741"/>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4C32CC6-0B5C-4B41-A9B1-99A2B734E8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B62E79A8-7146-4F2B-B1A4-50AF516645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03d5d13056a47b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F044BFE-16A3-4AE7-AFED-404C4DDC4BE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5D1D224-E211-4A91-B676-777F8D2DD6C7}"/>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92D57E7-040D-4C95-ABB0-A88F96847F4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95E9E6E-FDBB-406A-8801-EDE79868220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CFB6581-B7E2-4D7A-AF65-7716457B36F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international…</a:t>
            </a:r>
          </a:p>
        </p:txBody>
      </p:sp>
      <p:sp>
        <p:nvSpPr>
          <p:cNvPr id="9" name="">
            <a:extLst xmlns:a="http://schemas.openxmlformats.org/drawingml/2006/main">
              <a:ext uri="{FF2B5EF4-FFF2-40B4-BE49-F238E27FC236}">
                <a16:creationId xmlns:a16="http://schemas.microsoft.com/office/drawing/2014/main" id="{C082CBCA-A440-4F5C-AD0C-A52F25583BA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2D92481-2FF1-4AD5-80AF-6CE89DD635B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B5500BF-2FE6-4183-8BCD-A56E0F9C6F5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FE4B2FB-57DD-4E7E-8B6F-052C462E323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international supply c…</a:t>
            </a:r>
          </a:p>
        </p:txBody>
      </p:sp>
      <p:sp>
        <p:nvSpPr>
          <p:cNvPr id="13" name="">
            <a:extLst xmlns:a="http://schemas.openxmlformats.org/drawingml/2006/main">
              <a:ext uri="{FF2B5EF4-FFF2-40B4-BE49-F238E27FC236}">
                <a16:creationId xmlns:a16="http://schemas.microsoft.com/office/drawing/2014/main" id="{4F2BCBDD-EA26-4E52-8E25-9B96D9CB4C0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BD0F4DC-FD92-4CD1-94C9-DCDFB58485B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938C25C-0B19-4ECF-95DE-B22D9577880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87ABE27-0029-4F91-92B7-0A71511D418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international supply c…</a:t>
            </a:r>
          </a:p>
        </p:txBody>
      </p:sp>
      <p:sp>
        <p:nvSpPr>
          <p:cNvPr id="17" name="">
            <a:extLst xmlns:a="http://schemas.openxmlformats.org/drawingml/2006/main">
              <a:ext uri="{FF2B5EF4-FFF2-40B4-BE49-F238E27FC236}">
                <a16:creationId xmlns:a16="http://schemas.microsoft.com/office/drawing/2014/main" id="{AD08DB54-4558-4FE9-AA2B-E900E645A80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22C74C4-BB5E-486B-85A8-3D7EAEA26D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F60B223-7636-4923-B221-376789FA99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2D498807-A0E6-46D7-A71B-3F3AB65A56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49186321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CC1D634-620F-458C-83DE-6B42DD114D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08310D04-2D9B-4664-B529-9A0CF47905C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0d130dea1e64ea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A6D125-BF63-4CB3-8B11-23802EAF8990}"/>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375328F-D782-4ED5-9D01-A4CDEE364DB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576992F-162B-4846-9701-458D3280015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659D616-C57A-4C6A-B099-B06622EF4E7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只写全球化好或坏</a:t>
            </a:r>
          </a:p>
        </p:txBody>
      </p:sp>
      <p:sp>
        <p:nvSpPr>
          <p:cNvPr id="8" name="">
            <a:extLst xmlns:a="http://schemas.openxmlformats.org/drawingml/2006/main">
              <a:ext uri="{FF2B5EF4-FFF2-40B4-BE49-F238E27FC236}">
                <a16:creationId xmlns:a16="http://schemas.microsoft.com/office/drawing/2014/main" id="{34CBE663-59AE-4DA3-911F-F49CB75DE2A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F28DE25-2B90-48EA-86E5-2C5DB76C069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159C2EF-CF02-4B25-8920-FEB566FCD4B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256E216-5545-4C10-82B6-3F9CA20B0CB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same interdependence can transmit efficiency gains 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8804632-3BC5-484A-B6D1-0E4EA1C9C42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810EA5C-5F5D-41D2-B5FA-B0454183B8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29C746D-56B0-406A-8B78-FD2C27F5A4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5" name="">
            <a:extLst xmlns:a="http://schemas.openxmlformats.org/drawingml/2006/main">
              <a:ext uri="{FF2B5EF4-FFF2-40B4-BE49-F238E27FC236}">
                <a16:creationId xmlns:a16="http://schemas.microsoft.com/office/drawing/2014/main" id="{D65C80F4-EFCD-4ACD-AA99-42A7D690A3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627648133"/>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90F4C4E-D064-4AD2-A841-CE0DA73F77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0BCCDF71-498E-4B28-9D3D-D93B71E7863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9d87c9890a7435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CD62D49-967E-4A49-B0B6-3558D64CC8D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B7BA088-6FA9-48AE-99F5-D665327E3CF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4DA4E6A-92C5-4C95-B008-33467189F67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466BAF4C-E10B-486C-9F7B-49068A933A4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 wo…</a:t>
            </a:r>
          </a:p>
        </p:txBody>
      </p:sp>
      <p:sp>
        <p:nvSpPr>
          <p:cNvPr id="8" name="">
            <a:extLst xmlns:a="http://schemas.openxmlformats.org/drawingml/2006/main">
              <a:ext uri="{FF2B5EF4-FFF2-40B4-BE49-F238E27FC236}">
                <a16:creationId xmlns:a16="http://schemas.microsoft.com/office/drawing/2014/main" id="{22D9EECC-94C9-4FB7-849B-923FE216803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4A55CCE-C4A1-4DAC-9661-79EC64B4EAA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ADD8AD8-A172-4F98-8754-A8A02A193D6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9DC377D-633C-445B-9BD8-E63FA0FC2D2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5FABB82B-B55D-4243-92FC-0721582258E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E896B10-70D0-4B42-B8B2-675B25AA199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F58930F-5F7B-4362-8058-885A3332A9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78CED87-DADF-4DB4-BE01-1C2E75494D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6" name="">
            <a:extLst xmlns:a="http://schemas.openxmlformats.org/drawingml/2006/main">
              <a:ext uri="{FF2B5EF4-FFF2-40B4-BE49-F238E27FC236}">
                <a16:creationId xmlns:a16="http://schemas.microsoft.com/office/drawing/2014/main" id="{ABCA8D82-2D52-463F-A246-D6BF8E457F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817487138"/>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919245B-20DA-4FB2-BFF6-A8CB7489D1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CB7E33D0-7F58-40F9-971F-8691F101C5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ad956775cd44ca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10EF3E-55AF-4904-B4EE-49685F7A7B8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2775CA6-E69F-4839-B855-AB7B17162BC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191F462-0A27-4004-92D8-81FEEE3F500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DAED4B4E-ED58-4993-AA67-27DA9A5C99F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D584DA1B-F5EF-405B-BFC7-30DC35AD1E6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D85D1602-725A-448F-8596-AF2C84AB4E4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international supply chain lowers…</a:t>
            </a:r>
          </a:p>
        </p:txBody>
      </p:sp>
      <p:sp>
        <p:nvSpPr>
          <p:cNvPr id="10" name="">
            <a:extLst xmlns:a="http://schemas.openxmlformats.org/drawingml/2006/main">
              <a:ext uri="{FF2B5EF4-FFF2-40B4-BE49-F238E27FC236}">
                <a16:creationId xmlns:a16="http://schemas.microsoft.com/office/drawing/2014/main" id="{08BDE2A6-76F4-4463-8425-1F347CC865E0}"/>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高频错因：只写全球化好或坏</a:t>
            </a:r>
          </a:p>
        </p:txBody>
      </p:sp>
      <p:sp>
        <p:nvSpPr>
          <p:cNvPr id="11" name="">
            <a:extLst xmlns:a="http://schemas.openxmlformats.org/drawingml/2006/main">
              <a:ext uri="{FF2B5EF4-FFF2-40B4-BE49-F238E27FC236}">
                <a16:creationId xmlns:a16="http://schemas.microsoft.com/office/drawing/2014/main" id="{B024597E-D4D1-4433-B19A-D13645D8BE4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2C0312B-0FC4-428D-AE44-929C8318044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C526247-45EE-4B66-B1E8-8ABD066FE04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全球联系同时产生收益、脆弱性与分配效应</a:t>
            </a:r>
          </a:p>
        </p:txBody>
      </p:sp>
      <p:sp>
        <p:nvSpPr>
          <p:cNvPr id="14" name="">
            <a:extLst xmlns:a="http://schemas.openxmlformats.org/drawingml/2006/main">
              <a:ext uri="{FF2B5EF4-FFF2-40B4-BE49-F238E27FC236}">
                <a16:creationId xmlns:a16="http://schemas.microsoft.com/office/drawing/2014/main" id="{6DA21FA7-CF38-4B3E-B574-6E8E303EFE8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7CEECB1-85C0-4314-BA0B-DC428D58D9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D9554C9-5AFC-4B2F-AC09-9A66AA1F803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7" name="">
            <a:extLst xmlns:a="http://schemas.openxmlformats.org/drawingml/2006/main">
              <a:ext uri="{FF2B5EF4-FFF2-40B4-BE49-F238E27FC236}">
                <a16:creationId xmlns:a16="http://schemas.microsoft.com/office/drawing/2014/main" id="{29DFDC57-78EE-4D90-B3B1-4517E64A101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34769438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269DFD9-F39A-421E-98EF-7E8860D92E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D97A4178-E48A-4F95-8C71-84167E00B22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22cd32b8d6a4f8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76EB44-6DF7-4048-A0E0-777B5766C44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14F95A4-33CE-4F52-894E-27003C75114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1B62D16-2F65-412D-9EBF-89FD205E216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5DF1C3C-1813-4DA6-8380-3140F7C2CA2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504196F-BD2D-40B2-B8D5-20C696316F7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画因果链</a:t>
            </a:r>
          </a:p>
        </p:txBody>
      </p:sp>
      <p:sp>
        <p:nvSpPr>
          <p:cNvPr id="9" name="">
            <a:extLst xmlns:a="http://schemas.openxmlformats.org/drawingml/2006/main">
              <a:ext uri="{FF2B5EF4-FFF2-40B4-BE49-F238E27FC236}">
                <a16:creationId xmlns:a16="http://schemas.microsoft.com/office/drawing/2014/main" id="{5429216B-6ECC-4D36-839D-E3CE24A6E5F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7E6D549-A647-41E2-9B11-A4A2014C673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分短长期</a:t>
            </a:r>
          </a:p>
        </p:txBody>
      </p:sp>
      <p:sp>
        <p:nvSpPr>
          <p:cNvPr id="11" name="">
            <a:extLst xmlns:a="http://schemas.openxmlformats.org/drawingml/2006/main">
              <a:ext uri="{FF2B5EF4-FFF2-40B4-BE49-F238E27FC236}">
                <a16:creationId xmlns:a16="http://schemas.microsoft.com/office/drawing/2014/main" id="{7D4838EF-60EC-44A5-BFDD-7945731343C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BDC75D1-D440-4E50-96CB-56FD0B4EFB7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列群体</a:t>
            </a:r>
          </a:p>
        </p:txBody>
      </p:sp>
      <p:sp>
        <p:nvSpPr>
          <p:cNvPr id="13" name="">
            <a:extLst xmlns:a="http://schemas.openxmlformats.org/drawingml/2006/main">
              <a:ext uri="{FF2B5EF4-FFF2-40B4-BE49-F238E27FC236}">
                <a16:creationId xmlns:a16="http://schemas.microsoft.com/office/drawing/2014/main" id="{9FA3D7C3-6755-4E6F-BD76-3D1E74CD4FC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CB0C918-3D35-4803-BE42-5B7961DF68C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86B90879-7B2A-42E4-BA5B-045ED1E2CE5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international supply chain lowers unit cost…</a:t>
            </a:r>
          </a:p>
        </p:txBody>
      </p:sp>
      <p:sp>
        <p:nvSpPr>
          <p:cNvPr id="16" name="">
            <a:extLst xmlns:a="http://schemas.openxmlformats.org/drawingml/2006/main">
              <a:ext uri="{FF2B5EF4-FFF2-40B4-BE49-F238E27FC236}">
                <a16:creationId xmlns:a16="http://schemas.microsoft.com/office/drawing/2014/main" id="{A3FB8B80-B422-47BC-B703-E47DF1D974B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5115B74-A27C-45A2-8E14-8C93F85F562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B3879B23-E59E-417D-B446-89C097F73BE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same interdependence can transmit efficiency…</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5C55A32D-4EBB-4AE1-ABFC-B01FFCA16D5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00957BF-9355-4BFA-A25E-11BEA407FD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F760194-A4AB-4186-A552-F6504C6874B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E26DAC23-676B-4B1F-89C4-CE2E9D4C63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260301158"/>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6C34996-1EF0-47A0-9781-A3A6DD25802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6191F621-4D29-44E1-A922-BA2E5740B7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93fa242ad98442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CC939D-0910-42DD-9580-BC5A7E739F9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B96B5B2-6779-421A-9681-0ECDF304F46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9C0BD73-DEFC-4780-8FD2-D4DD71670DD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F2BDBB4-FA80-444F-AFFD-38393B73836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BF37B480-CDC5-4A43-8D70-D83091EF6B0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6900E7A-C60C-4D91-886E-99A2157422F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CE8E56B-06F4-40FF-A745-121DCC2CE9D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0DA780F-C15B-4424-901D-040D0FD4F22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50A3845-E062-4B73-B6D8-31C0E54E49A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D3ED257-A656-4A1D-AE67-0B4B6D2112C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172ADA2-2C2D-42B0-8902-F2840B8FE9A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76118D3-B2BE-42CE-A701-8B2897CF4DA3}"/>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5C30A62-EB92-497B-A13E-1A1FAD70A64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DE1EFDF6-97C6-4235-8FDA-F57FD9154F0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46F1D43-ED87-4EBE-AA04-89CD69C8FD7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58ADA6C7-4C39-46F6-8AC4-B2C3210C944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D6A4D96-F642-4BA8-90EE-3D06C1B7DC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9954BDF-A3C9-42D2-BC83-037F549B4D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F902F91D-6025-4980-964F-AA8277AB35A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37071656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C9059D9-FF7A-4B73-87AE-0370F492D42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AD2F481E-80B3-437D-8B7C-E1840FA6F39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2e7f015cade40a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350222-5DA0-4D58-94E9-71DF8F39715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02867B9-78C2-4D7F-BF93-D3F5B8ABEE2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78D0583-19FC-4C4E-BD37-9A86B3041F7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E898C2C-2DF0-449A-98E1-99A23E83E39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全球化与相互依存</a:t>
            </a:r>
          </a:p>
        </p:txBody>
      </p:sp>
      <p:sp>
        <p:nvSpPr>
          <p:cNvPr id="8" name="">
            <a:extLst xmlns:a="http://schemas.openxmlformats.org/drawingml/2006/main">
              <a:ext uri="{FF2B5EF4-FFF2-40B4-BE49-F238E27FC236}">
                <a16:creationId xmlns:a16="http://schemas.microsoft.com/office/drawing/2014/main" id="{F8104B2C-F287-46A9-B0C4-BDE713AB56F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08CC0D3-25A7-48ED-BADF-57080DBCC9C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A0608C8-F145-4B44-9C80-D6DEDBFCD4B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2D820B6E-7D17-4476-85CD-C9A78F9C5CF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224E117-4D10-4DDA-80C6-E508AF41CA6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23C3309-53AD-46C1-AB26-827A5EEC2CF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BAB3BCC5-6346-4EFD-B3A1-519F8B53CF4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B3CC978-3CD0-4533-B797-E90FE2537A3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C788D86-270D-45CE-8350-22485E2DB9C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只写全球化好或坏</a:t>
            </a:r>
          </a:p>
        </p:txBody>
      </p:sp>
      <p:sp>
        <p:nvSpPr>
          <p:cNvPr id="17" name="">
            <a:extLst xmlns:a="http://schemas.openxmlformats.org/drawingml/2006/main">
              <a:ext uri="{FF2B5EF4-FFF2-40B4-BE49-F238E27FC236}">
                <a16:creationId xmlns:a16="http://schemas.microsoft.com/office/drawing/2014/main" id="{C6AADC43-98A8-4C47-8FA7-D39D846695A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A640933-1170-4CAC-BFCB-31F6D43AD79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177DBF9-88F0-41D7-803A-EA4BD4FABC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77C52C88-FC30-4E45-987C-D21F5895EF3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328284076"/>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10B4A27-48B3-4A4F-85F9-9E0A61654A1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CD468E67-C6FC-4DB7-A6FB-9A8F0AFB5B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814a8796f824bf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801016-DEC4-4AE7-8254-5E012BF5CAF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CF20671-85E1-44C1-BCDF-85474DEDEAA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2966D0C-F223-4F9E-8088-1C3B389560C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95109C8-83D0-4BF3-A551-A0D7F369CA1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24AC71CE-BF6B-4638-8579-3804BF392FC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4050F9A4-CAF1-410D-92B9-8DBAFA3DDEA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D080F24-3ABA-4581-8C46-5C889FFF5D1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全球联系同时产生收益、脆弱性与分配效应</a:t>
            </a:r>
          </a:p>
        </p:txBody>
      </p:sp>
      <p:sp>
        <p:nvSpPr>
          <p:cNvPr id="11" name="">
            <a:extLst xmlns:a="http://schemas.openxmlformats.org/drawingml/2006/main">
              <a:ext uri="{FF2B5EF4-FFF2-40B4-BE49-F238E27FC236}">
                <a16:creationId xmlns:a16="http://schemas.microsoft.com/office/drawing/2014/main" id="{89DF2656-43A8-495C-849D-393799BE57D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FF77F5F-FFDA-4DE5-9A7D-4D4BED9885A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FA57D3B-7D94-4BE8-9655-958017DF481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画因果链—分短长期—列群体</a:t>
            </a:r>
          </a:p>
        </p:txBody>
      </p:sp>
      <p:sp>
        <p:nvSpPr>
          <p:cNvPr id="14" name="">
            <a:extLst xmlns:a="http://schemas.openxmlformats.org/drawingml/2006/main">
              <a:ext uri="{FF2B5EF4-FFF2-40B4-BE49-F238E27FC236}">
                <a16:creationId xmlns:a16="http://schemas.microsoft.com/office/drawing/2014/main" id="{42F719F6-4A80-42DB-86F3-79B92F3044D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D04C110-192F-4CF2-A927-F0824A6B4C1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17AB3EF-9B83-4BAE-A100-30FAFE99BDC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检查：只写全球化好或坏</a:t>
            </a:r>
          </a:p>
        </p:txBody>
      </p:sp>
      <p:sp>
        <p:nvSpPr>
          <p:cNvPr id="17" name="">
            <a:extLst xmlns:a="http://schemas.openxmlformats.org/drawingml/2006/main">
              <a:ext uri="{FF2B5EF4-FFF2-40B4-BE49-F238E27FC236}">
                <a16:creationId xmlns:a16="http://schemas.microsoft.com/office/drawing/2014/main" id="{03398160-4201-4F02-9D28-DCC7FC7EAEF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C6BE86BB-57B6-4D64-A07D-F4AE4C2722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D8DE2C5-674D-4D47-854B-F66BDB90CC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EA7ED5ED-A702-4ADC-ABCC-44B032449FF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68485193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2DD91D4-5E8B-488D-97A4-422C23BA562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87CC0B58-2711-4C8D-A68E-5D8FF3C03A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61486191ce140a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024679-B49C-4734-95CF-313D1176FFC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7E4A2F3-987C-4BB3-92DD-7DF4AD2F44B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5D203FC-2238-4CAE-840F-6B3A97A82AD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ACCB2608-FAA7-467A-972C-DED74B78534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F65A58AF-71D6-41B7-829A-3EEA186658B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1BCC824C-A57C-4A26-9FB1-9F5FA6102FD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3937BAA-456D-4EA4-A462-A6E0987D35E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FFAB4E5-52C1-4408-A472-DBA4D7C1C271}"/>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B003FEA-63E4-49BD-8C31-BDED2DA0924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071A293-E7A4-49B9-9E26-934297D63A7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8924F46-B4F3-4417-93FF-9E29FA803AD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26F52F8-035C-4E01-80C6-155D17594EA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6DBB207-9513-4279-82B1-0DE7BF40D17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A5DA684-3D30-48FB-B819-9DD2C3D4AF4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B5A1370-127E-4564-AF7E-9820C74B013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D3E1805-4042-400E-966E-79E638ADB13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E3BA895-C9B6-478B-B43A-2E6756DAEB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5E793D5-2BAF-4450-9771-29FB5BA477A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2" name="">
            <a:extLst xmlns:a="http://schemas.openxmlformats.org/drawingml/2006/main">
              <a:ext uri="{FF2B5EF4-FFF2-40B4-BE49-F238E27FC236}">
                <a16:creationId xmlns:a16="http://schemas.microsoft.com/office/drawing/2014/main" id="{5A02C64B-1074-465F-95FA-F97862E9111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23559361"/>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1CA070A-CFE0-43D5-B4EE-0845E593FB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00FD1B60-40F7-4E5F-B68A-18D4096B42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f6de09cffcf4d4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66EBA58-BA65-49B4-90D2-ED2315A7A49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ACFF9BE-87E7-4F69-A25E-908A6BBD01F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36C9E31-48B5-4253-8279-C90B6055EB1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6E0D210-1B9C-481F-944A-DE2445C53CD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3BE749A-CBB5-49EA-9275-222BECCA64B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international…</a:t>
            </a:r>
          </a:p>
        </p:txBody>
      </p:sp>
      <p:sp>
        <p:nvSpPr>
          <p:cNvPr id="9" name="">
            <a:extLst xmlns:a="http://schemas.openxmlformats.org/drawingml/2006/main">
              <a:ext uri="{FF2B5EF4-FFF2-40B4-BE49-F238E27FC236}">
                <a16:creationId xmlns:a16="http://schemas.microsoft.com/office/drawing/2014/main" id="{E5CB2EA8-7086-4863-A3A5-38369AE7958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361F8461-FB9E-4389-86CE-3AFDEC7D53C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508FCA8-4A9E-49C8-AEF7-DD596DC84C8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F8E6DC6-A898-4ED5-97B6-075490BF3D8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international supply c…</a:t>
            </a:r>
          </a:p>
        </p:txBody>
      </p:sp>
      <p:sp>
        <p:nvSpPr>
          <p:cNvPr id="13" name="">
            <a:extLst xmlns:a="http://schemas.openxmlformats.org/drawingml/2006/main">
              <a:ext uri="{FF2B5EF4-FFF2-40B4-BE49-F238E27FC236}">
                <a16:creationId xmlns:a16="http://schemas.microsoft.com/office/drawing/2014/main" id="{B1A7924B-0291-47A7-9EAE-E07EB7EDD97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D4E8514-DFFE-4663-8106-05934F6AA88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3F5609E-6050-4684-9628-76F7E434B14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81A02D4-EDCC-4431-B490-8AECBDE85CB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international supply c…</a:t>
            </a:r>
          </a:p>
        </p:txBody>
      </p:sp>
      <p:sp>
        <p:nvSpPr>
          <p:cNvPr id="17" name="">
            <a:extLst xmlns:a="http://schemas.openxmlformats.org/drawingml/2006/main">
              <a:ext uri="{FF2B5EF4-FFF2-40B4-BE49-F238E27FC236}">
                <a16:creationId xmlns:a16="http://schemas.microsoft.com/office/drawing/2014/main" id="{DB698F11-4354-4362-A209-1F3CE18AA0B9}"/>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25D09E8D-5F27-40E6-983D-C6336ADD41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1874985-3686-42C5-B7C0-3677DC6D2DD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20" name="">
            <a:extLst xmlns:a="http://schemas.openxmlformats.org/drawingml/2006/main">
              <a:ext uri="{FF2B5EF4-FFF2-40B4-BE49-F238E27FC236}">
                <a16:creationId xmlns:a16="http://schemas.microsoft.com/office/drawing/2014/main" id="{30ACE63F-0EB2-4376-90A6-6BD539064A4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6409172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29BF3BB-545D-41E5-BA0E-4F3A33527A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79534C9A-A337-460B-92EF-C97A90319FA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80936668cdd475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5016BA-DC87-4146-B14C-EB3191F3403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0C595D8-F033-4C8A-AFA9-CE4C6A77000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18E65FE-307C-4153-A57C-CB12966B708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010BC5D-2AAC-4BAF-A016-14B9302239A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只写全球化好或坏</a:t>
            </a:r>
          </a:p>
        </p:txBody>
      </p:sp>
      <p:sp>
        <p:nvSpPr>
          <p:cNvPr id="8" name="">
            <a:extLst xmlns:a="http://schemas.openxmlformats.org/drawingml/2006/main">
              <a:ext uri="{FF2B5EF4-FFF2-40B4-BE49-F238E27FC236}">
                <a16:creationId xmlns:a16="http://schemas.microsoft.com/office/drawing/2014/main" id="{AB4E7041-6EE1-4513-97CA-A09994B2759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A57D50B-C00A-4AFA-9102-571DCA00A9A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043F179-604B-4E6B-ABE1-670E61798B2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02CA3AB-629C-471C-A6F1-3FADAA011A6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Map the dependency and compare diversifi…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9A9DC9E-94AD-4E52-80D3-3ADAF2DFC31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51F1DFD-27A4-4DB3-A919-1848A713F3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71A23F3-73B0-42C8-80A8-818561A3CF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5" name="">
            <a:extLst xmlns:a="http://schemas.openxmlformats.org/drawingml/2006/main">
              <a:ext uri="{FF2B5EF4-FFF2-40B4-BE49-F238E27FC236}">
                <a16:creationId xmlns:a16="http://schemas.microsoft.com/office/drawing/2014/main" id="{92640698-2408-4342-8919-68C2435517A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778958145"/>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F5A6394-854F-456C-A1F0-4C80143596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E4FBE00B-062E-4CE6-B0BF-B1BE3305C1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2e275a9db8f461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74B06AB-F4C8-42B3-AD65-B1A101E4DBE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68CB66D-7D18-4503-AFB9-9AD2661317F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3E3B3B4-2CCF-4267-993E-6E4CF73B98D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4A3B6FE9-09AA-4EFA-B1F7-6676EFB1F32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international supply chain lowers unit cost, but a port closure delays one key component and stops production elsewhere.</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follows …</a:t>
            </a:r>
          </a:p>
        </p:txBody>
      </p:sp>
      <p:sp>
        <p:nvSpPr>
          <p:cNvPr id="8" name="">
            <a:extLst xmlns:a="http://schemas.openxmlformats.org/drawingml/2006/main">
              <a:ext uri="{FF2B5EF4-FFF2-40B4-BE49-F238E27FC236}">
                <a16:creationId xmlns:a16="http://schemas.microsoft.com/office/drawing/2014/main" id="{818C7DBB-60EA-460D-B190-E0BA318BE7B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ABE1014-1F71-4CE5-85E7-D81CB004541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A456C15-9AF4-428F-BDD9-C16D033C09F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F003053-85CB-4B70-896B-AB81717F3AD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8C6ED844-63D3-4840-89D2-25ABF0CC424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684DB41-6AF7-45C2-8D21-A67C6D39D35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E4B3A60-4BF0-40B3-A65B-1B7E6395D2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7E89594-ED25-4F11-8F85-7318503524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全球化与相互依存</a:t>
            </a:r>
          </a:p>
        </p:txBody>
      </p:sp>
      <p:sp>
        <p:nvSpPr>
          <p:cNvPr id="16" name="">
            <a:extLst xmlns:a="http://schemas.openxmlformats.org/drawingml/2006/main">
              <a:ext uri="{FF2B5EF4-FFF2-40B4-BE49-F238E27FC236}">
                <a16:creationId xmlns:a16="http://schemas.microsoft.com/office/drawing/2014/main" id="{D80DBA1D-971E-4EED-9B1E-641A35005B9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8865430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2026-08-19T08:48:02.3780000Z</dcterms:created>
  <dcterms:modified xsi:type="dcterms:W3CDTF">2026-08-19T08:48:02.3780000Z</dcterms:modified>
</coreProperties>
</file>