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ff1fe7491a34f96" /><Relationship Type="http://schemas.openxmlformats.org/officeDocument/2006/relationships/extended-properties" Target="/docProps/app.xml" Id="R9e4454c81928417b" /><Relationship Type="http://schemas.openxmlformats.org/officeDocument/2006/relationships/officeDocument" Target="/ppt/presentation.xml" Id="R4e070ff9d9c2441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72fd42e37ef46ef"/>
  </p:sldMasterIdLst>
  <p:notesMasterIdLst>
    <p:notesMasterId xmlns:r="http://schemas.openxmlformats.org/officeDocument/2006/relationships" r:id="R2c9ee144a34c4406"/>
  </p:notesMasterIdLst>
  <p:sldIdLst>
    <p:sldId xmlns:r="http://schemas.openxmlformats.org/officeDocument/2006/relationships" id="256" r:id="R95c93dc9505d4a77"/>
    <p:sldId xmlns:r="http://schemas.openxmlformats.org/officeDocument/2006/relationships" id="257" r:id="Rd2bd54aceca94a0d"/>
    <p:sldId xmlns:r="http://schemas.openxmlformats.org/officeDocument/2006/relationships" id="258" r:id="Rdce68a27dc18491f"/>
    <p:sldId xmlns:r="http://schemas.openxmlformats.org/officeDocument/2006/relationships" id="259" r:id="Rc8f7aff8c84b41ae"/>
    <p:sldId xmlns:r="http://schemas.openxmlformats.org/officeDocument/2006/relationships" id="260" r:id="Rb8a8ad1ec0524fe0"/>
    <p:sldId xmlns:r="http://schemas.openxmlformats.org/officeDocument/2006/relationships" id="261" r:id="R325bc31077b24d70"/>
    <p:sldId xmlns:r="http://schemas.openxmlformats.org/officeDocument/2006/relationships" id="262" r:id="R20703dcaa8e74157"/>
    <p:sldId xmlns:r="http://schemas.openxmlformats.org/officeDocument/2006/relationships" id="263" r:id="R9e5b631018a14b6d"/>
    <p:sldId xmlns:r="http://schemas.openxmlformats.org/officeDocument/2006/relationships" id="264" r:id="R1ee6b1e827f74f54"/>
    <p:sldId xmlns:r="http://schemas.openxmlformats.org/officeDocument/2006/relationships" id="265" r:id="R143c41667bcb4751"/>
    <p:sldId xmlns:r="http://schemas.openxmlformats.org/officeDocument/2006/relationships" id="266" r:id="R8dff9c4b4ca24786"/>
    <p:sldId xmlns:r="http://schemas.openxmlformats.org/officeDocument/2006/relationships" id="267" r:id="Rbac9607a2543487b"/>
    <p:sldId xmlns:r="http://schemas.openxmlformats.org/officeDocument/2006/relationships" id="268" r:id="R9b204d3c7d544287"/>
    <p:sldId xmlns:r="http://schemas.openxmlformats.org/officeDocument/2006/relationships" id="269" r:id="R9292299e9caf4c91"/>
    <p:sldId xmlns:r="http://schemas.openxmlformats.org/officeDocument/2006/relationships" id="270" r:id="Rf0c13f3276454d3d"/>
    <p:sldId xmlns:r="http://schemas.openxmlformats.org/officeDocument/2006/relationships" id="271" r:id="R12dc257dc8804c3a"/>
    <p:sldId xmlns:r="http://schemas.openxmlformats.org/officeDocument/2006/relationships" id="272" r:id="Rfc1f583c3e5143bf"/>
    <p:sldId xmlns:r="http://schemas.openxmlformats.org/officeDocument/2006/relationships" id="273" r:id="Rc9b48d4b360b4448"/>
    <p:sldId xmlns:r="http://schemas.openxmlformats.org/officeDocument/2006/relationships" id="274" r:id="R8dd3baa5aa354633"/>
    <p:sldId xmlns:r="http://schemas.openxmlformats.org/officeDocument/2006/relationships" id="275" r:id="Rb6659b4252ed4ebd"/>
    <p:sldId xmlns:r="http://schemas.openxmlformats.org/officeDocument/2006/relationships" id="276" r:id="Ra7c97b16baac4186"/>
    <p:sldId xmlns:r="http://schemas.openxmlformats.org/officeDocument/2006/relationships" id="277" r:id="R0f670e390ca64c86"/>
    <p:sldId xmlns:r="http://schemas.openxmlformats.org/officeDocument/2006/relationships" id="278" r:id="R3b5009b0298048c1"/>
    <p:sldId xmlns:r="http://schemas.openxmlformats.org/officeDocument/2006/relationships" id="279" r:id="R768c01d146844624"/>
    <p:sldId xmlns:r="http://schemas.openxmlformats.org/officeDocument/2006/relationships" id="280" r:id="R0f6140d67f684fa1"/>
    <p:sldId xmlns:r="http://schemas.openxmlformats.org/officeDocument/2006/relationships" id="281" r:id="R2413252c152e4a11"/>
    <p:sldId xmlns:r="http://schemas.openxmlformats.org/officeDocument/2006/relationships" id="282" r:id="Rcb573a2351f94b25"/>
    <p:sldId xmlns:r="http://schemas.openxmlformats.org/officeDocument/2006/relationships" id="283" r:id="R16ffde47fd3d4b6c"/>
    <p:sldId xmlns:r="http://schemas.openxmlformats.org/officeDocument/2006/relationships" id="284" r:id="Rcbb09a483133445f"/>
    <p:sldId xmlns:r="http://schemas.openxmlformats.org/officeDocument/2006/relationships" id="285" r:id="Rfd67477676e2461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acad8898bda44db" /><Relationship Type="http://schemas.openxmlformats.org/officeDocument/2006/relationships/slideMaster" Target="/ppt/slideMasters/slideMaster1.xml" Id="R972fd42e37ef46ef" /><Relationship Type="http://schemas.openxmlformats.org/officeDocument/2006/relationships/notesMaster" Target="/ppt/notesMasters/notesMaster1.xml" Id="R2c9ee144a34c4406" /><Relationship Type="http://schemas.openxmlformats.org/officeDocument/2006/relationships/presProps" Target="/ppt/presProps.xml" Id="R5664e51e692a4d92" /><Relationship Type="http://schemas.openxmlformats.org/officeDocument/2006/relationships/tableStyles" Target="/ppt/tableStyles.xml" Id="R04c439516ca140d4" /><Relationship Type="http://schemas.openxmlformats.org/officeDocument/2006/relationships/slide" Target="/ppt/slides/slide1.xml" Id="R95c93dc9505d4a77" /><Relationship Type="http://schemas.openxmlformats.org/officeDocument/2006/relationships/slide" Target="/ppt/slides/slide2.xml" Id="Rd2bd54aceca94a0d" /><Relationship Type="http://schemas.openxmlformats.org/officeDocument/2006/relationships/slide" Target="/ppt/slides/slide3.xml" Id="Rdce68a27dc18491f" /><Relationship Type="http://schemas.openxmlformats.org/officeDocument/2006/relationships/slide" Target="/ppt/slides/slide4.xml" Id="Rc8f7aff8c84b41ae" /><Relationship Type="http://schemas.openxmlformats.org/officeDocument/2006/relationships/slide" Target="/ppt/slides/slide5.xml" Id="Rb8a8ad1ec0524fe0" /><Relationship Type="http://schemas.openxmlformats.org/officeDocument/2006/relationships/slide" Target="/ppt/slides/slide6.xml" Id="R325bc31077b24d70" /><Relationship Type="http://schemas.openxmlformats.org/officeDocument/2006/relationships/slide" Target="/ppt/slides/slide7.xml" Id="R20703dcaa8e74157" /><Relationship Type="http://schemas.openxmlformats.org/officeDocument/2006/relationships/slide" Target="/ppt/slides/slide8.xml" Id="R9e5b631018a14b6d" /><Relationship Type="http://schemas.openxmlformats.org/officeDocument/2006/relationships/slide" Target="/ppt/slides/slide9.xml" Id="R1ee6b1e827f74f54" /><Relationship Type="http://schemas.openxmlformats.org/officeDocument/2006/relationships/slide" Target="/ppt/slides/slide10.xml" Id="R143c41667bcb4751" /><Relationship Type="http://schemas.openxmlformats.org/officeDocument/2006/relationships/slide" Target="/ppt/slides/slide11.xml" Id="R8dff9c4b4ca24786" /><Relationship Type="http://schemas.openxmlformats.org/officeDocument/2006/relationships/slide" Target="/ppt/slides/slide12.xml" Id="Rbac9607a2543487b" /><Relationship Type="http://schemas.openxmlformats.org/officeDocument/2006/relationships/slide" Target="/ppt/slides/slide13.xml" Id="R9b204d3c7d544287" /><Relationship Type="http://schemas.openxmlformats.org/officeDocument/2006/relationships/slide" Target="/ppt/slides/slide14.xml" Id="R9292299e9caf4c91" /><Relationship Type="http://schemas.openxmlformats.org/officeDocument/2006/relationships/slide" Target="/ppt/slides/slide15.xml" Id="Rf0c13f3276454d3d" /><Relationship Type="http://schemas.openxmlformats.org/officeDocument/2006/relationships/slide" Target="/ppt/slides/slide16.xml" Id="R12dc257dc8804c3a" /><Relationship Type="http://schemas.openxmlformats.org/officeDocument/2006/relationships/slide" Target="/ppt/slides/slide17.xml" Id="Rfc1f583c3e5143bf" /><Relationship Type="http://schemas.openxmlformats.org/officeDocument/2006/relationships/slide" Target="/ppt/slides/slide18.xml" Id="Rc9b48d4b360b4448" /><Relationship Type="http://schemas.openxmlformats.org/officeDocument/2006/relationships/slide" Target="/ppt/slides/slide19.xml" Id="R8dd3baa5aa354633" /><Relationship Type="http://schemas.openxmlformats.org/officeDocument/2006/relationships/slide" Target="/ppt/slides/slide20.xml" Id="Rb6659b4252ed4ebd" /><Relationship Type="http://schemas.openxmlformats.org/officeDocument/2006/relationships/slide" Target="/ppt/slides/slide21.xml" Id="Ra7c97b16baac4186" /><Relationship Type="http://schemas.openxmlformats.org/officeDocument/2006/relationships/slide" Target="/ppt/slides/slide22.xml" Id="R0f670e390ca64c86" /><Relationship Type="http://schemas.openxmlformats.org/officeDocument/2006/relationships/slide" Target="/ppt/slides/slide23.xml" Id="R3b5009b0298048c1" /><Relationship Type="http://schemas.openxmlformats.org/officeDocument/2006/relationships/slide" Target="/ppt/slides/slide24.xml" Id="R768c01d146844624" /><Relationship Type="http://schemas.openxmlformats.org/officeDocument/2006/relationships/slide" Target="/ppt/slides/slide25.xml" Id="R0f6140d67f684fa1" /><Relationship Type="http://schemas.openxmlformats.org/officeDocument/2006/relationships/slide" Target="/ppt/slides/slide26.xml" Id="R2413252c152e4a11" /><Relationship Type="http://schemas.openxmlformats.org/officeDocument/2006/relationships/slide" Target="/ppt/slides/slide27.xml" Id="Rcb573a2351f94b25" /><Relationship Type="http://schemas.openxmlformats.org/officeDocument/2006/relationships/slide" Target="/ppt/slides/slide28.xml" Id="R16ffde47fd3d4b6c" /><Relationship Type="http://schemas.openxmlformats.org/officeDocument/2006/relationships/slide" Target="/ppt/slides/slide29.xml" Id="Rcbb09a483133445f" /><Relationship Type="http://schemas.openxmlformats.org/officeDocument/2006/relationships/slide" Target="/ppt/slides/slide30.xml" Id="Rfd67477676e2461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5473bb93852448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33a2228dcee4717" /><Relationship Type="http://schemas.openxmlformats.org/officeDocument/2006/relationships/notesMaster" Target="/ppt/notesMasters/notesMaster1.xml" Id="Rfbd2da7918a14fe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7c9b63d2b4c4039" /><Relationship Type="http://schemas.openxmlformats.org/officeDocument/2006/relationships/notesMaster" Target="/ppt/notesMasters/notesMaster1.xml" Id="Rf62bbe3ea050402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691d866bb15459d" /><Relationship Type="http://schemas.openxmlformats.org/officeDocument/2006/relationships/notesMaster" Target="/ppt/notesMasters/notesMaster1.xml" Id="R719e29e1d6c74ed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ae56da605d44641" /><Relationship Type="http://schemas.openxmlformats.org/officeDocument/2006/relationships/notesMaster" Target="/ppt/notesMasters/notesMaster1.xml" Id="Rd06fd4f1fdce43b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d25bd9fbce841cb" /><Relationship Type="http://schemas.openxmlformats.org/officeDocument/2006/relationships/notesMaster" Target="/ppt/notesMasters/notesMaster1.xml" Id="R7128a3f65317427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a4cbbfa640142df" /><Relationship Type="http://schemas.openxmlformats.org/officeDocument/2006/relationships/notesMaster" Target="/ppt/notesMasters/notesMaster1.xml" Id="R300ea3c21149425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74dcaea364749d4" /><Relationship Type="http://schemas.openxmlformats.org/officeDocument/2006/relationships/notesMaster" Target="/ppt/notesMasters/notesMaster1.xml" Id="R3ebadb68966f4d1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b401c8b14424673" /><Relationship Type="http://schemas.openxmlformats.org/officeDocument/2006/relationships/notesMaster" Target="/ppt/notesMasters/notesMaster1.xml" Id="Ra19459ca0e424b3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b9b1103295741ef" /><Relationship Type="http://schemas.openxmlformats.org/officeDocument/2006/relationships/notesMaster" Target="/ppt/notesMasters/notesMaster1.xml" Id="R4a1481e923a340f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adbf44fc9094077" /><Relationship Type="http://schemas.openxmlformats.org/officeDocument/2006/relationships/notesMaster" Target="/ppt/notesMasters/notesMaster1.xml" Id="Reb065fa07ddc41f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c83800daf8d4a36" /><Relationship Type="http://schemas.openxmlformats.org/officeDocument/2006/relationships/notesMaster" Target="/ppt/notesMasters/notesMaster1.xml" Id="Raa8045886c6a43e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fb2cca3d3544d1c" /><Relationship Type="http://schemas.openxmlformats.org/officeDocument/2006/relationships/notesMaster" Target="/ppt/notesMasters/notesMaster1.xml" Id="R19a6a6921e5a4ed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f4acf322a2243d1" /><Relationship Type="http://schemas.openxmlformats.org/officeDocument/2006/relationships/notesMaster" Target="/ppt/notesMasters/notesMaster1.xml" Id="R7bdadc6b617f45b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5054a3a4e32463b" /><Relationship Type="http://schemas.openxmlformats.org/officeDocument/2006/relationships/notesMaster" Target="/ppt/notesMasters/notesMaster1.xml" Id="Rc09ecc974db6495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221bae27ab74fa3" /><Relationship Type="http://schemas.openxmlformats.org/officeDocument/2006/relationships/notesMaster" Target="/ppt/notesMasters/notesMaster1.xml" Id="R492cce9846fb456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ba878db0e5d45b0" /><Relationship Type="http://schemas.openxmlformats.org/officeDocument/2006/relationships/notesMaster" Target="/ppt/notesMasters/notesMaster1.xml" Id="R7dce514fe92b449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04af71b08624390" /><Relationship Type="http://schemas.openxmlformats.org/officeDocument/2006/relationships/notesMaster" Target="/ppt/notesMasters/notesMaster1.xml" Id="Rfde2d1e4414a45d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64fbde82d50405f" /><Relationship Type="http://schemas.openxmlformats.org/officeDocument/2006/relationships/notesMaster" Target="/ppt/notesMasters/notesMaster1.xml" Id="R8601fb16500e490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4e28d7b16cc46fb" /><Relationship Type="http://schemas.openxmlformats.org/officeDocument/2006/relationships/notesMaster" Target="/ppt/notesMasters/notesMaster1.xml" Id="R245de742c62a45a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b6c9f67167f4a3d" /><Relationship Type="http://schemas.openxmlformats.org/officeDocument/2006/relationships/notesMaster" Target="/ppt/notesMasters/notesMaster1.xml" Id="Rcf8150d2d2cf4c5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444731d3b72463e" /><Relationship Type="http://schemas.openxmlformats.org/officeDocument/2006/relationships/notesMaster" Target="/ppt/notesMasters/notesMaster1.xml" Id="Re26d8b65be564a6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2903bfa71d14fad" /><Relationship Type="http://schemas.openxmlformats.org/officeDocument/2006/relationships/notesMaster" Target="/ppt/notesMasters/notesMaster1.xml" Id="Ra7b4763221f341a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5a8d3750dd748e1" /><Relationship Type="http://schemas.openxmlformats.org/officeDocument/2006/relationships/notesMaster" Target="/ppt/notesMasters/notesMaster1.xml" Id="Rbcc0ffcbb6aa4f1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af70badcf604e5a" /><Relationship Type="http://schemas.openxmlformats.org/officeDocument/2006/relationships/notesMaster" Target="/ppt/notesMasters/notesMaster1.xml" Id="Rdf40790fd26d4e1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76f9a28c36454563" /><Relationship Type="http://schemas.openxmlformats.org/officeDocument/2006/relationships/notesMaster" Target="/ppt/notesMasters/notesMaster1.xml" Id="R88c6a61496be4a0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1f42ae42c6e4760" /><Relationship Type="http://schemas.openxmlformats.org/officeDocument/2006/relationships/notesMaster" Target="/ppt/notesMasters/notesMaster1.xml" Id="Rda5470a2accb40a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2b30ae5b73d84618" /><Relationship Type="http://schemas.openxmlformats.org/officeDocument/2006/relationships/notesMaster" Target="/ppt/notesMasters/notesMaster1.xml" Id="R2229b301a98c400d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15e96585d18450a" /><Relationship Type="http://schemas.openxmlformats.org/officeDocument/2006/relationships/notesMaster" Target="/ppt/notesMasters/notesMaster1.xml" Id="R44b4d120c3374662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1adc1aed60024103" /><Relationship Type="http://schemas.openxmlformats.org/officeDocument/2006/relationships/notesMaster" Target="/ppt/notesMasters/notesMaster1.xml" Id="R02a0f201e86343d5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deddfe6a60354ca1" /><Relationship Type="http://schemas.openxmlformats.org/officeDocument/2006/relationships/notesMaster" Target="/ppt/notesMasters/notesMaster1.xml" Id="Rfec3a211eead438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公民与社会发展 的“香港社会与生活”学习单元。本套课件共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讲稿】明确告诉学生：本单元只训练“香港社会与生活”。先解释知识范围，再用一句话建立核心判断，最后示范标准方法。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【互动提问】请用自己的话复述“社会指标需结合不同群体经验解释”，并举一个会触发“用平均数掩盖群体差异”的错误例子。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CSD data-response skill adapted to MCQ · 证据定位
指令焦点：先判断题目要求找、解、析、比、评中的哪一种动作。
【原创训练材料｜参数为训练所设】Average access to a public service rises by 14%, but district data show little change for residents without stable digital access.
Which conclusion is supported by all the stated evidence? 选项为 A.Evidence-led response: The overall improvement is uneven and the average conceals an access gap.；B.Revise the claim to: The overall improvement is uneven and the average conceals an access gap.；C.The overall improvement is uneven and the average conceals an access gap.；D.Compare district and user-group results, then add a non-digital access measure.。讲解时强调：社会指标需结合不同群体经验解释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【预期回答】学生能说出“读数据—找差异—析原因—提回应”中的起始动作，并避开“用平均数掩盖群体差异”。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分步讲评：先重述题目条件，再逐步示范“读数据—找差异—析原因—提回应”，最后给出正确结论“The overall improvement is uneven and the average conceals an access gap.”。完整解析：The conclusion uses the observed result and keeps the stated boundary.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公民与社会发展 2024 公开试题、Sample Paper、资料册与评核框架｜CSD data-response skill adapted to MCQ·证据定位·原创模考任务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【预期回答】学生能把失分归入“用平均数掩盖群体差异”或更精确的个人错因，并写出可执行检查动作。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讲稿】逐项解释“香港社会与生活”中的专有名词、符号、对象和单位。特别强调：用平均数掩盖群体差异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讲稿】用“条件—表示—方法—核验”重建本知识点。示范时逐步引用：读数据—找差异—析原因—提回应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讲稿】带学生逐句读取任务，不先求答案。要求指出材料中的有效条件，再按“读数据—找差异—析原因—提回应”作答。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讲稿】先展示错误路径，再用解析链复原第一失分点。禁止只说“粗心”；必须落到“用平均数掩盖群体差异”或更精确的动作。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CSD data-response skill adapted to MCQ · 证据定位
指令焦点：先判断题目要求找、解、析、比、评中的哪一种动作。
【原创训练材料｜参数为训练所设】Average access to a public service rises by 14%, but district data show little change for residents without stable digital access.
Which limitation must remain in the final evaluation? 选项为 A.Repeat the evaluation after this step: Compare district and user-group results, then add a non-digital access measure.；B.The overall improvement is uneven and the average conceals an access gap.；C.An aggregate rise does not show that every group benefited equally.；D.Evidence-led response: The overall improvement is uneven and the average conceals an access gap.。讲解时强调：社会指标需结合不同群体经验解释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【预期回答】学生能说出“读数据—找差异—析原因—提回应”中的起始动作，并避开“用平均数掩盖群体差异”。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分步讲评：先重述题目条件，再逐步示范“读数据—找差异—析原因—提回应”，最后给出正确结论“An aggregate rise does not show that every group benefited equally.”。完整解析：The limitation prevents the result from being generalised beyond the supplied evidence.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公民与社会发展 2024 公开试题、Sample Paper、资料册与评核框架｜CSD data-response skill adapted to MCQ·证据定位·原创模考任务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【预期回答】学生能把失分归入“用平均数掩盖群体差异”或更精确的个人错因，并写出可执行检查动作。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讲稿】逐项解释“香港社会与生活”中的专有名词、符号、对象和单位。特别强调：用平均数掩盖群体差异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讲稿】用“条件—表示—方法—核验”重建本知识点。示范时逐步引用：读数据—找差异—析原因—提回应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讲稿】带学生逐句读取任务，不先求答案。要求指出材料中的有效条件，再按“读数据—找差异—析原因—提回应”作答。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讲稿】先展示错误路径，再用解析链复原第一失分点。禁止只说“粗心”；必须落到“用平均数掩盖群体差异”或更精确的动作。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CSD data-response skill adapted to MCQ · 证据定位
指令焦点：先判断题目要求找、解、析、比、评中的哪一种动作。
【原创训练材料｜参数为训练所设】Average access to a public service rises by 14%, but district data show little change for residents without stable digital access.
A draft makes an absolute claim. Which revision is defensible? 选项为 A.Compare district and user-group results, then add a non-digital access measure.；B.Revise the claim to: The overall improvement is uneven and the average conceals an access gap.；C.An aggregate rise does not show that every group benefited equally.；D.Repeat the evaluation after this step: Compare district and user-group results, then add a non-digital access measure.。讲解时强调：社会指标需结合不同群体经验解释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【预期回答】学生能说出“读数据—找差异—析原因—提回应”中的起始动作，并避开“用平均数掩盖群体差异”。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分步讲评：先重述题目条件，再逐步示范“读数据—找差异—析原因—提回应”，最后给出正确结论“Revise the claim to: The overall improvement is uneven and the average conceals an access gap.”。完整解析：The revision removes the unsupported absolute and restores the condition shown by the material.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公民与社会发展 2024 公开试题、Sample Paper、资料册与评核框架｜CSD data-response skill adapted to MCQ·证据定位·原创模考任务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【预期回答】学生能把失分归入“用平均数掩盖群体差异”或更精确的个人错因，并写出可执行检查动作。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讲稿】逐项解释“香港社会与生活”中的专有名词、符号、对象和单位。特别强调：用平均数掩盖群体差异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讲稿】用“条件—表示—方法—核验”重建本知识点。示范时逐步引用：读数据—找差异—析原因—提回应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讲稿】带学生逐句读取任务，不先求答案。要求指出材料中的有效条件，再按“读数据—找差异—析原因—提回应”作答。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讲稿】先展示错误路径，再用解析链复原第一失分点。禁止只说“粗心”；必须落到“用平均数掩盖群体差异”或更精确的动作。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40d56c5c45485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a92863edc624452" /><Relationship Type="http://schemas.openxmlformats.org/officeDocument/2006/relationships/slideLayout" Target="/ppt/slideLayouts/slideLayout1.xml" Id="R16722ce4cc2846b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6722ce4cc2846b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142173221d4073" /><Relationship Type="http://schemas.openxmlformats.org/officeDocument/2006/relationships/image" Target="/ppt/media/image.png" Id="R2c3bf962b4e64897" /><Relationship Type="http://schemas.openxmlformats.org/officeDocument/2006/relationships/notesSlide" Target="/ppt/notesSlides/notesSlide1.xml" Id="R7d483f67a57d4e5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7d24fe27c946b9" /><Relationship Type="http://schemas.openxmlformats.org/officeDocument/2006/relationships/image" Target="/ppt/media/image2.png" Id="R3a7d022987114107" /><Relationship Type="http://schemas.openxmlformats.org/officeDocument/2006/relationships/notesSlide" Target="/ppt/notesSlides/notesSlide2.xml" Id="R01ef6af5deea4bf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aeb9a81eb84ff5" /><Relationship Type="http://schemas.openxmlformats.org/officeDocument/2006/relationships/image" Target="/ppt/media/image3.png" Id="Ra5e8e8aab8a149fb" /><Relationship Type="http://schemas.openxmlformats.org/officeDocument/2006/relationships/notesSlide" Target="/ppt/notesSlides/notesSlide3.xml" Id="R601fb5bfcd1a47a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01432a073c4b17" /><Relationship Type="http://schemas.openxmlformats.org/officeDocument/2006/relationships/image" Target="/ppt/media/image4.png" Id="R632298086e994ea5" /><Relationship Type="http://schemas.openxmlformats.org/officeDocument/2006/relationships/notesSlide" Target="/ppt/notesSlides/notesSlide4.xml" Id="R75190812a8d5493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be0bd5f6bd4e3a" /><Relationship Type="http://schemas.openxmlformats.org/officeDocument/2006/relationships/image" Target="/ppt/media/image5.png" Id="R2069547b361d489f" /><Relationship Type="http://schemas.openxmlformats.org/officeDocument/2006/relationships/notesSlide" Target="/ppt/notesSlides/notesSlide5.xml" Id="R2cf2e2f9c87f4bf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28e56400554502" /><Relationship Type="http://schemas.openxmlformats.org/officeDocument/2006/relationships/image" Target="/ppt/media/image6.png" Id="Redef5d02a1fd47e3" /><Relationship Type="http://schemas.openxmlformats.org/officeDocument/2006/relationships/notesSlide" Target="/ppt/notesSlides/notesSlide6.xml" Id="R55f83b7d2e1f43a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1dcee94b044be3" /><Relationship Type="http://schemas.openxmlformats.org/officeDocument/2006/relationships/image" Target="/ppt/media/image7.png" Id="R7981e5a1d09740ac" /><Relationship Type="http://schemas.openxmlformats.org/officeDocument/2006/relationships/notesSlide" Target="/ppt/notesSlides/notesSlide7.xml" Id="R5718cdf715e545b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7bdb07597d40fd" /><Relationship Type="http://schemas.openxmlformats.org/officeDocument/2006/relationships/image" Target="/ppt/media/image8.png" Id="Red523c22151f4312" /><Relationship Type="http://schemas.openxmlformats.org/officeDocument/2006/relationships/notesSlide" Target="/ppt/notesSlides/notesSlide8.xml" Id="R32e43fb9c4e6411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b7dd5483da4bf6" /><Relationship Type="http://schemas.openxmlformats.org/officeDocument/2006/relationships/image" Target="/ppt/media/image9.png" Id="R6d42dbff1078413e" /><Relationship Type="http://schemas.openxmlformats.org/officeDocument/2006/relationships/notesSlide" Target="/ppt/notesSlides/notesSlide9.xml" Id="R6890deb9405a425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24a06fc97d4de7" /><Relationship Type="http://schemas.openxmlformats.org/officeDocument/2006/relationships/image" Target="/ppt/media/image10.png" Id="R2250b001c6434a8c" /><Relationship Type="http://schemas.openxmlformats.org/officeDocument/2006/relationships/notesSlide" Target="/ppt/notesSlides/notesSlide10.xml" Id="R628d7ed868c7462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7a1c8d71414d9a" /><Relationship Type="http://schemas.openxmlformats.org/officeDocument/2006/relationships/image" Target="/ppt/media/image11.png" Id="R4f6654fa38f24146" /><Relationship Type="http://schemas.openxmlformats.org/officeDocument/2006/relationships/notesSlide" Target="/ppt/notesSlides/notesSlide11.xml" Id="Rc9e434e9afd7473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9f5b1e8a174195" /><Relationship Type="http://schemas.openxmlformats.org/officeDocument/2006/relationships/image" Target="/ppt/media/image12.png" Id="R9abbb5dbe28e4efb" /><Relationship Type="http://schemas.openxmlformats.org/officeDocument/2006/relationships/notesSlide" Target="/ppt/notesSlides/notesSlide12.xml" Id="R264ea39ff58f4d6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55afea66164486" /><Relationship Type="http://schemas.openxmlformats.org/officeDocument/2006/relationships/image" Target="/ppt/media/image13.png" Id="R64b3fbd9801745af" /><Relationship Type="http://schemas.openxmlformats.org/officeDocument/2006/relationships/notesSlide" Target="/ppt/notesSlides/notesSlide13.xml" Id="R379549d7a04c4dc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dcf8648a2e4c29" /><Relationship Type="http://schemas.openxmlformats.org/officeDocument/2006/relationships/image" Target="/ppt/media/image14.png" Id="R2609a2a88f014317" /><Relationship Type="http://schemas.openxmlformats.org/officeDocument/2006/relationships/notesSlide" Target="/ppt/notesSlides/notesSlide14.xml" Id="R840590f51fbe4ab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06af76a6374ccd" /><Relationship Type="http://schemas.openxmlformats.org/officeDocument/2006/relationships/image" Target="/ppt/media/image15.png" Id="R2240e68303b9420b" /><Relationship Type="http://schemas.openxmlformats.org/officeDocument/2006/relationships/notesSlide" Target="/ppt/notesSlides/notesSlide15.xml" Id="Rbb3bd1da5e1b45c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bc748c026d4a06" /><Relationship Type="http://schemas.openxmlformats.org/officeDocument/2006/relationships/image" Target="/ppt/media/image16.png" Id="R4672ca996aa5415d" /><Relationship Type="http://schemas.openxmlformats.org/officeDocument/2006/relationships/notesSlide" Target="/ppt/notesSlides/notesSlide16.xml" Id="R18f1a10525c446d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33ff9439714920" /><Relationship Type="http://schemas.openxmlformats.org/officeDocument/2006/relationships/image" Target="/ppt/media/image17.png" Id="R46ec9096a2b64143" /><Relationship Type="http://schemas.openxmlformats.org/officeDocument/2006/relationships/notesSlide" Target="/ppt/notesSlides/notesSlide17.xml" Id="Re05c06bf9be344c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09ed7f779b4f2e" /><Relationship Type="http://schemas.openxmlformats.org/officeDocument/2006/relationships/image" Target="/ppt/media/image18.png" Id="Rfb7e155d54394af1" /><Relationship Type="http://schemas.openxmlformats.org/officeDocument/2006/relationships/notesSlide" Target="/ppt/notesSlides/notesSlide18.xml" Id="R9dc718a91585403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7977dbec3b40f8" /><Relationship Type="http://schemas.openxmlformats.org/officeDocument/2006/relationships/image" Target="/ppt/media/image19.png" Id="R027d4355fadd499d" /><Relationship Type="http://schemas.openxmlformats.org/officeDocument/2006/relationships/notesSlide" Target="/ppt/notesSlides/notesSlide19.xml" Id="R64befa82237840a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179b0e699d4273" /><Relationship Type="http://schemas.openxmlformats.org/officeDocument/2006/relationships/image" Target="/ppt/media/image20.png" Id="Rdecd05045846483b" /><Relationship Type="http://schemas.openxmlformats.org/officeDocument/2006/relationships/notesSlide" Target="/ppt/notesSlides/notesSlide20.xml" Id="Rb0673d645806457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27930e4ec04892" /><Relationship Type="http://schemas.openxmlformats.org/officeDocument/2006/relationships/image" Target="/ppt/media/image21.png" Id="R6e9dfd843a2649b6" /><Relationship Type="http://schemas.openxmlformats.org/officeDocument/2006/relationships/notesSlide" Target="/ppt/notesSlides/notesSlide21.xml" Id="Rd161039b9c094f1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22abfe8a3f45ee" /><Relationship Type="http://schemas.openxmlformats.org/officeDocument/2006/relationships/image" Target="/ppt/media/image22.png" Id="Rcddfa659f77e42d0" /><Relationship Type="http://schemas.openxmlformats.org/officeDocument/2006/relationships/notesSlide" Target="/ppt/notesSlides/notesSlide22.xml" Id="R7161921434f4497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79d96700204a11" /><Relationship Type="http://schemas.openxmlformats.org/officeDocument/2006/relationships/image" Target="/ppt/media/image23.png" Id="Rceb53e4c3b8b45b9" /><Relationship Type="http://schemas.openxmlformats.org/officeDocument/2006/relationships/notesSlide" Target="/ppt/notesSlides/notesSlide23.xml" Id="R7678f698778e488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d2467641a44c70" /><Relationship Type="http://schemas.openxmlformats.org/officeDocument/2006/relationships/image" Target="/ppt/media/image24.png" Id="R3d7dd7c5463f4f68" /><Relationship Type="http://schemas.openxmlformats.org/officeDocument/2006/relationships/notesSlide" Target="/ppt/notesSlides/notesSlide24.xml" Id="R2242560490574bf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588c6b035e494b" /><Relationship Type="http://schemas.openxmlformats.org/officeDocument/2006/relationships/image" Target="/ppt/media/image25.png" Id="Re015a96c2ab344d1" /><Relationship Type="http://schemas.openxmlformats.org/officeDocument/2006/relationships/notesSlide" Target="/ppt/notesSlides/notesSlide25.xml" Id="R1e682a0756df4ffb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9caaf156bd454d" /><Relationship Type="http://schemas.openxmlformats.org/officeDocument/2006/relationships/image" Target="/ppt/media/image26.png" Id="Rf5b205f37dc9447e" /><Relationship Type="http://schemas.openxmlformats.org/officeDocument/2006/relationships/notesSlide" Target="/ppt/notesSlides/notesSlide26.xml" Id="Rb43bb84b9cc0424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90afe9a5a7478e" /><Relationship Type="http://schemas.openxmlformats.org/officeDocument/2006/relationships/image" Target="/ppt/media/image27.png" Id="Rf0eb6ac5f66748e5" /><Relationship Type="http://schemas.openxmlformats.org/officeDocument/2006/relationships/notesSlide" Target="/ppt/notesSlides/notesSlide27.xml" Id="R33729248746448c9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c9b519958143b5" /><Relationship Type="http://schemas.openxmlformats.org/officeDocument/2006/relationships/image" Target="/ppt/media/image28.png" Id="R3fa665f6863f4994" /><Relationship Type="http://schemas.openxmlformats.org/officeDocument/2006/relationships/notesSlide" Target="/ppt/notesSlides/notesSlide28.xml" Id="Raa617a9d2fdd4908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afb5ea050a401f" /><Relationship Type="http://schemas.openxmlformats.org/officeDocument/2006/relationships/image" Target="/ppt/media/image29.png" Id="Ra50f1b2776a34aa1" /><Relationship Type="http://schemas.openxmlformats.org/officeDocument/2006/relationships/notesSlide" Target="/ppt/notesSlides/notesSlide29.xml" Id="Rd63a339361904b79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6619df1a134acf" /><Relationship Type="http://schemas.openxmlformats.org/officeDocument/2006/relationships/image" Target="/ppt/media/image30.png" Id="R3d7f6580044e4be7" /><Relationship Type="http://schemas.openxmlformats.org/officeDocument/2006/relationships/notesSlide" Target="/ppt/notesSlides/notesSlide30.xml" Id="Ra2c0e988e783455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8C3E0F-595A-42DD-A653-7D3175FAF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4EF162-137D-4912-AC4D-D363DA114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E4617E-05EE-48D8-A1DC-3058A7E17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CSD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4E7B9F-E838-47E8-9B01-1B30B1DC5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香港社会与生活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F557D6-3275-4DC7-8C7D-F282E0210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生活素质、身份、社会关怀和多元文化。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F49D33-DFC0-4747-8BE4-486960533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15D84B-2242-446E-97D4-2858B35FE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379D6C-A11D-4601-8B99-DC151DA5F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1E4A38-61F9-4CD5-8682-08A5E16BD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3bf962b4e6489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9A0F77-1E09-498A-A23E-A673F393D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99C06B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99C06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EE8F2D-8C3B-41A3-98BE-27356C9CB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4009AB-0E7B-4D02-A3D5-5CDAF88EA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6F0748-3D50-4212-8BE1-DCB768017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74FD6E-6997-4E96-892C-5BAD1C55E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7B81F6-04DB-40CC-864E-B5ACF4174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85F2DA-3C2E-4BDD-95F2-252A136B5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AEFE4F-581A-47CF-8210-B0023D3F9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香港社会与生活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D37540-547D-490A-89EA-7414C5003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41499052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C41FA55-015A-45D8-BE1E-7D151EDE2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F41B52-A4A5-4BFD-B9A2-2DF82BE62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7d02298711410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879910-81D1-4244-AA64-BFE044656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E81D1C-19C7-48CF-B0BD-7C2FA3903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C73B81-FED5-480D-8923-B8BB25AF8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044075-06C1-4ED1-B20C-535B6D3C7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CF2205-E4DD-492D-AD5A-EB76E9C26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195335-EF0B-49AB-A7A8-D85B9A189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F141ED-4C55-437A-9B40-064F78324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BE757C-0439-479F-9F46-1E150C1D9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99C06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99C06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B6C3E3-FAA3-4B42-9209-B7C1F325B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804D28-91C6-4995-AF3F-0095C7540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81FE80-91D1-405B-A582-66B80FDF6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CB512A-FC1C-4CE0-A53B-4334E6CE4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CC9912-0FB1-453C-8B27-FD6E1B125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99C06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99C06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53765B-759A-4472-9E43-7CE977B31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0835F3-6E48-4CF0-8C3F-EF8AA9BAA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648CB2-A770-4C9B-9CA3-1D6010FDA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A7FE46-5393-470A-82D8-04F1C0CB1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成功标准｜社会指标需结合不同群体经验解释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2D17F1-A99D-4E9B-8E8F-394FBE41E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71AF8F1-3A94-4B56-B52E-A28D98201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香港社会与生活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0B45278-EE4C-41E1-9DDB-FC10D1785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42968377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CBCC5F-1794-4CC8-BD82-29C0C8DF8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163A5B-7970-47BE-88FC-2A031FC12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e8e8aab8a149f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BA8F0C-A58C-4A6D-A45E-D55B20154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香港社会与生活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D851C8-618E-48D1-8B30-B27326E32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B19C0E-1246-4E7B-AC70-4C3FF55FA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AA5548-48A9-4832-9B23-BA2A6157C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D699B9-E158-45F2-AD18-69765A7EF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社会指标需结合不同群体经验解释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CF2662-E03B-4E4C-B190-C9095919A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边界提醒｜用平均数掩盖群体差异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012B3F-B391-4993-A9BC-E66CFE0FC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8B3FAA-2A22-4303-8247-05DBD4F97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9F7297-2064-42A4-AE9C-02A156968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生活素质、身份、社会关怀和多元文化。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968802-3026-48B7-A2DF-22A9E0056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0626BC-44D6-4058-9918-BA1698A6C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EA73ED-9E08-4382-815C-9F985F37C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读数据—找差异—析原因—提回应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8A2A77-1903-4897-A701-7531F858B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公民与社会发展 2024 公开试题、Sample Paper、资料册与评核框架｜CSD data-response skill adapted to MCQ·证据定位·原创模考任务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A1709E-6E7E-47A5-9C48-8AA2C2803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AD5203-7E32-41FF-89CF-48069FC14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22CBC5-5DDD-4CD1-A334-452BB48CD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香港社会与生活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C1ED67-554F-4D4D-80D4-7900DD130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49340228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2FF98B-91AB-458F-9C7F-6829E2FBA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426FD8-BD0D-414F-9781-98F17EF7B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2298086e994ea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0FC997-FC29-48BB-8763-4D966B069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4DD20B-DAEA-41CC-8988-B24B50A2E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AC023E-A5E6-4C61-BF97-900E484A6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能解释“社会指标需结合不同群体经验解释”，并识别一个反例或边界。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AAD7AD-39FC-4F46-861A-482C4E382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6B78F6-F339-4969-BBCC-4C6D739E8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7820FD-D407-4F4D-BB3F-4691CCC42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public service ri…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551850-60B4-4C71-B12D-1E487A8C8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高频错因：用平均数掩盖群体差异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93A64F-EA41-43A2-9CB0-376906822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ED5997-D9C2-4002-99D6-613FEFDBC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6FFD1C-877E-4740-8386-83DA2B8CA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社会指标需结合不同群体经验解释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1D25DD-13F9-4048-849B-E89504B3D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AB9C41-156F-4182-9429-C8D7119FD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D54CAB-443E-4029-8EBF-15C519822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香港社会与生活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F90374-1857-493E-B73C-62B91213E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20615356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56FD75F-A15F-4BEF-8475-B36C146A9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212410-1C04-48B6-BECB-ACB7812CE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69547b361d489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46637F-EDCA-43C4-B74F-7172B5464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609D08-87A6-4A06-A6E3-580052BF0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92CD7D-2151-404A-8EC3-5456C40A4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CF1BF4-72DF-4C22-91ED-7078596F1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D2663D-1935-4939-BA90-99F7699C9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读数据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4C7F96-6DA2-491F-9779-18C586FA1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61A408-37BD-4E96-B2ED-C0A5C2CC7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找差异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24DD96-2206-4877-ABC7-5C467402B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720745-11BB-4EBF-9804-C9E445E30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析原因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4F0CCC-E6E4-40B9-AB87-C2B400289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1C143D-48D7-40D1-8A44-29A1E3582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提回应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AC56A9-BC21-4B72-8A9C-CDC84ABBC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838DA4-5BD7-4691-8EDD-ADD5AC30B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543D2C-199D-4F05-950C-4274C93AA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0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public service rises by 14%…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30FE0F-FDF1-40B7-B415-87265026B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3ED223-FF05-4FCD-B0F7-2E4BC36F3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62EDF9-1200-49BD-B38F-BC70676ED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正确结论：The overall improvement is uneven and the average conceals an access 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conclusion uses the observed result and keeps the stated boundary.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2B8CFE-8A83-401F-8A56-E7D6382F5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BD4B757-8B1F-4F48-8E52-7DB2D2081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FFCB8DE-75B5-4320-A569-C1AC249A5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香港社会与生活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4339207-1D63-42AB-83A5-4B5E582F4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82911196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7E84FEA-B245-4B11-89EF-A8E6A7EFC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37EBA5-1B47-4A45-A6CD-2595357B1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ef5d02a1fd47e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0E295D-88A1-43B0-AB67-43C862D87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8D6978-5888-4809-9BFD-F8C516755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2F35D4-218A-4195-9ED6-E1F48E003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DF3276-1AC8-4CDD-A524-80E702999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BF2E4F-D836-44CB-BC82-0227B4B67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33310D-4133-407D-A514-A0AABCBAD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B9078A-5254-4C70-81BC-49E8C81B6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51A8C7-D123-4519-BC32-2330F70DE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48A49B-4806-488E-856D-D3DC2BB16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79666D-CCD4-45BD-BA0D-9A74515EA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5A25AC-49C6-44AF-A396-276EC8B77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2469C2-DFD8-43FC-80CA-0E5F5A8E3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426ABB-4458-4067-BB29-E61F61D3B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用平均数掩盖群体差异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624DFA-95BD-4655-B8A1-9296A8C10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1E3908-D78B-444A-8E09-66FD56C1D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15012A-3334-4BD1-A5B4-805653E2E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94586C-6D5E-42CD-99E3-E814B03A5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9D4008-49C7-4107-AF6A-E2724CE65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香港社会与生活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DF4D1C-3640-489C-A4E5-BFB34C796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21667998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A5575B-6E11-482A-83B0-500E13E75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8D8D8B-49F2-44F1-8B61-D595F13C7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81e5a1d09740a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B30D80-129C-4A57-893F-36457440E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9FD810-AE43-4479-BE8B-BE2BF06B6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836546-6791-450A-83C8-8E31BC41C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C2225E-914E-4DE3-AEB0-11C8EA285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香港社会与生活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A40485-24BC-4094-8571-671C239D6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D32FA4-5E08-403B-925E-495FF0D9C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1E37DA-2257-4008-AD2D-842EC32C9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社会指标需结合不同群体经验解释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39CB32-E7E2-4CB0-AA82-088F8A396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206F97-08C4-43DA-98ED-48C618818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8EB1EE-8E25-4184-9B7A-1ACEF2BD2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读数据—找差异—析原因—提回应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5AE973-2300-45E0-887A-A13A8EC0C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9EA0A1-2F8A-4031-80C3-4DE12D2F2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9DB723-2F43-4799-AAAD-588FB8E4D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用平均数掩盖群体差异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C672DB-71EB-46F1-BBBE-05C7FD7DF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2D760B-6181-4A19-BD26-BA104F0CB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CE0D57-D4AD-4C93-83C6-AB94E152E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香港社会与生活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0303A3-10E5-4D4D-B410-8E219FB9B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93226590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470BF7-6066-4F8F-8736-0331F7120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8095CD-8865-46D6-83FE-1CE825171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523c22151f431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CDEB41-87B4-4A81-9E9E-2B0BA1460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B4BB23-78BF-4D4D-948B-15EA5582A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46322A-088A-43EB-A7BF-5EDD0A270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3CE9E9-7CD0-40EE-9120-6D2262664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CSD data-response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137935-A528-43A5-85B9-BC9B7EEC5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C7E409-E609-4A1E-BF29-90EA2B3FA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95471F-4BE2-4B14-AF3D-C1C888391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社会指标需结合不同群体经验解释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A6C349-FE39-4F48-BC69-B833DD823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8519AA-844D-4B27-A0BE-E2E02988D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3C4C45-4B05-42F4-844A-33935CCA1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读数据—找差异—析原因—提回应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BDB08A-2151-49A0-93B6-5B4A94898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AAF9B0-DC81-40C6-8528-C871B3CB6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E9EA07-C3BB-4EE3-81F9-232BA129E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检查：用平均数掩盖群体差异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220C08-6F03-484F-A190-BBD29D262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FBBF07-FA7C-4710-8583-1B74DE0EA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E77B15-3064-4177-B8C6-73A1B958A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香港社会与生活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5D17C7-3AE9-4F1F-A9EA-4F006FB45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62350815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0B1D6A8-8938-45A7-BE90-328C043A8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9AD159-043E-456F-B02A-943AFF64C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42dbff1078413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D2FC1B-0A83-4457-94E2-F17BB8897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15C5BB-3CC2-400C-B7F1-D40FA82DC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2C6593-0194-45C1-B464-25AA54699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1F8545-FC1F-41D1-93A6-0EA7B727C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2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CSD data-response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public service rises by 14%, but district data show little change for residents without stable digital access.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77D50A-2617-4563-A308-DA4CBE539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公民与社会发展 2024 公开试题、Sample Paper、资料册与评核框架｜CSD data-response skill adapted to MCQ·错项排除·原创模考任务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FBE07F-35C1-486A-9D57-FF33291E4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606B63-C94A-4383-B4FA-38E6FDA7A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78BBD8-0F47-422F-A510-FCF7E4E81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47AA66-9FAB-4E21-AA9A-40C9D4DD2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ECB607-0B63-478E-B5FD-0854C2D03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2A1034-6C60-40F8-8330-03F560777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CAF0F0-C43F-4FEC-B8CD-9FECD105E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A4E60A-EFDD-416A-A487-890D81F7C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4A419B-03B8-466B-B50F-0473968D8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DD4E3F-B37B-4F7F-A398-A6F5CFC5A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DE7EE9-2EA1-42FE-AB2C-ED542FD5B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68245B-4045-4739-B223-896E488C1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196EFF-253A-485E-9174-AB5F104FC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香港社会与生活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295B545-03B7-4256-964B-E52C7ACA3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42473703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1A6921-135F-4BF9-8CD0-E6828BB7E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843EB9-324E-4168-88A6-3447A8994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50b001c6434a8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239130-756A-442D-A0CB-A04EEEC24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B16EFE-7084-4CBD-A5DF-3BE8D41EE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EDD4C3-1AC7-4C59-91D2-F7798B3F8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BD5782-B9B1-44E5-A243-A0199AC08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1BDED6-2EB4-455C-9C44-F81F21F15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CSD data-response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6041BA-E7B3-4B92-AC14-3CFA36395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086FED-2D08-42C2-8A2A-45AB1FE43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771B0C-41E1-4044-989C-2AF2B24ED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50E7D9-F780-4715-BD26-5BDEE574B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CSD data-response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public…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5400DF-BD86-4424-8572-87D5A2F1C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DA9F94-3133-4E3A-B120-65CC67040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1C74FA-4867-4746-A22D-932684417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CB2B94-2059-46D0-9287-FF55E523B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CSD data-response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public…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C20C73-1A73-46BE-BEBE-5337D6FD4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B99615-B8D7-440B-A647-BC802D845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168DE9-C381-4BA7-AC83-747EC945C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香港社会与生活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A31FF5-0485-4708-82B1-F70D70216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30407738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005982-C6CF-42D4-9D18-7286F3314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2B9473-6EBB-4418-B22C-63452C978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6654fa38f2414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933FF9-5035-4D35-851B-A68D3B3E1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93EB0A-3F92-45C9-8C8E-8A777855D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521B62-29B6-447B-86F8-9F25CA7B3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7DA6C2-E183-43AB-B5DC-EF55BAAEB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用平均数掩盖群体差异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421EC0-1A79-464A-87CD-94314D230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EB81C3-0262-481A-9712-F0F8CE696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041B17-6525-45EF-82BE-C4D41A756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32591A-02C9-4359-B1BE-9C30E2110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正确结论：Compare district and user-group results, then add a non-digital access measure.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action targets the mechanism or failure shown in the material.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712C1E-7D8B-42DB-BF68-8E576FB8B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CEA3F8-486A-4F15-8EB6-028DCA1E3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3B7F8B-5CFA-4593-B0E2-3650B3AF7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香港社会与生活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2E534D-1864-441F-AB74-4D0337EA6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61704967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DC4CF9-AC72-4C11-8833-B42B47D9E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CC26C4-1FEB-4972-8326-8EAE1BD90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bbb5dbe28e4ef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5034F7-2B6F-4906-AAF9-3EC762902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FC0678-4358-4973-B1D8-09BC3B404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A6DA45-348D-4E10-BEE9-E8AD00C77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BB4A7F-AE11-4627-9D97-B6F0A1B91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79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CSD data-response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public service rises by 14%, but district data show little change for residents without stable digital access.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answer turns t…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018617-775E-4D48-BC52-AF19FACDC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3E4AE4-8138-4CA1-98E5-D2C0CEE9F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7FED6A-8916-4F75-A6E3-10825A83B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D4F4B1-A7E2-4DFA-953D-C2C0F00FA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4EFE84-3461-4320-8A8A-E28E74D60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C50759-9807-45F1-9145-A7DA2252C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A31428-A722-401B-8894-A128390B3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B95886-51BF-49CC-A716-1D7CD5005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香港社会与生活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2E1DA4-6783-4C53-B814-66E388A88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36520096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587F6F-A195-45DE-9D11-4849AD677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42461F-40E2-466E-AA0D-83E87B547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b3fbd9801745a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8A7B8C-0198-438E-BE14-229CD74FE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EF3D2E-8196-4175-A57B-7AFAD57C0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463887-29D7-402B-A076-F131CB2EB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能独立执行“读数据—找差异—析原因—提回应”，并说明每一步理由。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A44501-28C0-4197-AC7B-176871C97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A9E4F2-96D1-44BB-BE7B-1B7A0B66C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DC66D4-1AF7-40A8-88FF-4C9B7FADC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public service r…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A4742A-7F61-45E0-8051-FEDE7CC25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高频错因：用平均数掩盖群体差异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672D96-E999-48CB-9D4B-EEE73416F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9B4A9B-33D6-45FA-85EA-AEB9CDAD5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68D67C-5363-4D45-9E5A-D230D666F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社会指标需结合不同群体经验解释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2D57A9-176B-47FE-AB57-049D5A60F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3E90C3-D88A-4BEB-8DE0-0D159B997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D9B4CA-5279-4D20-A749-1B49EBA84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香港社会与生活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6E428A-670A-4802-9514-3C5A4015F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23953662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6799A03-9CD6-41C7-A612-3D6C0C342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D8C904-29E7-45F4-A135-419BEC605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09a2a88f01431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1C998F-9CD9-43A4-A71C-4CD42A504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E2A420-F22A-4187-AFE7-39B89EB55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6F1C63-DEEC-4D15-AE45-855D262D0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EDA174-A06D-4521-A89D-09195132C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810850-5186-4771-A5BC-841ED411D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读数据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F4F829-C7C5-431B-8687-836D2F29E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DFF7C8-0154-4A71-BE7F-44C7402B8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找差异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D50825-38B7-4348-8E2E-01BB979F2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4966F9-AFED-4E8F-9A1D-9C642A555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析原因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85021F-F5EA-4528-9DF0-24880D46A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847437-30F6-4BDF-8A67-85BA4B448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提回应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510634-C710-4176-A459-5392D99B1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B71146-E299-49E8-9747-D79742114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AB7749-A2AC-44D3-957B-14D4AAF96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public service rises by 14…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74C648-9666-41AC-B094-EF434D61F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BD017D-CF80-4FA9-84AA-845C14755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304D32-A142-4881-96AB-AD4C00F52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正确结论：An aggregate rise does not show that every group benefited equally.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limitation prevents the result from being generalised beyond the supplied evidence.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A60866-332F-4175-B33F-763F4C4B3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889F737-75AA-4524-A24D-26DB48C58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95CBE61-1733-44FB-BE63-B49F87CEB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香港社会与生活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D54F79A-D14D-4F0C-A161-EA7AF78F2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7399069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04B8529-023F-4705-8A1C-6CAD7C244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495A4B-8E3F-4E01-9FDF-E2C9D7470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40e68303b9420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F7454A-B717-4118-BFB7-2E9A8B0D6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A856FB-F7DA-4A2E-8F63-21044FC1D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B93F0B-CD90-4AFB-B2D5-A22E281F2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C3BEF8-5C88-4252-8A52-3A871C28D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8FB991-AEF7-4FA9-A342-30FCFDC9A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FECF13-3CB0-4AA3-A257-1C9017A30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159E40-A371-4422-9F8C-6E58CBE54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5DE22E-ECD0-4491-87E4-D59B251F2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D73FA1-4C29-49E2-BAFC-0B617012E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024913-B046-48F5-80A7-A8C0AA6E4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B52C5A-9311-43B8-854A-C07880868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B45A82-FC69-4B3C-B376-99A7201C8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C205EB-4F69-4956-BE48-939356483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用平均数掩盖群体差异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6A56C0-51A2-4F61-92EE-EB32A3E81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8B4B61-74D6-4615-BFCC-7306BE720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1EB13B-D22A-4A33-A0CC-AE5AC012D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C4D543-6A8B-48A7-95F6-83AFB85C0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E00ADF-8AF7-49FA-8173-C962BDE50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香港社会与生活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93A2E2-2201-49C1-B13D-D34E6BEF6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23660149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0AA4F5-4899-4944-9CC4-4E41187A2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CEAA61-3473-4383-BC88-D915D66B5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72ca996aa5415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42400A-C38E-4846-B279-22F0E23D9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658625-8352-4AB2-9890-03DCDAFC4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BA038F-B811-44D8-945F-03818B62A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A1F4B4-4945-4109-9B57-F8C83C77B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香港社会与生活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EFE14B-4DF9-4810-992E-97D24160E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F1DE6D-60E0-4E78-9ECF-C4F7EAB9F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7820BD-3A91-48A6-B0CC-B6D83FE7B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社会指标需结合不同群体经验解释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031A35-2C00-4ED5-9162-157A6337D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1761F9-5C0C-4917-BA43-E33AC62A0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9D6597-3A3A-481D-8AB9-19DCA142C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读数据—找差异—析原因—提回应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E22870-99B2-4DAB-A7A4-397EA809A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70D4B3-EFC2-4584-9BAD-7BFE307B9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96DD55-4B62-4A85-B154-970FA7118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用平均数掩盖群体差异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9822F1-0507-48DC-9AC1-A9B2766FC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618F60-C94F-4767-BA08-373C2D02E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3E03CF-4E8B-4153-8FEF-5F090C7FB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香港社会与生活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228833-9167-42FC-AE3F-999130367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25671758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313A91-03EF-4816-9B3D-BC1044327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E6D538-6375-414B-B4AA-9B688E2BD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ec9096a2b6414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B80EFD-F249-4A90-B13D-4D257F7BD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DB9632-E0C2-454A-BE65-EB7F93FFC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391FB1-AF0C-4C59-9802-E60CB797C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4CB7EE-E483-4372-B313-7038647B3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CSD data-response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A4F4F0-8563-4D8F-A239-A2BFB4D4C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DAA078-21FA-4240-AC22-992021832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ABAB48-4B79-4F41-8B25-A8C11E891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社会指标需结合不同群体经验解释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05124B-A464-4A0B-873C-C2E7E59BF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21438D-E6E1-49D5-80EC-592F6F96C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757D74-EF3C-416A-AD6E-D66CDA318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读数据—找差异—析原因—提回应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A642FC-5483-40DE-8DD2-53F87E2F0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C599E0-8372-485C-8161-784A5D3A1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6F1158-F8AA-4585-BF95-34372AF1D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检查：用平均数掩盖群体差异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1DC853-BB6E-4260-B800-A58B0DAF4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DAA948-9779-438F-9AC2-5D9F4C3B2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B5E2A9-3C26-4028-A7B0-B8A7C7A38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香港社会与生活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077D72-FF51-4921-9A1A-D67F0E757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5869518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95D524-C090-4B84-A861-E81937097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41DA4E-3404-4E98-85E7-79BF78F46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7e155d54394af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E977C3-F40C-42C7-8287-519A29118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B59E7A-2BD3-4E00-B863-321CA4D9C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D07EDC-A969-46C5-B7D1-F98AB8A3A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313457-BCEE-43D2-ADA4-787B6ADA9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CSD data-response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public service rises by 14%, but district data show little change for residents without stable digital access.…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2BE1CE-738F-4DF0-A212-8D0BBBC59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公民与社会发展 2024 公开试题、Sample Paper、资料册与评核框架｜CSD data-response skill adapted to MCQ·错项排除·原创模考任务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7AB225-3BDB-4AA3-93E7-22B8C4023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B8D145-C837-40A5-BBD3-AF2229E86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915EA3-1CF1-440F-9A87-48B9F53E0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3702CA-EE22-4AA6-AD25-3101725CC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E0A82B-6E28-46DC-8EE2-7C40963AC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CB15E1-1775-47D8-A4F0-5B0C9AEE4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015F4A-ED4C-4E63-B439-05C208898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16C0FF-8B79-4B19-8FA4-69E41BF5C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05B517-EC88-4D61-B807-5A3E57D58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7E9925-2EB6-4EFA-8C02-692E0B1D2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399630-7E34-45F8-A59F-9E62CE48A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AA1D93-2769-4ED2-B60B-1CE84A37D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7F025A-58E5-4663-A124-CA835A28C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香港社会与生活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4015B3-FFB8-4387-8F81-A27F22D54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54598663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0F4780-E6D0-4898-B024-CD78E3D31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E63EBB-AD82-43AC-9B49-281D4EF9A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7d4355fadd499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641979-0616-43E2-B69E-3C70CE7D9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ED9EF8-124A-4D91-9D9C-25FA8B825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22BD23-F636-4FE7-8997-F8F8CC75C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0AD77B-1ECF-48CD-A5F0-DEA9A55C6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81EDD3-C9C3-4715-ACDE-A5EF8EAC2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CSD data-response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E41994-A1DE-4765-B875-D605149BE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2262F0-40A3-4A74-8531-91928F28C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5FE885-E67C-4896-BBC6-EAC715ACD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26A7A1-6BFC-41A9-8306-4E89897DC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CSD data-response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93F5D8-1FED-4058-BDB1-A1ACE7F3D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5BE9A5-DE69-40BD-8D58-36705EC2B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27800D-0357-4168-8D61-353910BC2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1CE03B-1262-43A4-88C3-8D75DD8EF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CSD data-response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CC2AC4-E022-4205-AA33-BBA282575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9054A3-60B2-4181-A22C-5F29EECE1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55BD2C-A38B-4484-A9EF-9B0E76865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香港社会与生活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EE0A23-EB95-49CD-A036-DC6822895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25364922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3A32CE-5492-4A2E-B788-5CE777BBB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28CAA0-92CD-48C8-958F-7B286CEFF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cd05045846483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04BFFD-9D8A-49D3-8E8B-5D50E680A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0E83ED-9B46-4ED4-AFA8-9511143A9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7192B4-8B78-4BE6-A4B9-B6ACE0E14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CD49C8-6BD2-4D21-97CA-835D1489C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用平均数掩盖群体差异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CE8890-C1D7-4EC1-BD9E-A87702784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62515B-925E-497C-9E5F-98862D6DF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256E2B-F413-4A78-86D1-EF8C7E615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EEFC7C-55CD-496B-BA40-5ACED024D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正确结论：Evidence-led response: The overall improvement is uneven and the average concea…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DSE response must use the supplied evidence rather than repeat a topic label.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1F6638-E8E2-444E-9C81-3619F95AA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DD8393-D9BB-4C13-8FB1-85CF9C11A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7A02AE-BA3B-4487-90F5-5DCA2C768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香港社会与生活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87F936-4E41-4A47-B6DE-9B1BC3F63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01016093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63C8D4-920F-4D5C-962D-1BFDB54FF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A6065B-EC5F-45DB-BBC4-D46AA7A6B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9dfd843a2649b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36FC21-2664-458C-B6EA-89E8CD36C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FB42E1-71DB-4E80-BA44-014336B7E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6F3411-D8F2-44F0-AC2B-302D3AE20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6556F8-F788-4DB5-9D25-64A716C9E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761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CSD data-response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public service rises by 14%, but district data show little change for residents without stable digital access.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independent c…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CA150F-01AE-4986-AFC1-ED9FA9FD2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14A3B8-C281-420A-A846-953B251EE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D0516F-5300-43B8-95F7-1DB8668BC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64A8E7-4C68-4558-9458-EB83832B7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B2475D-1733-415F-B3DA-E51A62574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DD064C-4EAB-4C48-922A-332DF1AF1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3CFA7F-502F-4DAC-8E0D-8DC6F5A5F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B07CFE-9C95-430A-BF1F-00829B1AC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香港社会与生活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BE782A-5617-4E84-9EE5-A994710A5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37947860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42EBBF-3579-41AA-A991-8A51B992E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371DB2-027E-47AA-BFE0-0C5D03815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dfa659f77e42d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630FAE-5F4F-49E0-9FD9-FCAAEE89F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49D334-67E2-49B4-9028-33803C4AF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638DDA-B105-4C87-A5BB-1ADBBDD39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C07B41-5160-40C7-AB78-F5F76E11A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CDEDCE-46CF-4677-920A-ECC29C73C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A67111-472E-4E42-89F9-1DBC1735D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public service r…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0DE5E3-15D6-4625-9260-DCB5A4F26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高频错因：用平均数掩盖群体差异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7528B2-2158-43FB-A0D8-A81E729F0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E02F14-884B-478B-B095-5836162AA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11ABBB-1FF6-4320-AE56-A8985F1F6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社会指标需结合不同群体经验解释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50B942-FB27-47E1-B2CF-C83E1F922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F9C6A0-C64D-4A6C-B3CB-1A99A9C6A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EE2EF6-7DDB-45F2-ADFE-4E4923096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香港社会与生活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9EF093-E1EA-4EB9-9107-03894C440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82928159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C7264E6-4524-40E6-BA67-B39FC4733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AB6F5C-E8D1-4D40-8ECB-82AAF9E88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b53e4c3b8b45b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557A20-ED6D-4DD1-8DC0-238099942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6D9847-70A4-4877-8EAE-72A829326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C4F6FD-6276-4487-A37F-C23D2D874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411D41-DBA8-4C1E-98AD-2A95BA34F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36C105-3DA8-4009-BF0D-29AB5C205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读数据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D3D5C8-2678-45EE-8209-8B4A3877C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F7C79A-A6AB-48B5-8935-B038EAB50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找差异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AA83DE-2AD2-4681-9C4F-7391D75A2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3656DC-8F14-4EED-A9EA-7D0CF9F5F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析原因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FAEC0B-76FE-4465-8835-669503DF0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C1F3AD-C1B5-40EE-9D34-883654EBC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提回应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1F1D9A-C547-4B87-92ED-D085183FB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84C4E8-B43C-4048-8BF3-D2ED585BB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DB6BA1-1C7D-4F51-90E9-C9141586F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public service rises by 14…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81F82D-CC86-465D-9243-554E814DE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A05BD1-8283-4807-BDE3-422389F41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340DBD-1496-42A5-91D1-8C0CCB6B8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正确结论：Revise the claim to: The overall improvement is uneven and the averag…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revision removes the unsupported absolute and restores the condition shown by the material. 本题只使用题内材料；情境与数值均为原创训练参数，不代表官…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915EAC-87AB-4D25-A8C5-0602F3AF3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B156B8-5115-4E27-A762-21D8B2E42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475306C-5CE5-424A-AF30-7A7445482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香港社会与生活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889DA08-02AA-4DBD-88B3-EC29E5F27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16632083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31FD34C-D0A1-42EE-AF2D-4139C9D55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F8AFB1-89C0-44C8-9902-ACDCA00C2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7dd7c5463f4f6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0180B8-96C6-4C8F-BCBE-0CCC9E27B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33444C-1957-4417-9BC4-709F3C9DD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846352-CFD2-43D9-8F65-0CD915859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062E74-8C14-4523-8391-697B20A7F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13BFBB-A330-4637-83E1-77BBD129F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21DD8B-2725-457F-A8C4-6CE071BC5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48F04D-98F0-4F2F-A922-EA1D638F1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24FFBD-8957-4ECB-A07A-84E3E85C3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A173F4-4BB2-4C30-8C1F-9ED3ADB35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54E3C8-589B-4EFF-A18F-3C3405CF2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4D8DDC-FF20-4BEA-9D8D-542DB151F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0090CD-C22F-470E-8BD7-99F99D0A8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DF6074-1AEB-4B08-ABC8-41DAC5F06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用平均数掩盖群体差异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38CFB0-FAEA-4638-A615-782EBB735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0A540C-B030-45E4-8315-0CB97C76C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C77EE0-2AD5-40DA-A257-27D025E6B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ACB430-406B-4B4B-98BB-12AFE6D54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E9A391-8955-4B32-A6DF-BE8AA3E0E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香港社会与生活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68FC05-43DE-48A8-8FCB-5CC8F92E4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6902934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264461-B74B-4F28-B9F2-766826EF0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66F5F9-1909-429B-92F9-6F18B81BA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15a96c2ab344d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8BCCE4-943E-45F4-99B5-D7CCD83A5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A09EB8-3223-4A1B-943D-E673711FD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AFB89D-ABBC-49F6-B3FE-EE1F4B3C2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C28F85-EEF4-49F1-B460-AEDDD9313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香港社会与生活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054766-0630-4E27-83BC-9D38939ED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C34035-1544-4F10-B8D1-91E714982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9D20B5-F754-4C1B-BA0B-C9DA493E0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社会指标需结合不同群体经验解释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B427AC-8024-4521-87C4-A976188E8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A0D533-F121-4F5B-BBB0-C5BA36A7B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E0BFFA-BE7D-4193-980D-63873B134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读数据—找差异—析原因—提回应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16E375-FA09-4ABD-AB4B-FBAA304E0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44270E-0034-4807-9542-BD75C8598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C86A7B-43C2-4750-B59A-1DFF56FD0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用平均数掩盖群体差异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028BAD-9EC5-44FE-AB25-AE918E03F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ECD2CC-BF3D-4CCB-A32E-562458C0D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351397-5072-4114-8570-E8F0B1084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香港社会与生活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7CFDC2-58BD-4E7B-8C1B-F1D8F0F5D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78099720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A42EFD-13AE-4FB7-BA70-B5DBA10E6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B30F1C-67B5-40B5-B5CC-C1C213456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b205f37dc9447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6431D7-87FC-4D22-AA88-33F08AFFA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FFF40B-DF55-4AAB-9987-EEBB8F7D2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A1B730-2C9B-498D-906B-EF5C772A7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46D3E1-FBF5-4614-8454-F43A0D280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CSD data-response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911CD8-3279-48CD-8904-215EBB625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283B5F-9BE4-424B-8F59-1C6DF8EEE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5FAA36-BC2C-4652-B0BC-62B2EE303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社会指标需结合不同群体经验解释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07A192-202A-4594-B47C-5B2BB4BCA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7D92B4-5221-49F0-98C1-FFA8B3C5C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729CB1-36E2-49E4-B674-186A79AA1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读数据—找差异—析原因—提回应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ED2CD0-7083-4676-95DC-4A676BE5A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5B68D8-574D-442A-A13E-74D394044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82EB40-4CBB-4902-B75A-1738F55C5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检查：用平均数掩盖群体差异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CF4354-59EE-49DF-864B-D8525A018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BAC7B7-0F14-4C09-B2BC-5444883A5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5F20F7-BF0F-41C9-9C60-9515C1A49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香港社会与生活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6BF498-BC1C-4938-A6E5-BAFA060D3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045488288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07BB70-B99E-4230-8A2E-0D23944BA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2B9C1C-E3A6-4BA6-BBFA-989CB2252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eb6ac5f66748e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A15CB6-1334-4DDA-B499-85A01CC47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A4C8F3-273D-4EDE-B0D0-8EBA46094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EAFADF-F64F-4519-9204-A285313E9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0E52EC-6513-4E1C-9971-68B2A9043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CSD data-response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public service rises by 14%, but district data show little change for residents without stable digital access.…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1FC7EA-1653-4AD5-A088-42E67D094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公民与社会发展 2024 公开试题、Sample Paper、资料册与评核框架｜CSD data-response skill adapted to MCQ·错项排除·原创模考任务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AF30B4-1334-4E90-BF6B-B409AABD1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FA806A-2B45-4B6A-A187-31F38F7D9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2F0DC6-5723-4C6C-8519-90084E6EE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495004-5660-4DC4-A2F0-9DFC4D3E2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85F35A-2180-47F8-B33B-53D375D01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454E9A-B636-4308-BD67-84680F2B7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6E5F08-C922-4847-A452-6E645E4CF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F9712C-3F11-4577-AE80-22C5DD841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557DC9-CCA2-47F9-8BA3-ED5AA6499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277364-12AA-43BE-92DC-C5029C7B2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F551CA-5A24-4DFD-A109-9912F38E2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C39872-AAC7-4479-880B-304DBB41C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533D685-A154-4E9F-A0F6-581D1E9AC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香港社会与生活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D8A4F6E-A82C-43FB-BD22-EEBC2B6AF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04855393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E7BC35-90BF-47AA-912F-564C45DAC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90BAAE-9620-40B9-BBC7-FCBB123FD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a665f6863f499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AAEF69-93CB-42DC-ACAF-9BEA4D557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31420F-EA22-461A-B689-57A913C75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74505E-0B3F-4547-871A-419AC0352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23119A-DDC3-4ADB-8FD3-131D87323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DC7082-D595-4BBB-9C50-92D3F5196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CSD data-response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F24687-9394-4948-92AB-C359249A2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E665E8-1784-4246-ABA9-A1114DC1C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DD580B-F145-4B25-81DA-24BFFDD3F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E5C39F-A4D3-4ADE-B74C-969E63CFA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CSD data-response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57513A-FE39-48DD-AB2E-4C9E88F00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F19FE5-F993-4651-A05F-29965E287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A93AA9-662E-4A7A-AD31-029E6375A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7505E9-89EC-4A49-BE4C-8DA002505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CSD data-response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E58701-797D-429D-83CC-550D3992C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1CE477-8A09-4CC0-B21A-995178830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CE6EE2-7417-4FAD-8415-60C3DA826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香港社会与生活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DA3F9C-2642-445A-BAAE-1DA97D929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93917092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DF6697-AE29-4E17-82C0-0DCBF670F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25DE3E-4651-4774-A5C6-DDA4E1D5F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0f1b2776a34aa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4156F7-402E-4832-82D2-54AA014D9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BC638B-ED2F-4367-AAB6-2515858C4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DEF3EF-201C-44AC-ADC5-73912951F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505FA8-21A5-463A-828E-65FED6864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用平均数掩盖群体差异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0F9449-4160-42BC-842F-1A46B8CD3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6E7806-2800-49D7-A0E0-43167ACEE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2CFEAA-2BFE-4268-802B-4601E6408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A1681E-3763-457E-A5F5-AF587DF25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正确结论：Repeat the evaluation after this step: Compare district and user-group results,…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second check changes or verifies the relevant condition instead of merely rewording the first answer.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19970C-7824-46A6-BF80-FB19900CB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5A6233-4F81-4DCA-B305-6C799AF14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FFFE3B-8B68-4895-9FC6-EB491C68F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香港社会与生活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F5B4A5-66FE-4640-BB47-04FE37175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69352137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C2D61B-94DF-4F3E-B390-515B0223F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5ECB0A-2D01-44B1-ABE2-4089DB0C9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7f6580044e4be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A807E1-0DCB-453C-BAC9-DC9E8070C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3D69F5-052A-477C-A65A-09EE46DE2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F7B5CC-4644-470E-8367-2AF9125B7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01CFEC-FFB4-4CDB-A596-D02A4578A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763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CSD data-response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public service rises by 14%, but district data show little change for residents without stable digital access.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next action f…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892B69-A778-42F7-B055-110E8CE27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9F16E7-10A4-4EB7-B817-C0DDF69AC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E394CF-8636-4712-8122-83BF2E4D5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B8A808-E535-4EA0-A60A-7F8252ADD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EBC5A2-9F88-4013-9CE8-2985CA793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75B300-F762-496B-8FFA-3A89D680B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DF76B5-A89D-4528-B0D2-6AAE9B29F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A5922B-F26D-4562-BFDE-0EBA7114C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香港社会与生活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22C945-C819-4581-A527-1B3101AF7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203348257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2026-08-19T08:47:36.8500000Z</dcterms:created>
  <dcterms:modified xsi:type="dcterms:W3CDTF">2026-08-19T08:47:36.8500000Z</dcterms:modified>
</coreProperties>
</file>