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482e995bbc4eae" /><Relationship Type="http://schemas.openxmlformats.org/officeDocument/2006/relationships/extended-properties" Target="/docProps/app.xml" Id="Re1565206d6524602" /><Relationship Type="http://schemas.openxmlformats.org/officeDocument/2006/relationships/officeDocument" Target="/ppt/presentation.xml" Id="R6cff8e4f80e74c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ea2521bc55b44bb"/>
  </p:sldMasterIdLst>
  <p:notesMasterIdLst>
    <p:notesMasterId xmlns:r="http://schemas.openxmlformats.org/officeDocument/2006/relationships" r:id="R09b213266cd74885"/>
  </p:notesMasterIdLst>
  <p:sldIdLst>
    <p:sldId xmlns:r="http://schemas.openxmlformats.org/officeDocument/2006/relationships" id="256" r:id="R94aa8c59c10e4b93"/>
    <p:sldId xmlns:r="http://schemas.openxmlformats.org/officeDocument/2006/relationships" id="257" r:id="R7359146d2176402a"/>
    <p:sldId xmlns:r="http://schemas.openxmlformats.org/officeDocument/2006/relationships" id="258" r:id="Rcd30e1107d9443fd"/>
    <p:sldId xmlns:r="http://schemas.openxmlformats.org/officeDocument/2006/relationships" id="259" r:id="Rb6ec12becf2e491e"/>
    <p:sldId xmlns:r="http://schemas.openxmlformats.org/officeDocument/2006/relationships" id="260" r:id="R2a53d2a83135441a"/>
    <p:sldId xmlns:r="http://schemas.openxmlformats.org/officeDocument/2006/relationships" id="261" r:id="R74c3f152ab1d45a5"/>
    <p:sldId xmlns:r="http://schemas.openxmlformats.org/officeDocument/2006/relationships" id="262" r:id="Rd204a71cbe7b4b83"/>
    <p:sldId xmlns:r="http://schemas.openxmlformats.org/officeDocument/2006/relationships" id="263" r:id="R8e9de6e598dc4a75"/>
    <p:sldId xmlns:r="http://schemas.openxmlformats.org/officeDocument/2006/relationships" id="264" r:id="Rd68c968f15c84eaa"/>
    <p:sldId xmlns:r="http://schemas.openxmlformats.org/officeDocument/2006/relationships" id="265" r:id="Ra14fbda430024043"/>
    <p:sldId xmlns:r="http://schemas.openxmlformats.org/officeDocument/2006/relationships" id="266" r:id="R17df237aca854227"/>
    <p:sldId xmlns:r="http://schemas.openxmlformats.org/officeDocument/2006/relationships" id="267" r:id="R325f1b4049d340fc"/>
    <p:sldId xmlns:r="http://schemas.openxmlformats.org/officeDocument/2006/relationships" id="268" r:id="R7e55f5227ce8402c"/>
    <p:sldId xmlns:r="http://schemas.openxmlformats.org/officeDocument/2006/relationships" id="269" r:id="R0c97100c8fe746c2"/>
    <p:sldId xmlns:r="http://schemas.openxmlformats.org/officeDocument/2006/relationships" id="270" r:id="Racde144f973b4c44"/>
    <p:sldId xmlns:r="http://schemas.openxmlformats.org/officeDocument/2006/relationships" id="271" r:id="Re8e249185cf04afe"/>
    <p:sldId xmlns:r="http://schemas.openxmlformats.org/officeDocument/2006/relationships" id="272" r:id="R5d045cb763fb4130"/>
    <p:sldId xmlns:r="http://schemas.openxmlformats.org/officeDocument/2006/relationships" id="273" r:id="R13f53a4714a04a6d"/>
    <p:sldId xmlns:r="http://schemas.openxmlformats.org/officeDocument/2006/relationships" id="274" r:id="Rfabcfffa321b4626"/>
    <p:sldId xmlns:r="http://schemas.openxmlformats.org/officeDocument/2006/relationships" id="275" r:id="R94811348585d4969"/>
    <p:sldId xmlns:r="http://schemas.openxmlformats.org/officeDocument/2006/relationships" id="276" r:id="Rd5f9964e90664455"/>
    <p:sldId xmlns:r="http://schemas.openxmlformats.org/officeDocument/2006/relationships" id="277" r:id="R1e2485e97a9c4580"/>
    <p:sldId xmlns:r="http://schemas.openxmlformats.org/officeDocument/2006/relationships" id="278" r:id="R901c21d5e8144d1f"/>
    <p:sldId xmlns:r="http://schemas.openxmlformats.org/officeDocument/2006/relationships" id="279" r:id="R3d588777871045ad"/>
    <p:sldId xmlns:r="http://schemas.openxmlformats.org/officeDocument/2006/relationships" id="280" r:id="Rec974b8758404147"/>
    <p:sldId xmlns:r="http://schemas.openxmlformats.org/officeDocument/2006/relationships" id="281" r:id="Rcd3dcf0e49e84b09"/>
    <p:sldId xmlns:r="http://schemas.openxmlformats.org/officeDocument/2006/relationships" id="282" r:id="R9e6a3eb702284016"/>
    <p:sldId xmlns:r="http://schemas.openxmlformats.org/officeDocument/2006/relationships" id="283" r:id="R5e503c6024b3494f"/>
    <p:sldId xmlns:r="http://schemas.openxmlformats.org/officeDocument/2006/relationships" id="284" r:id="Re0394b1b8c3248a3"/>
    <p:sldId xmlns:r="http://schemas.openxmlformats.org/officeDocument/2006/relationships" id="285" r:id="Rc182085056ae407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50849eda4449fd" /><Relationship Type="http://schemas.openxmlformats.org/officeDocument/2006/relationships/slideMaster" Target="/ppt/slideMasters/slideMaster1.xml" Id="R6ea2521bc55b44bb" /><Relationship Type="http://schemas.openxmlformats.org/officeDocument/2006/relationships/notesMaster" Target="/ppt/notesMasters/notesMaster1.xml" Id="R09b213266cd74885" /><Relationship Type="http://schemas.openxmlformats.org/officeDocument/2006/relationships/presProps" Target="/ppt/presProps.xml" Id="R29d87511acdf46c9" /><Relationship Type="http://schemas.openxmlformats.org/officeDocument/2006/relationships/tableStyles" Target="/ppt/tableStyles.xml" Id="Rfb3653ec25344532" /><Relationship Type="http://schemas.openxmlformats.org/officeDocument/2006/relationships/slide" Target="/ppt/slides/slide1.xml" Id="R94aa8c59c10e4b93" /><Relationship Type="http://schemas.openxmlformats.org/officeDocument/2006/relationships/slide" Target="/ppt/slides/slide2.xml" Id="R7359146d2176402a" /><Relationship Type="http://schemas.openxmlformats.org/officeDocument/2006/relationships/slide" Target="/ppt/slides/slide3.xml" Id="Rcd30e1107d9443fd" /><Relationship Type="http://schemas.openxmlformats.org/officeDocument/2006/relationships/slide" Target="/ppt/slides/slide4.xml" Id="Rb6ec12becf2e491e" /><Relationship Type="http://schemas.openxmlformats.org/officeDocument/2006/relationships/slide" Target="/ppt/slides/slide5.xml" Id="R2a53d2a83135441a" /><Relationship Type="http://schemas.openxmlformats.org/officeDocument/2006/relationships/slide" Target="/ppt/slides/slide6.xml" Id="R74c3f152ab1d45a5" /><Relationship Type="http://schemas.openxmlformats.org/officeDocument/2006/relationships/slide" Target="/ppt/slides/slide7.xml" Id="Rd204a71cbe7b4b83" /><Relationship Type="http://schemas.openxmlformats.org/officeDocument/2006/relationships/slide" Target="/ppt/slides/slide8.xml" Id="R8e9de6e598dc4a75" /><Relationship Type="http://schemas.openxmlformats.org/officeDocument/2006/relationships/slide" Target="/ppt/slides/slide9.xml" Id="Rd68c968f15c84eaa" /><Relationship Type="http://schemas.openxmlformats.org/officeDocument/2006/relationships/slide" Target="/ppt/slides/slide10.xml" Id="Ra14fbda430024043" /><Relationship Type="http://schemas.openxmlformats.org/officeDocument/2006/relationships/slide" Target="/ppt/slides/slide11.xml" Id="R17df237aca854227" /><Relationship Type="http://schemas.openxmlformats.org/officeDocument/2006/relationships/slide" Target="/ppt/slides/slide12.xml" Id="R325f1b4049d340fc" /><Relationship Type="http://schemas.openxmlformats.org/officeDocument/2006/relationships/slide" Target="/ppt/slides/slide13.xml" Id="R7e55f5227ce8402c" /><Relationship Type="http://schemas.openxmlformats.org/officeDocument/2006/relationships/slide" Target="/ppt/slides/slide14.xml" Id="R0c97100c8fe746c2" /><Relationship Type="http://schemas.openxmlformats.org/officeDocument/2006/relationships/slide" Target="/ppt/slides/slide15.xml" Id="Racde144f973b4c44" /><Relationship Type="http://schemas.openxmlformats.org/officeDocument/2006/relationships/slide" Target="/ppt/slides/slide16.xml" Id="Re8e249185cf04afe" /><Relationship Type="http://schemas.openxmlformats.org/officeDocument/2006/relationships/slide" Target="/ppt/slides/slide17.xml" Id="R5d045cb763fb4130" /><Relationship Type="http://schemas.openxmlformats.org/officeDocument/2006/relationships/slide" Target="/ppt/slides/slide18.xml" Id="R13f53a4714a04a6d" /><Relationship Type="http://schemas.openxmlformats.org/officeDocument/2006/relationships/slide" Target="/ppt/slides/slide19.xml" Id="Rfabcfffa321b4626" /><Relationship Type="http://schemas.openxmlformats.org/officeDocument/2006/relationships/slide" Target="/ppt/slides/slide20.xml" Id="R94811348585d4969" /><Relationship Type="http://schemas.openxmlformats.org/officeDocument/2006/relationships/slide" Target="/ppt/slides/slide21.xml" Id="Rd5f9964e90664455" /><Relationship Type="http://schemas.openxmlformats.org/officeDocument/2006/relationships/slide" Target="/ppt/slides/slide22.xml" Id="R1e2485e97a9c4580" /><Relationship Type="http://schemas.openxmlformats.org/officeDocument/2006/relationships/slide" Target="/ppt/slides/slide23.xml" Id="R901c21d5e8144d1f" /><Relationship Type="http://schemas.openxmlformats.org/officeDocument/2006/relationships/slide" Target="/ppt/slides/slide24.xml" Id="R3d588777871045ad" /><Relationship Type="http://schemas.openxmlformats.org/officeDocument/2006/relationships/slide" Target="/ppt/slides/slide25.xml" Id="Rec974b8758404147" /><Relationship Type="http://schemas.openxmlformats.org/officeDocument/2006/relationships/slide" Target="/ppt/slides/slide26.xml" Id="Rcd3dcf0e49e84b09" /><Relationship Type="http://schemas.openxmlformats.org/officeDocument/2006/relationships/slide" Target="/ppt/slides/slide27.xml" Id="R9e6a3eb702284016" /><Relationship Type="http://schemas.openxmlformats.org/officeDocument/2006/relationships/slide" Target="/ppt/slides/slide28.xml" Id="R5e503c6024b3494f" /><Relationship Type="http://schemas.openxmlformats.org/officeDocument/2006/relationships/slide" Target="/ppt/slides/slide29.xml" Id="Re0394b1b8c3248a3" /><Relationship Type="http://schemas.openxmlformats.org/officeDocument/2006/relationships/slide" Target="/ppt/slides/slide30.xml" Id="Rc182085056ae407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ead1b4de1a64d1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4ce9dfd7fa4d06" /><Relationship Type="http://schemas.openxmlformats.org/officeDocument/2006/relationships/notesMaster" Target="/ppt/notesMasters/notesMaster1.xml" Id="R726e0aafa1be462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68ceb995c1403e" /><Relationship Type="http://schemas.openxmlformats.org/officeDocument/2006/relationships/notesMaster" Target="/ppt/notesMasters/notesMaster1.xml" Id="Re74ab2eb22924f4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18fe5867fa14c2c" /><Relationship Type="http://schemas.openxmlformats.org/officeDocument/2006/relationships/notesMaster" Target="/ppt/notesMasters/notesMaster1.xml" Id="R2cdcaaa423a4430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c2de9d02bc4a52" /><Relationship Type="http://schemas.openxmlformats.org/officeDocument/2006/relationships/notesMaster" Target="/ppt/notesMasters/notesMaster1.xml" Id="R2f8f01e17b9142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5fc203d984d4d5d" /><Relationship Type="http://schemas.openxmlformats.org/officeDocument/2006/relationships/notesMaster" Target="/ppt/notesMasters/notesMaster1.xml" Id="Re121d23f1d4546e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a70293690814942" /><Relationship Type="http://schemas.openxmlformats.org/officeDocument/2006/relationships/notesMaster" Target="/ppt/notesMasters/notesMaster1.xml" Id="R5395ab47cd4a489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2d5e99b1682483a" /><Relationship Type="http://schemas.openxmlformats.org/officeDocument/2006/relationships/notesMaster" Target="/ppt/notesMasters/notesMaster1.xml" Id="R12344936c5174ec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77fdbc7dd1e44c0" /><Relationship Type="http://schemas.openxmlformats.org/officeDocument/2006/relationships/notesMaster" Target="/ppt/notesMasters/notesMaster1.xml" Id="R1e5a0f8f97954c4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56adefa1328492d" /><Relationship Type="http://schemas.openxmlformats.org/officeDocument/2006/relationships/notesMaster" Target="/ppt/notesMasters/notesMaster1.xml" Id="R6339728b944141e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386c6c32a674ae6" /><Relationship Type="http://schemas.openxmlformats.org/officeDocument/2006/relationships/notesMaster" Target="/ppt/notesMasters/notesMaster1.xml" Id="Rd74af3d37db44b8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990a1b933da4602" /><Relationship Type="http://schemas.openxmlformats.org/officeDocument/2006/relationships/notesMaster" Target="/ppt/notesMasters/notesMaster1.xml" Id="R9365732c631d4e4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342a03286c04ea9" /><Relationship Type="http://schemas.openxmlformats.org/officeDocument/2006/relationships/notesMaster" Target="/ppt/notesMasters/notesMaster1.xml" Id="R832e0e21fe06418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1009dfddd2944f2" /><Relationship Type="http://schemas.openxmlformats.org/officeDocument/2006/relationships/notesMaster" Target="/ppt/notesMasters/notesMaster1.xml" Id="R190204f0324d443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770afe919b449e4" /><Relationship Type="http://schemas.openxmlformats.org/officeDocument/2006/relationships/notesMaster" Target="/ppt/notesMasters/notesMaster1.xml" Id="R0b21899aabb54f1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ed09a8c3e304465" /><Relationship Type="http://schemas.openxmlformats.org/officeDocument/2006/relationships/notesMaster" Target="/ppt/notesMasters/notesMaster1.xml" Id="R61587bff04ea4da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aadf9ef4ecf4b9d" /><Relationship Type="http://schemas.openxmlformats.org/officeDocument/2006/relationships/notesMaster" Target="/ppt/notesMasters/notesMaster1.xml" Id="R2384f9332fc14e1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4c2268097654eb4" /><Relationship Type="http://schemas.openxmlformats.org/officeDocument/2006/relationships/notesMaster" Target="/ppt/notesMasters/notesMaster1.xml" Id="R121324ffe5e54a9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afc6ad023c74a5c" /><Relationship Type="http://schemas.openxmlformats.org/officeDocument/2006/relationships/notesMaster" Target="/ppt/notesMasters/notesMaster1.xml" Id="R17dc12989b514e8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6cd620804ec4341" /><Relationship Type="http://schemas.openxmlformats.org/officeDocument/2006/relationships/notesMaster" Target="/ppt/notesMasters/notesMaster1.xml" Id="R6905c7859a124d5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e25ed06b3234997" /><Relationship Type="http://schemas.openxmlformats.org/officeDocument/2006/relationships/notesMaster" Target="/ppt/notesMasters/notesMaster1.xml" Id="Rae17c79875b34cd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0b67f60674c46bd" /><Relationship Type="http://schemas.openxmlformats.org/officeDocument/2006/relationships/notesMaster" Target="/ppt/notesMasters/notesMaster1.xml" Id="Rd318792ff7734f3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9a7b57a612849b3" /><Relationship Type="http://schemas.openxmlformats.org/officeDocument/2006/relationships/notesMaster" Target="/ppt/notesMasters/notesMaster1.xml" Id="R394fb4a8ba424be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9d32805151e4dc7" /><Relationship Type="http://schemas.openxmlformats.org/officeDocument/2006/relationships/notesMaster" Target="/ppt/notesMasters/notesMaster1.xml" Id="Rca399bc57a4448a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c78f7d8db6e4a0a" /><Relationship Type="http://schemas.openxmlformats.org/officeDocument/2006/relationships/notesMaster" Target="/ppt/notesMasters/notesMaster1.xml" Id="Rde9666bf26df4d2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c2251cf7b7046cc" /><Relationship Type="http://schemas.openxmlformats.org/officeDocument/2006/relationships/notesMaster" Target="/ppt/notesMasters/notesMaster1.xml" Id="R857fd13067ae49e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716b18546484197" /><Relationship Type="http://schemas.openxmlformats.org/officeDocument/2006/relationships/notesMaster" Target="/ppt/notesMasters/notesMaster1.xml" Id="R233b2eaa16e8427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93f5fc54ad44ec1" /><Relationship Type="http://schemas.openxmlformats.org/officeDocument/2006/relationships/notesMaster" Target="/ppt/notesMasters/notesMaster1.xml" Id="Rb498da971bea404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07dfabc9b5f4d09" /><Relationship Type="http://schemas.openxmlformats.org/officeDocument/2006/relationships/notesMaster" Target="/ppt/notesMasters/notesMaster1.xml" Id="R54d2420262d344b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7b698e4a9264324" /><Relationship Type="http://schemas.openxmlformats.org/officeDocument/2006/relationships/notesMaster" Target="/ppt/notesMasters/notesMaster1.xml" Id="R7e8ec004bdc44d3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783726ee2504ba4" /><Relationship Type="http://schemas.openxmlformats.org/officeDocument/2006/relationships/notesMaster" Target="/ppt/notesMasters/notesMaster1.xml" Id="R8fc7289cdb6e416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公民与社会发展 的“国家发展与香港机遇”学习单元。本套课件共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讲稿】明确告诉学生：本单元只训练“国家发展与香港机遇”。先解释知识范围，再用一句话建立核心判断，最后示范标准方法。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【互动提问】请用自己的话复述“机遇与挑战应放在具体机制中比较”，并举一个会触发“只写口号没有传导机制”的错误例子。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CSD data-response skill adapted to MCQ · 证据定位
指令焦点：先判断题目要求找、解、析、比、评中的哪一种动作。
【原创训练材料｜参数为训练所设】A regional innovation programme expands research placements, while small firms report difficulty finding staff able to handle cross-boundary regulatory requirements.
Which conclusion is supported by all the stated evidence? 选项为 A.Evidence-led response: Collaboration opportunities grow, but firms' ability to benefit depends partly on skills and coordination.；B.Collaboration opportunities grow, but firms' ability to benefit depends partly on skills and coordination.；C.Revise the claim to: Collaboration opportunities grow, but firms' ability to benefit depends partly on skills and coordination.；D.Link training and regulatory support to the identified small-firm bottleneck.。讲解时强调：机遇与挑战应放在具体机制中比较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【预期回答】学生能说出“定位政策—画联系—分析利益相关者”中的起始动作，并避开“只写口号没有传导机制”。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分步讲评：先重述题目条件，再逐步示范“定位政策—画联系—分析利益相关者”，最后给出正确结论“Collaboration opportunities grow, but firms' ability to benefit depends partly on skills and coordination.”。完整解析：The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公民与社会发展 2024 公开试题、Sample Paper、资料册与评核框架｜CSD data-response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【预期回答】学生能把失分归入“只写口号没有传导机制”或更精确的个人错因，并写出可执行检查动作。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讲稿】逐项解释“国家发展与香港机遇”中的专有名词、符号、对象和单位。特别强调：只写口号没有传导机制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讲稿】用“条件—表示—方法—核验”重建本知识点。示范时逐步引用：定位政策—画联系—分析利益相关者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讲稿】带学生逐句读取任务，不先求答案。要求指出材料中的有效条件，再按“定位政策—画联系—分析利益相关者”作答。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讲稿】先展示错误路径，再用解析链复原第一失分点。禁止只说“粗心”；必须落到“只写口号没有传导机制”或更精确的动作。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CSD data-response skill adapted to MCQ · 证据定位
指令焦点：先判断题目要求找、解、析、比、评中的哪一种动作。
【原创训练材料｜参数为训练所设】A regional innovation programme expands research placements, while small firms report difficulty finding staff able to handle cross-boundary regulatory requirements.
Which limitation must remain in the final evaluation? 选项为 A.Repeat the evaluation after this step: Link training and regulatory support to the identified small-firm bottleneck.；B.The programme announcement alone does not guarantee equal benefit.；C.Collaboration opportunities grow, but firms' ability to benefit depends partly on skills and coordination.；D.Evidence-led response: Collaboration opportunities grow, but firms' ability to benefit depends partly on skills and coordination.。讲解时强调：机遇与挑战应放在具体机制中比较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【预期回答】学生能说出“定位政策—画联系—分析利益相关者”中的起始动作，并避开“只写口号没有传导机制”。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分步讲评：先重述题目条件，再逐步示范“定位政策—画联系—分析利益相关者”，最后给出正确结论“The programme announcement alone does not guarantee equal benefit.”。完整解析：The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公民与社会发展 2024 公开试题、Sample Paper、资料册与评核框架｜CSD data-response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【预期回答】学生能把失分归入“只写口号没有传导机制”或更精确的个人错因，并写出可执行检查动作。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讲稿】逐项解释“国家发展与香港机遇”中的专有名词、符号、对象和单位。特别强调：只写口号没有传导机制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讲稿】用“条件—表示—方法—核验”重建本知识点。示范时逐步引用：定位政策—画联系—分析利益相关者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讲稿】带学生逐句读取任务，不先求答案。要求指出材料中的有效条件，再按“定位政策—画联系—分析利益相关者”作答。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讲稿】先展示错误路径，再用解析链复原第一失分点。禁止只说“粗心”；必须落到“只写口号没有传导机制”或更精确的动作。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CSD data-response skill adapted to MCQ · 证据定位
指令焦点：先判断题目要求找、解、析、比、评中的哪一种动作。
【原创训练材料｜参数为训练所设】A regional innovation programme expands research placements, while small firms report difficulty finding staff able to handle cross-boundary regulatory requirements.
A draft makes an absolute claim. Which revision is defensible? 选项为 A.Link training and regulatory support to the identified small-firm bottleneck.；B.The programme announcement alone does not guarantee equal benefit.；C.Revise the claim to: Collaboration opportunities grow, but firms' ability to benefit depends partly on skills and coordination.；D.Repeat the evaluation after this step: Link training and regulatory support to the identified small-firm bottleneck.。讲解时强调：机遇与挑战应放在具体机制中比较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【预期回答】学生能说出“定位政策—画联系—分析利益相关者”中的起始动作，并避开“只写口号没有传导机制”。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分步讲评：先重述题目条件，再逐步示范“定位政策—画联系—分析利益相关者”，最后给出正确结论“Revise the claim to: Collaboration opportunities grow, but firms' ability to benefit depends partly on skills and coordination.”。完整解析：The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公民与社会发展 2024 公开试题、Sample Paper、资料册与评核框架｜CSD data-response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【预期回答】学生能把失分归入“只写口号没有传导机制”或更精确的个人错因，并写出可执行检查动作。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讲稿】逐项解释“国家发展与香港机遇”中的专有名词、符号、对象和单位。特别强调：只写口号没有传导机制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讲稿】用“条件—表示—方法—核验”重建本知识点。示范时逐步引用：定位政策—画联系—分析利益相关者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讲稿】带学生逐句读取任务，不先求答案。要求指出材料中的有效条件，再按“定位政策—画联系—分析利益相关者”作答。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讲稿】先展示错误路径，再用解析链复原第一失分点。禁止只说“粗心”；必须落到“只写口号没有传导机制”或更精确的动作。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f301e484e24ef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cb9e9f2dccc47c3" /><Relationship Type="http://schemas.openxmlformats.org/officeDocument/2006/relationships/slideLayout" Target="/ppt/slideLayouts/slideLayout1.xml" Id="Rfa3be121440f403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a3be121440f403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6655c2b04d415a" /><Relationship Type="http://schemas.openxmlformats.org/officeDocument/2006/relationships/image" Target="/ppt/media/image.png" Id="Rba6687d661ee4ca2" /><Relationship Type="http://schemas.openxmlformats.org/officeDocument/2006/relationships/notesSlide" Target="/ppt/notesSlides/notesSlide1.xml" Id="Rf5fe9bda3d9c40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32a02448044eaa" /><Relationship Type="http://schemas.openxmlformats.org/officeDocument/2006/relationships/image" Target="/ppt/media/image2.png" Id="Rd1db85297cbc4a8c" /><Relationship Type="http://schemas.openxmlformats.org/officeDocument/2006/relationships/notesSlide" Target="/ppt/notesSlides/notesSlide2.xml" Id="R96d3a78e161d428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a1bcc85a3949ca" /><Relationship Type="http://schemas.openxmlformats.org/officeDocument/2006/relationships/image" Target="/ppt/media/image3.png" Id="R6f6b53c22e4c4234" /><Relationship Type="http://schemas.openxmlformats.org/officeDocument/2006/relationships/notesSlide" Target="/ppt/notesSlides/notesSlide3.xml" Id="R856a7ec34d5d4d6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6aa2ced25a4b8c" /><Relationship Type="http://schemas.openxmlformats.org/officeDocument/2006/relationships/image" Target="/ppt/media/image4.png" Id="R995b8c026efd47c2" /><Relationship Type="http://schemas.openxmlformats.org/officeDocument/2006/relationships/notesSlide" Target="/ppt/notesSlides/notesSlide4.xml" Id="R43d4d3f25bcc499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570fd0e14a4bd3" /><Relationship Type="http://schemas.openxmlformats.org/officeDocument/2006/relationships/image" Target="/ppt/media/image5.png" Id="Re4b27c4d2446481f" /><Relationship Type="http://schemas.openxmlformats.org/officeDocument/2006/relationships/notesSlide" Target="/ppt/notesSlides/notesSlide5.xml" Id="Rb5e222875cc84c9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edfcc59b174203" /><Relationship Type="http://schemas.openxmlformats.org/officeDocument/2006/relationships/image" Target="/ppt/media/image6.png" Id="R477bccc467ff4339" /><Relationship Type="http://schemas.openxmlformats.org/officeDocument/2006/relationships/notesSlide" Target="/ppt/notesSlides/notesSlide6.xml" Id="R7319db1e50ff4c8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42a24117134429" /><Relationship Type="http://schemas.openxmlformats.org/officeDocument/2006/relationships/image" Target="/ppt/media/image7.png" Id="R8c7bcef417014c54" /><Relationship Type="http://schemas.openxmlformats.org/officeDocument/2006/relationships/notesSlide" Target="/ppt/notesSlides/notesSlide7.xml" Id="R9a328330e431450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b02c1dc31d4fcd" /><Relationship Type="http://schemas.openxmlformats.org/officeDocument/2006/relationships/image" Target="/ppt/media/image8.png" Id="Rcbddc685f9de4d19" /><Relationship Type="http://schemas.openxmlformats.org/officeDocument/2006/relationships/notesSlide" Target="/ppt/notesSlides/notesSlide8.xml" Id="Rd9183a3de6bc430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deafd7eaac46ba" /><Relationship Type="http://schemas.openxmlformats.org/officeDocument/2006/relationships/image" Target="/ppt/media/image9.png" Id="Re6818b4d1dfd42af" /><Relationship Type="http://schemas.openxmlformats.org/officeDocument/2006/relationships/notesSlide" Target="/ppt/notesSlides/notesSlide9.xml" Id="R0ea8d18592c94af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5d13702a564f84" /><Relationship Type="http://schemas.openxmlformats.org/officeDocument/2006/relationships/image" Target="/ppt/media/image10.png" Id="Ra9a0fb0b15644b97" /><Relationship Type="http://schemas.openxmlformats.org/officeDocument/2006/relationships/notesSlide" Target="/ppt/notesSlides/notesSlide10.xml" Id="R23a95b473ed5405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26aadb9d124165" /><Relationship Type="http://schemas.openxmlformats.org/officeDocument/2006/relationships/image" Target="/ppt/media/image11.png" Id="R4519317838dc4cfe" /><Relationship Type="http://schemas.openxmlformats.org/officeDocument/2006/relationships/notesSlide" Target="/ppt/notesSlides/notesSlide11.xml" Id="R954e3f16779b4cb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7985af26e84535" /><Relationship Type="http://schemas.openxmlformats.org/officeDocument/2006/relationships/image" Target="/ppt/media/image12.png" Id="R5d321fecd0634e1a" /><Relationship Type="http://schemas.openxmlformats.org/officeDocument/2006/relationships/notesSlide" Target="/ppt/notesSlides/notesSlide12.xml" Id="R4c5939168cd04ad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46cd8570394950" /><Relationship Type="http://schemas.openxmlformats.org/officeDocument/2006/relationships/image" Target="/ppt/media/image13.png" Id="R92a39796ef5149d0" /><Relationship Type="http://schemas.openxmlformats.org/officeDocument/2006/relationships/notesSlide" Target="/ppt/notesSlides/notesSlide13.xml" Id="R67c4f0107e174b5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26c5f745124441" /><Relationship Type="http://schemas.openxmlformats.org/officeDocument/2006/relationships/image" Target="/ppt/media/image14.png" Id="R59ed84fb94f244fa" /><Relationship Type="http://schemas.openxmlformats.org/officeDocument/2006/relationships/notesSlide" Target="/ppt/notesSlides/notesSlide14.xml" Id="Rc965a5c6f9ce4d7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baa372966e4490" /><Relationship Type="http://schemas.openxmlformats.org/officeDocument/2006/relationships/image" Target="/ppt/media/image15.png" Id="R96852077f15b40f5" /><Relationship Type="http://schemas.openxmlformats.org/officeDocument/2006/relationships/notesSlide" Target="/ppt/notesSlides/notesSlide15.xml" Id="R13d2cc01cde74b2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ab242cd7844b81" /><Relationship Type="http://schemas.openxmlformats.org/officeDocument/2006/relationships/image" Target="/ppt/media/image16.png" Id="R9fcf79e70afa4ee3" /><Relationship Type="http://schemas.openxmlformats.org/officeDocument/2006/relationships/notesSlide" Target="/ppt/notesSlides/notesSlide16.xml" Id="R0cd9b3cc946f490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d3415c17804826" /><Relationship Type="http://schemas.openxmlformats.org/officeDocument/2006/relationships/image" Target="/ppt/media/image17.png" Id="Redcc9ebc812446dc" /><Relationship Type="http://schemas.openxmlformats.org/officeDocument/2006/relationships/notesSlide" Target="/ppt/notesSlides/notesSlide17.xml" Id="R16ee3e62e90b4b4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61508a7002497d" /><Relationship Type="http://schemas.openxmlformats.org/officeDocument/2006/relationships/image" Target="/ppt/media/image18.png" Id="R67fad74bfe4648c9" /><Relationship Type="http://schemas.openxmlformats.org/officeDocument/2006/relationships/notesSlide" Target="/ppt/notesSlides/notesSlide18.xml" Id="R9f05088a671541c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7271b87124470f" /><Relationship Type="http://schemas.openxmlformats.org/officeDocument/2006/relationships/image" Target="/ppt/media/image19.png" Id="R431edea874b04741" /><Relationship Type="http://schemas.openxmlformats.org/officeDocument/2006/relationships/notesSlide" Target="/ppt/notesSlides/notesSlide19.xml" Id="R9f56e06558a04c2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92bf66288f4240" /><Relationship Type="http://schemas.openxmlformats.org/officeDocument/2006/relationships/image" Target="/ppt/media/image20.png" Id="R25cd9cd436f743e2" /><Relationship Type="http://schemas.openxmlformats.org/officeDocument/2006/relationships/notesSlide" Target="/ppt/notesSlides/notesSlide20.xml" Id="R5122947f9bd24cf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23941071324b99" /><Relationship Type="http://schemas.openxmlformats.org/officeDocument/2006/relationships/image" Target="/ppt/media/image21.png" Id="R1cd6b92efde14390" /><Relationship Type="http://schemas.openxmlformats.org/officeDocument/2006/relationships/notesSlide" Target="/ppt/notesSlides/notesSlide21.xml" Id="Ra414869c0de94fa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c907c03b874468" /><Relationship Type="http://schemas.openxmlformats.org/officeDocument/2006/relationships/image" Target="/ppt/media/image22.png" Id="Rf2deb94dc6c54b55" /><Relationship Type="http://schemas.openxmlformats.org/officeDocument/2006/relationships/notesSlide" Target="/ppt/notesSlides/notesSlide22.xml" Id="R7c36a1e1a9124ef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ae4175d7f54f35" /><Relationship Type="http://schemas.openxmlformats.org/officeDocument/2006/relationships/image" Target="/ppt/media/image23.png" Id="R08110e120ecc4820" /><Relationship Type="http://schemas.openxmlformats.org/officeDocument/2006/relationships/notesSlide" Target="/ppt/notesSlides/notesSlide23.xml" Id="R29199b6a54c9479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a18a83c7324bd1" /><Relationship Type="http://schemas.openxmlformats.org/officeDocument/2006/relationships/image" Target="/ppt/media/image24.png" Id="R42cbe83864cf4f85" /><Relationship Type="http://schemas.openxmlformats.org/officeDocument/2006/relationships/notesSlide" Target="/ppt/notesSlides/notesSlide24.xml" Id="R080b1b90a39b466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ca376f53c74566" /><Relationship Type="http://schemas.openxmlformats.org/officeDocument/2006/relationships/image" Target="/ppt/media/image25.png" Id="R268d4fceccd84041" /><Relationship Type="http://schemas.openxmlformats.org/officeDocument/2006/relationships/notesSlide" Target="/ppt/notesSlides/notesSlide25.xml" Id="Re6d64c4eb211464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fedf74fe174f2a" /><Relationship Type="http://schemas.openxmlformats.org/officeDocument/2006/relationships/image" Target="/ppt/media/image26.png" Id="R6b08ba0fb6bc4f8d" /><Relationship Type="http://schemas.openxmlformats.org/officeDocument/2006/relationships/notesSlide" Target="/ppt/notesSlides/notesSlide26.xml" Id="R2cdcf03cfdad4ce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f86fbb4804408a" /><Relationship Type="http://schemas.openxmlformats.org/officeDocument/2006/relationships/image" Target="/ppt/media/image27.png" Id="R628fe46d17b548f1" /><Relationship Type="http://schemas.openxmlformats.org/officeDocument/2006/relationships/notesSlide" Target="/ppt/notesSlides/notesSlide27.xml" Id="R9cba72c1e7b2472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4c2c21bd2f4e8b" /><Relationship Type="http://schemas.openxmlformats.org/officeDocument/2006/relationships/image" Target="/ppt/media/image28.png" Id="Rb0b8d3ecb1574157" /><Relationship Type="http://schemas.openxmlformats.org/officeDocument/2006/relationships/notesSlide" Target="/ppt/notesSlides/notesSlide28.xml" Id="Rfab7466b3a26469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8ece7b17d748ab" /><Relationship Type="http://schemas.openxmlformats.org/officeDocument/2006/relationships/image" Target="/ppt/media/image29.png" Id="R652d8e7945c04881" /><Relationship Type="http://schemas.openxmlformats.org/officeDocument/2006/relationships/notesSlide" Target="/ppt/notesSlides/notesSlide29.xml" Id="Rd86ee0ba34734cc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fb2a48f44e4fae" /><Relationship Type="http://schemas.openxmlformats.org/officeDocument/2006/relationships/image" Target="/ppt/media/image30.png" Id="R7a9f7af04d7546d6" /><Relationship Type="http://schemas.openxmlformats.org/officeDocument/2006/relationships/notesSlide" Target="/ppt/notesSlides/notesSlide30.xml" Id="R6d62bc473911451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35FA0E-B9D6-4D6D-B6EB-2F3AC6A69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02AB98-5D7E-45D5-AD11-82E4A9851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FF79C1-423B-4B5B-8E62-1224B98E0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CSD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C574BD-EF8B-4FB0-A441-C6CA1867E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国家发展与香港机遇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8B28F7-AD3C-464D-8E53-B839579C0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改革开放、区域合作、科技与可持续。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BAA608-F728-4020-8E67-734F6B46C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B5A671-72BC-41DA-A667-27A7F5BDC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54C08B-FA03-4BF1-A695-173FB3AE1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95BAA2-3E95-4A53-BCCE-D77757012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6687d661ee4ca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3A97A1-8AB5-4AB1-BCDB-CEA2E22AF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99C06B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99C06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C47EAD-EFA1-4B20-BFC7-5A148A337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F5697F-D940-4BA9-8D0D-D930DD7FE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7B8C64-A8E9-407E-9E8C-7CB0F822C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FA4087-FCA8-42FC-ADE7-73BA9ACE0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DFCDB5-16B1-44FB-B699-A71249D4E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3C8B8F-ABE4-47B2-8D8B-4170B9F1E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2FB15F-4AED-4094-BDFE-984A377CB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08D0B4-C184-46A4-A55B-417A680A9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8912026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9ABC08-D69D-499E-AE52-A1060D23B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40A354-6C40-42E3-9CD0-C468953DC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db85297cbc4a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19119E-A71D-44C2-A7C6-812B04C96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E4F155-006F-45FE-BF3F-C849756EC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7DDD80-5978-4A4A-A8D5-2B788D664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00727E-94B3-40F5-ACC9-1CC7B7906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0F2808-D0A3-455C-9D8E-7A6CDD2F2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92B8B3-42B0-45FF-8A96-1435A38D2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51B5D5-E85A-442B-A21A-F54EE9B14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AF35CA-1FA5-4AC6-A64F-36CFA0D35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99C06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C06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0221EA-17A4-4618-BD7C-19BCF708B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E4287F-D893-4095-8A5E-31ED91090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491757-31B6-409B-9359-05582BFFA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1135C4-E3F0-4FD9-8B13-F7444AD09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20138C-D287-4A85-976F-126B6C898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99C06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C06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2D8307-5BB3-4A4B-AA47-4A92B22FE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B92618-5BD1-4AA1-8445-8A4329C12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223A19-76F9-4A51-9D6C-C0A0FD48C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578B09-15CE-4D84-947F-69706FE7E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成功标准｜机遇与挑战应放在具体机制中比较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F5FD97-A77B-4CCE-9917-F84A02EBC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4C3BAB-8D46-4B52-AB0D-FAF7B2C28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9EA6DE-DC7B-4215-965E-091FB98CB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3721023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14141A-8B97-4A79-94B2-639DDF7C6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91EB8D-FCDC-459C-9F0F-9D3B5F83E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6b53c22e4c423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1C2D51-7B61-4476-B652-2F911713C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国家发展与香港机遇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93BB71-0585-401D-BEE1-D4BCC9E53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61336A-1A36-425F-A656-646372203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422E65-82E9-4EFD-8EAC-99E5F81C9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B702A5-51F9-4CEC-B98C-CACBD6F67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6A7147-34C4-4B0C-982F-0EBF62713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边界提醒｜只写口号没有传导机制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A8905D-E396-4E77-B44E-D5EC7468B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2957A6-43CD-4939-9195-531CABB13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0F7E4A-9D15-4F69-87C7-A85ACC48C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改革开放、区域合作、科技与可持续。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701C0D-404E-489F-9CC8-212EF8C21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1A17BF-191A-4AE8-8136-5EBFEA43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6C2D04-C42C-4088-BE9F-ABC5E2C6A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定位政策—画联系—分析利益相关者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D4B028-66DE-46DC-B017-D1F50CCA7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公民与社会发展 2024 公开试题、Sample Paper、资料册与评核框架｜CSD data-response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33D582-EFA1-4526-A84A-602A07684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BFA43A-E368-4241-99C2-96ABE3E1F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D84017-105B-4059-8212-9B4E7922A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D6EE20-1FB5-48D5-8291-4147BB7B5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5600553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6CCCCC-AD36-4DC7-A0AC-7A7FBB46A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4A7B38-0C2D-46D4-AE2E-4DC9B8E1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5b8c026efd47c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D35B5B-389B-4445-9EF6-EA82F3451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E153B8-805B-47DD-9F87-50F7DF6E7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A85C0B-F355-4E29-BF62-77945DC50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能解释“机遇与挑战应放在具体机制中比较”，并识别一个反例或边界。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BFD566-5264-44D4-9EF9-BBCA7D710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AB9ED5-D362-4655-87CA-787F4A310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E5C16D-4130-444C-B0C0-29B8E8682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34F23B-ECA8-4227-AC9F-084B7372F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高频错因：只写口号没有传导机制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15F679-98D3-4B60-BE2E-1A45B3FFE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AEF50D-1E90-4F92-88FD-1D0A7F3E2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C09129-1EB6-4655-A606-3022991A8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17EF9E-4BC4-438C-9AF3-82DE8F379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BC5221-6266-4C64-861A-5F5C83E94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31CCC1-B5C7-4A0B-91F3-576BED442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25F90A-8B66-4DA7-8782-CDA6852FF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885598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64CAA5-2F05-44BB-B76E-216B7FB37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0D97AE-8265-406A-BFF9-CA87DE5EC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b27c4d2446481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C6B8E2-13CF-4B33-8DCF-F8D856149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577951-43C3-4C31-97EF-0F87D32F2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ABDC3C-A909-4895-B9C7-F447FC1D7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5FD302-8054-4008-8FA8-EE25ABA36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9F8F2B-B5C7-4D77-AA86-87B0E879D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定位政策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4E82D8-3BF7-4A36-B087-A68282F02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89FB2C-DA2C-4E2A-BFA5-17EBDBAA1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画联系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B6E0D9-907A-463F-A362-3DA03817E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D4A52C-BC93-44C6-8E02-73F11DAE8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分析利益相关者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B87989-5480-4CED-B9EB-28141EA77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D67EA4-48EA-407F-A2EA-7C882D23C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73B017-B31B-4620-A4B9-8333298E9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0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researc…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B813C9-9608-492D-B7A7-E49AE9252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174030-1269-461D-8BA5-C7F9E8B7B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D304FB-3C3D-4A2E-B5C6-E638434A3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正确结论：Collaboration opportunities grow, but firms' ability to benefit depen…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AFA6F2-9AA9-4F21-8221-150B12A6F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13A802-E942-4E15-9F7E-68A143BE8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AF116A-0368-4010-9B1B-938D08FB1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AAAC55-7A86-4CC0-B300-B239FE081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5980412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7C0471-E3C5-43BB-9E94-E87C7C959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B67FB3-E92A-4211-A629-01DFA3EAA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7bccc467ff433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852932-122F-4715-BABE-0CD3F6FB4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F5EEB9-1097-4B14-9C14-BD6EC20CA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5A23B1-5D99-442F-94F6-96A908046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953CE1-9380-491A-937C-A0CC477FC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3DF1E1-143A-4FF5-8D4F-4ED9DB0FD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10BACE-5A31-45F8-B596-A70E89D4D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F33050-710B-40B8-ADBB-51F93FA55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6B658E-A727-46AA-ABF3-3AE48BD9E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F37BD4-771B-4083-AC3E-37A25C22D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639564-0082-4350-AE76-49F27BA1E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7ED751-3513-4170-A577-78DF28479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47DE55-7988-40C5-A84D-D40073A8A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40E6A3-292C-4A20-A4A0-A971D00E8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0B035B-97B0-4CF0-8220-6FDAC20A8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AE4C75-B176-4F30-B426-5014788F2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3F300F-4720-4E6D-A1B9-C5FA83543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451597-38E0-48B2-91DE-E46631383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8B7387-75F9-4C50-B8DD-A37E41A59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688C48-F587-410E-B8D4-47D086D6D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692283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C29E06-20FF-466B-A146-BFA86CF40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C524DA-6A1A-480B-B4C9-3019ACBB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7bcef417014c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A9D855-EC66-4853-AB88-91804C98F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872859-0890-4367-ABBC-7DBA602D6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4DD3F2-B64F-4316-A26B-B7A7F2F2D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BEA504-6C37-4EE6-A0EE-6E47DF83F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国家发展与香港机遇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1B64EC-61A0-4A9C-AFD8-1F069F3ED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042A31-D383-4814-ADF7-DDB2552DC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B02969-592F-4610-B3FC-0A7A6A9CF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016A96-B4B5-4D03-B4A7-3FEE9B9F9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D95281-A07D-43B8-B987-68EEA63F5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D3C310-3817-4CE9-8001-BF96C0BF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定位政策—画联系—分析利益相关者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113EB2-3D36-4627-AA49-8B30FC320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A2C2AE-53CE-4B8C-97F7-A6F4C87A1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57FAB1-C71C-46BE-9766-3D2C14248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B117AE-E98E-42F2-8DB0-D290029E7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F57F49-2804-4A5A-AF1F-8C8CCE46C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0CB34A-0174-441E-AEA5-A889A0BA2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3CA2BA-88CF-4C1D-B02F-32A21CBFC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9515398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054D0F-364A-4865-BDB3-DB4457EA3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0D1E1C-57F2-4961-8E66-E6FB0ABBA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ddc685f9de4d1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AF48B2-8B88-4AC0-8B19-82A8A6CCD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7263C0-77A6-4A4C-AFEF-DA98E3855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1FF214-5F59-419F-9C3F-9CC8B7ABF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A8374E-A84C-42EF-BF04-0F1A288B7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1774C3-E5E0-476D-A726-3ACA80E9F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72B8B8-9AD3-487C-87C9-103C2D9F7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3CA8DD-B7E3-41B2-A726-067ED2E43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71D87F-B9F5-42F5-8D87-7E3052754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CC7855-B083-4003-8C31-36CB8236B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B64506-4C50-4D3D-A064-ADD1588B1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定位政策—画联系—分析利益相关者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F78300-B394-4494-A941-F29BE3F57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C2978D-23AC-4EDC-BBB6-93CDDAB75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37E7C5-3006-4F1D-9291-9999C7CCD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BC9016-CA6E-4F1E-A2DC-F85E8A06C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9E7ED9-0D66-434B-96E5-A23496C84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728437-83B5-42EF-BC30-1901C1645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0DAC6F-62EC-4415-A969-FFD5EEA70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51625680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1D2C06-8B73-4B58-89B7-1CD44A688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0DCE44-DB87-4BEA-8084-56C16E82D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818b4d1dfd42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19CA6E-5147-4662-ADCE-562A79BD2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9CA9CA-3E5F-4E0D-9AE7-51A42FA87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AFAC0E-1E52-4711-A439-CFFD809A9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91DA83-3701-488B-81F7-BD54CC6A7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research placements, while small firms report difficulty finding staff able to handle cross…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D21B47-B75F-4A44-884C-20C6FC54B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435A78-1FC6-4439-A66A-5AEE99DEE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4E6E51-97EC-44EB-8CCE-7400CFDEB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21868C-BD57-4728-AC7A-553C76CF8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FB2EBB-081B-42B1-AB3F-D35557DCE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8AC6F1-A7AD-43DB-969C-D1891DACB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98B6DC-2176-49B4-A838-075B5CF62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69E3BA-A2E4-45B9-A3AA-701D139DD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F1D0CD-5572-4E9C-AE27-821EC685C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B700B2-41CE-4CF1-A6E7-6D2B3667F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32288E-BCC4-4D72-9AB7-766659BFC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D25C0E-DC57-41DB-BA5A-69FCA84F2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CFD33F-E952-4BE8-82AF-858062F7A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E08C9F-9DDB-4D27-9704-511BFCAEB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BBBC71-67D2-4415-A99A-820DE9661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2106622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A821A0-BF82-4FE9-BE58-B03C4A914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9C361F-E0F5-4FA5-AC72-33CFD3FE8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a0fb0b15644b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C045F2-8FAA-4F29-B827-5533BE604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D2547A-AD50-453E-9C87-26455445E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686A66-1718-445E-8086-2148AA886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5F5DB1-B7A3-4EA8-B0DB-53E74851F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D01365-40F2-44E3-955C-FFDCF86F2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E13FCA-B099-457E-B953-B969E2CF8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3089B7-3036-44A5-A0EC-956C848D8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4E2042-720B-4274-8FFD-1F6FBE372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6A0B75-83AF-4C8D-BA08-4E878343A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7636F5-7591-4D3C-985F-92507DE98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7629A2-C1CA-4093-8FED-59105C405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3B2BCE-3605-40B5-9728-1D02A561A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F91A9E-A387-4742-AB45-2FE01B7F6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8851C3-9040-463D-962D-2698B9318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358B53-DE55-4CC2-8EC1-752B964BF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76C3A2-7CFF-4208-9085-1CD853EF6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794DA5-65F4-4568-A75E-3C6FD66A8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744902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03B573-4CE1-4B6D-AAD6-3B58C0CFE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1402AD-68E7-44E9-BA82-D47B117BF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19317838dc4cf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847020-A508-4B8C-89AE-6D17B02F0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087A4F-23F9-4109-8CEF-51A700FE1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1348E7-D311-4E30-9A89-41DE2C66F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B4AF03-DAFC-4692-9AE4-70B3F0400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C026E8-CBC3-444F-B388-B247628B0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029E92-8C6D-4523-86F5-A28EE0E28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6AFADF-CED3-4097-B6B5-132DE651B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2FAF66-062A-4641-A4E2-129742882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正确结论：Link training and regulatory support to the identified small-firm bottleneck.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BCD59C-94FA-4D1D-9527-EC0E812F9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C59AD4-D584-4578-B38C-3C4B5C576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427AC2-7496-4E6F-8753-F0602CADB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14D60D-6760-4D16-9E71-CC353EC37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78501229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6AF5AE-F245-46D6-90C8-AFAAF7BF0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B59B0F-6437-498B-ACD7-20A9023A8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321fecd0634e1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422F08-F77F-4906-A216-5731F9FBA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D2DAA1-F17E-42F9-8489-23EF18B58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E16FA2-FC80-4EC8-A1B0-60CF0804E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D31A80-F6E5-40FB-8AAD-592017999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8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research placements, while small firms report difficulty finding staff able to handle cross-boundary regulatory…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BD298A-FFC1-44FC-B20C-94AEEC7EF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05E0D7-4F19-439E-8719-5916743AF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8B39ED-3549-4FBF-AE28-B88588C5E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84E6FA-D8F4-441C-BDD3-479B58F74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008838-930E-4FB8-BE2C-C75645E57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01542D-21D9-487F-A9E1-4C4AED8AB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B88DF9-3BE9-41E1-98F1-FBD2AB0F1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6D162F-FF46-477C-9E4B-BD493113E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994492-19C7-484E-B1BD-0A5FEB81A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62079528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683644-92BA-4714-8C37-6E721F1FC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936488-F4DD-4E3C-A7C1-63188A4FC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a39796ef5149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F839C9-4A78-4B2E-B935-520CC0677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04C759-CDE6-4A7B-A459-83C294C42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F11797-49FF-47A5-B9F3-11CA86B6C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能独立执行“定位政策—画联系—分析利益相关者”，并说明每一步理由。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7C2862-4134-4939-95B2-F0B74BCAD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B0C384-351B-46FE-8F1C-ABB28FD42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ABDED4-0BC9-4936-974F-1985B30E1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76046F-6C7B-4BD0-934B-C90A6B757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高频错因：只写口号没有传导机制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81D732-25D6-47EF-8743-5D5059FBC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9B2FAA-657C-40D7-85D2-7D9C6C1CB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398125-14AC-45CE-A341-C2CE68A37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7E8372-F450-4717-B675-8820297A1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125019-56BA-4EE4-A976-4BFB11CFA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AD4711-E838-4C3B-8F27-3582280CB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D81EA5-0647-42A5-822E-38F852EA2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79175457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A6A5D6-B484-46EE-A669-F27297C53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3807AE-04E0-45FF-84B5-337CE925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ed84fb94f244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9019E2-6169-4EBF-A3D8-A79D23170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37AC66-CF39-4596-ACF6-2A0E963A6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E11D60-D86F-4D42-A169-BDDB72CA0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572E06-0498-49E4-9922-2549E9DE0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6A2FA7-154A-45BF-9A19-7C9364B45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定位政策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7BBEFA-2469-42BA-B94C-09492ECB2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E8C91F-C583-42E7-855C-844AAAC36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画联系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DCFAE2-BBC7-4B43-95F1-D9C07F841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37AD19-3F2F-4003-8B55-438D1B13D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分析利益相关者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A3A36D-B27E-4C95-8B34-A99085EC4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9D321F-C1FE-43B0-891D-82AB18487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360809-002D-4458-B9FE-BDA2F8774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A7426F-7EEA-4FD9-BAE4-01915A686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144B15-2F0C-40FA-9739-7D4EBF4D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8B17A0-FF25-4A49-B365-A5272F50B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正确结论：The programme announcement alone does not guarantee equal benefit.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555FAE-DDCD-42E9-9C0F-B6DF3CA6B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031F1A-E32E-4326-9DE2-F9891B79C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2FC214-2AC6-4786-B376-4B73D650C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527A06-B2D0-4833-9056-88C1B7E2A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52873655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B37162-17F0-4777-B5A7-78E5CC0F5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9BBFC7-7E52-439E-8476-B9395D05D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852077f15b40f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96CAB5-CA23-4848-BA88-7FB1399F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AF6AFF-1180-4241-9BE0-692E6AAF5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40034E-3D8D-4865-8880-B81F8722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DE14DA-5E78-402B-8B6D-8049E2B51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475568-BA5F-4970-929C-CBD1B1A04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913FC8-E62E-4783-B9B2-8D200AC69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3ED8E6-9ACA-4E77-B9AD-14A0B3FF8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1E76DA-A696-488E-899B-24F219CC1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664379-5444-470C-B4ED-06F929F35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8EB856-EEE1-4F04-838A-55FF40A23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B56448-126A-49BE-B4F0-836613A16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4D1E97-AEC1-4F77-B987-A0C7BAFF7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C36433-8F0C-4F19-956C-69334F932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6B0BC4-E088-4BB8-BD9A-605ACD471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D5726D-E8D9-4DCF-8295-45F1BF9AA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150D5F-8F98-44E7-93C1-4763046B7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B23B51-2F29-40DD-9979-C1011DF00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1C4964-6857-4F6A-B325-0B7DE6078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D3ECE6-021E-4422-B1BF-4EAE6AF4B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0611750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89E352-D087-48C8-A7FF-5C9E1D2F1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D54B01-632D-45F6-A211-D1AD5E17E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cf79e70afa4e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F9FAF8-E671-4E27-A52D-B3B8367B6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3FB820-AE4C-4B9C-B14F-36F5D000F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9FBDD2-6D8D-4191-A256-F99AD0CA7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A7CF24-B7FA-4206-BF35-B2CECE49E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国家发展与香港机遇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01D9D9-D583-458B-A327-A36A659DE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66C10D-5070-4A90-AFF6-345FBD846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16C79E-1025-456D-8F75-5BEED3895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359E4A-8CAD-4BC5-A4D7-53F198522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7E5C04-5FAD-45B4-9164-1A4749D87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EC4051-3738-4B2E-BD62-5163723EB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定位政策—画联系—分析利益相关者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76F97F-D2CF-46F2-9A24-2B08000A0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AA9973-84EA-4511-A6A6-97847A944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FE9C95-97C0-4483-92AA-472B8918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34061E-F9C2-4E27-89E4-4E12D46E2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DFDA9B-8C4F-412C-A1FF-886F553AE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B44E15-69DD-4159-B221-BFFF28748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FC83D4-C7CB-4241-AA98-37BEA87E3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92877585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904129-4FBC-4699-873A-FEA8D4E7B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0918C1-F321-4290-A7D4-D48E994D2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cc9ebc812446d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52C3F0-9D81-49F5-A2ED-5A71B3AE6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A34956-E30E-4D4F-92A7-F2BB1222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8BD061-014B-4685-BA20-8B6C6AC8F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0DEE9E-3D99-4CFA-B8C7-75D366117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6662A3-51EE-4AF8-8C9F-3A2189EFC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455D93-BEF2-4BB0-AF72-E7BE3CB75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7EFF6B-92C9-4B2D-99C5-B94E34046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682A6C-AF00-4931-BF4A-C5116EE37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C23C97-3DF6-442F-87D8-5A8B2E0A5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20378B-8B36-4CFE-BEEC-085B39BAF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定位政策—画联系—分析利益相关者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F644BA-86D1-47CC-95A8-D6BD41F33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EB8208-F713-49D2-9CFD-713BADC4C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2CA17D-8DE7-4E08-99C7-D6D5B3434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942E25-DEAF-4F66-8B06-B61CACB3D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BAA792-9078-4C45-88F4-FE9A6FF7C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21D6B1-D093-43EA-A436-633A43167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36B603-6CF9-4223-951D-98BD33AB5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29304822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021533-3836-45A1-9811-3AFB54D06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3A4159-C2B6-4358-8223-F1E365BC8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fad74bfe4648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C3C19D-CC15-4E91-9E64-78ED4C1C4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31F2C2-9F80-46E0-9B95-90EEDDAD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06AF71-5C03-4FC2-BD89-C2208D2BA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3FC130-71BE-4D13-837E-07A2EBFE8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research placements, while small firms report difficulty finding staff able to handle cros…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C7F262-A010-4478-96B1-E4CF5C5B1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5114FC-AF2B-4B72-8761-101F5C72C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15C17E-86EE-49DA-8A2D-06D70481C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2AE3A4-ACFD-42FA-B793-AF7086A1A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A32B4E-1979-4172-A536-5EC339430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5A8622-DAA6-478F-880D-ABD2842B0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3386E1-384C-4F28-8EDE-56254D2F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23F13A-F1E8-4037-8C67-F27393F7E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DECF46-E473-489F-A100-184E69A99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777714-EAFE-4100-B23A-971F3308E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659563-45A7-4774-9A26-9CB1F47E6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DD2BD3-F679-43F8-B930-65203FC3E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97279F-4C2B-47A8-8EFD-C87D0F393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72A771-1915-4EBD-9F11-296A3AB09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4D1247-80F0-48A0-8E26-572877903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12787890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6043CB-9471-4343-A65A-04CBAF3B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2BC416-A899-4B2B-BFBA-B53B755A9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1edea874b0474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5C4794-98FC-45A1-9B93-1FB071BD4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BE5737-6F62-4C0D-ACEC-9AC3AE568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0ACE6B-0C09-4FAB-B4C6-CDFAF8B23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20E10E-FCBF-4062-8540-70E7F3D5A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00346D-74E0-48ED-9F77-BA3258811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6E0626-0F4A-431A-8FCE-52ADB5EB5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130804-B940-434B-9DAB-B08FE486F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D3CF68-3612-47C9-AEDA-E971B9652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089F2E-9100-4251-AECD-C9D8B8060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1AFAB3-5A70-4DD1-BD6B-86427263A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5B54B5-CC64-489A-96EF-D19CFF72F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768649-206D-4B3B-9898-855495973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3825AB-AC3C-4D30-9649-8084BA0A1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096DF7-FEBA-4F4C-928C-735B7493F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1B9CCB-D8E5-40CA-A97D-5DD4E459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C47A4D-11E7-4D28-BE78-9C8A80B89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7B92F8-681C-4EDB-A5E1-F54BE15F4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2432468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394995-637F-4D77-8DA1-06C3A2D79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7CF533-B49A-4D1B-901D-AA85CDFE2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cd9cd436f743e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E379E4-A4B8-49D3-8D0D-EE239E7B6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0B5A77-14AD-40A9-ABBB-398087DB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C36C6F-2F43-4BD2-A1AA-50AEE7641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9AF409-3C2B-4A03-9027-670424BB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BB57C4-B98A-4744-B1D3-0C352035B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531320-8AC7-4DD0-BB83-A3A3B05D6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277754-AF95-4F8E-9740-56FAB7057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1BB1A1-4226-4FB9-ACD0-189738608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Collaboration opportunities grow, but firms' ability to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394D7C-BCC2-4AE3-B1C6-C1D4C57F0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7BA638-2A7C-4CAD-89D8-EAE8D0DDD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079A68-B5E7-475E-A112-E87487F42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772FAA-1A71-408A-9320-FBAA6EC84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13552361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AB261C-A512-4135-B47A-FA0B4B851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6B5589-BAD9-476D-AAD5-A075AD437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d6b92efde1439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109F75-C774-44FB-98B4-9E8D81DDA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526A32-C3B7-4915-8AA5-1342D75D8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E8E069-B590-47B8-A2E6-9ED595E43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AB28C8-ADB5-4A54-9459-BB64E5843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8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research placements, while small firms report difficulty finding staff able to handle cross-boundary regulator…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38B908-AE14-4DDE-BAB8-633D92434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6B994E-46D9-4947-892C-E0F2E068E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1AEB89-394B-4842-89DD-4EDE1DB0F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12ACD1-5784-4C88-9347-19506F3BD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1FE814-07CC-4C5A-BB6E-B6972E52F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A18AA2-BF29-427D-A226-3EF4EEBA4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21A331-A8B9-49D4-8B8D-E02B3E42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C88248-9756-421E-B421-B3FDF7D10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CF78BD-871E-46C3-B8A5-BA310924D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5998257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0C4C02-98A5-44EA-A36F-23BEE7110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DC6558-570E-4499-A976-E19A4720E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deb94dc6c54b5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BFAFA6-5A56-47F2-925E-9DED748C4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C23B8A-AE8C-4288-8114-C60EB5C42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55149D-3DC3-4F93-9A4E-AB29C0CBC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572AC9-994A-458F-AE4B-9DBE219C5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A37A37-400D-416B-AC61-204975387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89959A-52FC-4D61-9F39-AFD8B5231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75CC94-BD05-4EA5-97DB-DC13FEB0C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高频错因：只写口号没有传导机制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967BAE-2D07-4FE1-8FA3-6FA988F82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044089-4DAC-4711-B0C6-4AF82F8B0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27C1D0-A70A-4F52-B4F3-0E95EC7C0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E47859-C43E-47CC-B34D-9F5BCDECA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EB4FF0-64C5-45A7-A6DB-4C232AE4E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54BA7C-3D9B-47B7-ADD1-8C4FC97F1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CD9515-4341-459E-9B9E-A766B61A5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62740150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F182CE-7590-4AC2-966A-A058836D8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5C668C-D2DD-4A7D-927E-64173F067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110e120ecc482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3ABA6D-EF6D-41FA-9549-720DDB6D9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5C1BB1-9436-4FFE-92A2-A25468583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DB20F8-72D5-43F0-85F0-CCA9710B2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83C1C4-17B2-4FBF-8D93-4FA512DD7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0F9CFD-117F-49D2-AC40-3532D5158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定位政策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D00FCE-9B69-4BEB-8E7E-1ABA7E2D1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812BF8-744A-4DB9-BA0B-AC347737B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画联系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76F1FA-ECBA-4C76-B4C5-0ACB9117B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6C1295-7AB5-4A87-8E02-287A79E55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分析利益相关者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01D3E2-B727-4055-8A38-6CD6FF4FF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20D7F9-B0BD-4960-A9FE-D41D147BE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9CE877-F493-4774-8B3B-EB4E77875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6C89FE-4768-40D5-8D48-28FB6B10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33BD23-3D38-4A45-80D5-B7E6E0FA2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536B26-4AC5-49CF-B25C-EBBD3D714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正确结论：Revise the claim to: Collaboration opportunities grow, but firms' abi…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CC25B4-C0E8-444D-A7D0-63612FD3A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F89532-EB49-4B85-AA98-99A186960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8FFCA1-0421-454A-B35C-ED5EE0416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DDE09D-7573-4B2D-928E-8A807BD2B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39270091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AB2BF8-FAB1-4F02-9007-4904E34C5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51F682-69A0-48F6-9FE7-3A62F7555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cbe83864cf4f8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075CD7-07C5-4308-AB19-11504B06D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FF094B-B729-46FB-A129-8BECC6CA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3C97D2-D0C4-4B9F-AD45-818CA884F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EC871D-6C73-42CA-B384-74DF9C862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460E58-C3C7-4E9F-9433-A895CA298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EEFD1B-D1B1-4203-8479-4A7325E21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A2E9C9-9BF1-4CF3-8563-35FEA23A3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58E40D-1663-4FB0-9B56-0B87BE5E0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681A19-424D-4474-B815-5EC72D730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744AD4-434E-4B39-A5CE-3A63A9E40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952214-E4F6-4700-98FB-0CC792694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7179E5-93EF-4C03-B015-3399D365E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56FD8C-B3A4-48A3-8B45-0AC09748F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DDDCB5-FFCD-4180-8F9F-BAD1B530E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F083DB-9CBC-4840-8F2D-B07E46F81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1376F1-4001-464C-9ED7-97FBB88AD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200FD5-7B0F-4E26-ABB8-1E9367879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22E39B-F3D4-42AF-AAF5-674075FA6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8B275A-713E-49D4-90B0-454C33DD2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12382619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26A22A-634C-4186-83D1-F3588F8D6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3A1AD2-1DA8-434A-90B6-7E7D2BBAD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8d4fceccd8404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D736FA-4C7D-4BAF-A2E7-F859F3A52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6924BA-D265-4B72-A7B4-64A0E3D26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4050A5-DE8E-4639-94D0-8EF07E7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C87369-E9FC-42D2-BFA8-A14F4BCAD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国家发展与香港机遇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C0943F-B69E-40C9-AA99-7F43854F5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623ACB-202E-41DF-855B-5DCA7A37D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7B018C-21D5-4B53-B7D8-6372D5969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671DDA-F70B-4DB5-B261-660F0F892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27D5BB-377C-4CE0-9C79-492C5BC6B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7AF85A-A004-44B9-BFB7-FCD7B0297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定位政策—画联系—分析利益相关者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D178E8-7AD6-46D5-B713-B0C5F0107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BFE508-4BE6-405C-B984-2A90C8C07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52ED3F-07C1-4605-BD8B-5E03226D0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4F2ACB-D601-4D49-82E0-FE66BADDD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1F77B3-A778-489A-9B81-D485731CA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41CF99-1229-426D-97C0-FB233BC5D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CF00FA-371D-4CF0-A70B-B8400EBAD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57375119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9BCFBA-3770-4ACA-88BA-B07BA2B31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1EF3F5-A18D-4178-BE93-F72B9E7F4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08ba0fb6bc4f8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E73098-F2EB-4268-AF0A-DEFDA2283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640299-0AE8-4D34-87FE-0B004D427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88E715-6EC9-4ECD-BF43-066913E85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59B4D0-1A01-445D-A292-B6F5934ED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E77237-C154-48B4-B8B1-7467F6A60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6A6CEB-CD57-4473-931E-FC65D5F6B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DB7751-D658-479D-BD2C-0FE1FB55B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BBE11A-9559-43DB-BE1D-2581F86AB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A20CDB-9747-4698-B49B-19276C2DD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9D8CF8-215D-4B42-BAA7-7D5248009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定位政策—画联系—分析利益相关者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1C959F-65F2-4E39-95E6-5575B8B46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5F5590-102E-48F5-80F3-FBF078C5A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6EBB62-AF83-498F-8095-988B8A70B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F81AED-3816-40EA-A87A-EF88B583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4955BB-1FFE-4928-87C2-493242D53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9FD896-0DFB-4E38-9425-792FF8FE3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49D422-A49D-4C8A-A4EA-527A0019D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10865568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23D47C-2EE0-49D6-8E27-E1485922F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656D8B-FB25-49DB-9FD6-FCDF8B6E2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8fe46d17b548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B14256-7536-42E3-A4D0-4CADE9C3C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C28BF1-66E7-4BE4-8F2B-93497A3C6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C105AA-17A8-43A4-883E-1E4FE8AA1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B816EF-7E4F-4003-99B3-06F8686D0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research placements, while small firms report difficulty finding staff able to handle cros…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04A134-2A88-4032-8EA7-CADA10C9D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442645-C9D3-4C9F-92F0-011833F7E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3571C3-2C31-4C9D-B5C7-CBEBE8E1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2528AB-D400-4269-B330-760C1629B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5658C9-A975-43BE-9137-22F22B764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3643C4-DB0E-4530-BFC6-E1F993C6D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900725-B9F1-4A68-A63B-59591A3E5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71AF8C-E02D-4CED-AE87-93D9426C7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D1BD55-9934-4CC2-A4F8-DA84221E7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E843E9-9DC5-4C87-80A6-ED4B263E6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91F686-ABC6-43DC-A5DF-853E6FF5B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3F089B-354C-4895-8745-DD230B64B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027BEF-EA5F-4F25-A736-92E5C15FA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10D456-70BB-4737-881A-E88318DD5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56B332-C62A-4A04-A4DA-35E5A1236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37051983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3F4EB1-DDB3-4869-9B93-32745253C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2B92CB-F3B9-4743-8DB4-480EAC4A2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b8d3ecb157415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26D869-AB49-4574-A26A-F0BEDD59D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23E6AE-510E-4ED4-BE3E-5B648AD8B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880427-6613-4275-B561-A5924598F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422EA7-9079-4A0D-B038-CB955BB9A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0DFA1D-5926-4DE6-9EA5-EA538B5CB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7D74A3-1FB7-4076-8843-45F3DE94B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E36395-84C1-4678-9527-2090A9F42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C02C03-9E31-4F11-9B17-981D31047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A472AB-D82C-4AE6-B5AB-F795E6BBF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0F5F33-F796-4533-8AE2-4C90D396A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7046F8-ED55-4C27-9DC5-B0E9A7021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51097D-C939-4948-830F-3F905E120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2FAB09-C482-4F1F-BE78-B9F41997B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E0D6AA-D615-4B2D-B3FE-FA2FCFC98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3DC135-A7B7-48B9-B91C-56D413B7F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A9F01B-5EC2-4198-93ED-0483E2226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28FB5F-ACA4-470A-BA22-C8E143B81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1289947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87C34B-4A3A-44B9-B8A7-4BFACFD39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355ECC-E16E-4CF4-AF7E-0F1B393C8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2d8e7945c0488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E6CB0E-4687-4308-BD22-D3E9BC080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AC0C0B-4D2D-4E36-880D-0CA6FE7C4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C6AF59-F1CE-4E6A-8A75-2D28DBF5E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27C613-E626-4834-A624-B28FCB6E4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7AD380-33B4-4A7B-9AF1-9E7C4F44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91316C-1BDB-4B23-A94C-8B57F3833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8DDF08-6329-4F50-BB0B-88CC6D2A6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56CC20-A1F3-41D0-9066-591A74B9F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Link training and regulatory support to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F62423-096C-4175-B123-52E8847BB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003FAA-6436-44F7-A583-39A996C33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A4E129-88F7-45CB-956D-7F82B4F27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9DE447-70D1-4638-8BA5-0A49123CB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1922902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BD1564-F4FE-49EB-B1FA-B90E1D49E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BE17B1-6505-4D5E-8C7D-1E91C0064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9f7af04d7546d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806532-9CA4-4ED5-BE4B-86184D75D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2B6B05-F67A-49E1-9578-CBEC32D08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EBFB4A-2861-46F7-B2E9-5BB133990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995A0F-8937-4FDF-B5F1-EDBC88C4F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8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research placements, while small firms report difficulty finding staff able to handle cross-boundary regulator…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BB092C-2AE4-4287-BE0B-A20FED356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9EB4AD-BF64-4F6E-8452-3DDE4BC5D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D60155-89B6-4B98-9589-F22268010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70426B-9C29-4705-9661-5BC98E0F6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DB1D6D-5CF8-4E2F-8639-9D0400F01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E08DBB-AA43-4A2A-8204-AA04121B4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3C70B5-79BC-4D59-B5B8-2752A266C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ABA581-D5D0-4FF6-B83C-DD4F5A56D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国家发展与香港机遇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50C490-CE55-4835-8BC0-364E7F0FD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1320968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2026-08-19T08:47:39.0860000Z</dcterms:created>
  <dcterms:modified xsi:type="dcterms:W3CDTF">2026-08-19T08:47:39.0860000Z</dcterms:modified>
</coreProperties>
</file>