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1e634a93faf4ed4" /><Relationship Type="http://schemas.openxmlformats.org/officeDocument/2006/relationships/extended-properties" Target="/docProps/app.xml" Id="Rbad6f7bfa9af4047" /><Relationship Type="http://schemas.openxmlformats.org/officeDocument/2006/relationships/officeDocument" Target="/ppt/presentation.xml" Id="Re8c6fd9171244786" /></Relationships>
</file>

<file path=ppt/presentation.xml><?xml version="1.0" encoding="utf-8"?>
<p:presentation xmlns:p="http://schemas.openxmlformats.org/presentationml/2006/main">
  <p:sldMasterIdLst>
    <p:sldMasterId xmlns:r="http://schemas.openxmlformats.org/officeDocument/2006/relationships" id="2147483648" r:id="R41f11b7898d44000"/>
  </p:sldMasterIdLst>
  <p:notesMasterIdLst>
    <p:notesMasterId xmlns:r="http://schemas.openxmlformats.org/officeDocument/2006/relationships" r:id="R4e3c55bc2569488b"/>
  </p:notesMasterIdLst>
  <p:sldIdLst>
    <p:sldId xmlns:r="http://schemas.openxmlformats.org/officeDocument/2006/relationships" id="256" r:id="Rc2ed68b7ef2b48a1"/>
    <p:sldId xmlns:r="http://schemas.openxmlformats.org/officeDocument/2006/relationships" id="257" r:id="Ra015667a2a144447"/>
    <p:sldId xmlns:r="http://schemas.openxmlformats.org/officeDocument/2006/relationships" id="258" r:id="R43b127c9727141bb"/>
    <p:sldId xmlns:r="http://schemas.openxmlformats.org/officeDocument/2006/relationships" id="259" r:id="Rfea64aef96474837"/>
    <p:sldId xmlns:r="http://schemas.openxmlformats.org/officeDocument/2006/relationships" id="260" r:id="Ra0a6f120b987419e"/>
    <p:sldId xmlns:r="http://schemas.openxmlformats.org/officeDocument/2006/relationships" id="261" r:id="R66234c8dbaa94bd9"/>
    <p:sldId xmlns:r="http://schemas.openxmlformats.org/officeDocument/2006/relationships" id="262" r:id="R8eed9e55edfb4cf4"/>
    <p:sldId xmlns:r="http://schemas.openxmlformats.org/officeDocument/2006/relationships" id="263" r:id="Rb171cd27cd584744"/>
    <p:sldId xmlns:r="http://schemas.openxmlformats.org/officeDocument/2006/relationships" id="264" r:id="Re07273938e074cfb"/>
    <p:sldId xmlns:r="http://schemas.openxmlformats.org/officeDocument/2006/relationships" id="265" r:id="R7a215243e0674e31"/>
    <p:sldId xmlns:r="http://schemas.openxmlformats.org/officeDocument/2006/relationships" id="266" r:id="Rff529d95494d44c6"/>
    <p:sldId xmlns:r="http://schemas.openxmlformats.org/officeDocument/2006/relationships" id="267" r:id="R71168d2eeb4c4011"/>
    <p:sldId xmlns:r="http://schemas.openxmlformats.org/officeDocument/2006/relationships" id="268" r:id="R19526387ae074fd9"/>
    <p:sldId xmlns:r="http://schemas.openxmlformats.org/officeDocument/2006/relationships" id="269" r:id="Rd52e8dd7208a4675"/>
    <p:sldId xmlns:r="http://schemas.openxmlformats.org/officeDocument/2006/relationships" id="270" r:id="R6cd21ee045774b4b"/>
    <p:sldId xmlns:r="http://schemas.openxmlformats.org/officeDocument/2006/relationships" id="271" r:id="R81513975ebd54c9f"/>
    <p:sldId xmlns:r="http://schemas.openxmlformats.org/officeDocument/2006/relationships" id="272" r:id="Rab7fe1e6d657442f"/>
    <p:sldId xmlns:r="http://schemas.openxmlformats.org/officeDocument/2006/relationships" id="273" r:id="Re9ef162fd0054842"/>
    <p:sldId xmlns:r="http://schemas.openxmlformats.org/officeDocument/2006/relationships" id="274" r:id="R34b832a6e24a4a4f"/>
    <p:sldId xmlns:r="http://schemas.openxmlformats.org/officeDocument/2006/relationships" id="275" r:id="Rfea5334b93ae45f7"/>
    <p:sldId xmlns:r="http://schemas.openxmlformats.org/officeDocument/2006/relationships" id="276" r:id="R2a3a785b1a614978"/>
    <p:sldId xmlns:r="http://schemas.openxmlformats.org/officeDocument/2006/relationships" id="277" r:id="R5446ed5d44a9475c"/>
    <p:sldId xmlns:r="http://schemas.openxmlformats.org/officeDocument/2006/relationships" id="278" r:id="Rd1b83b62a4f44f7b"/>
    <p:sldId xmlns:r="http://schemas.openxmlformats.org/officeDocument/2006/relationships" id="279" r:id="R47014fa824384447"/>
    <p:sldId xmlns:r="http://schemas.openxmlformats.org/officeDocument/2006/relationships" id="280" r:id="R181c8e29a18647d6"/>
    <p:sldId xmlns:r="http://schemas.openxmlformats.org/officeDocument/2006/relationships" id="281" r:id="Rc68505fe83fc4f27"/>
    <p:sldId xmlns:r="http://schemas.openxmlformats.org/officeDocument/2006/relationships" id="282" r:id="R1f91cee4f9e74615"/>
    <p:sldId xmlns:r="http://schemas.openxmlformats.org/officeDocument/2006/relationships" id="283" r:id="R1860bab0ced246a6"/>
    <p:sldId xmlns:r="http://schemas.openxmlformats.org/officeDocument/2006/relationships" id="284" r:id="R456d5da2666d491b"/>
    <p:sldId xmlns:r="http://schemas.openxmlformats.org/officeDocument/2006/relationships" id="285" r:id="Rf74de42c2b08443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7a8c9dfa4f446bb" /><Relationship Type="http://schemas.openxmlformats.org/officeDocument/2006/relationships/slideMaster" Target="/ppt/slideMasters/slideMaster1.xml" Id="R41f11b7898d44000" /><Relationship Type="http://schemas.openxmlformats.org/officeDocument/2006/relationships/notesMaster" Target="/ppt/notesMasters/notesMaster1.xml" Id="R4e3c55bc2569488b" /><Relationship Type="http://schemas.openxmlformats.org/officeDocument/2006/relationships/presProps" Target="/ppt/presProps.xml" Id="Rb7934aaa44cd4f5e" /><Relationship Type="http://schemas.openxmlformats.org/officeDocument/2006/relationships/tableStyles" Target="/ppt/tableStyles.xml" Id="R48ddba2523d44737" /><Relationship Type="http://schemas.openxmlformats.org/officeDocument/2006/relationships/slide" Target="/ppt/slides/slide1.xml" Id="Rc2ed68b7ef2b48a1" /><Relationship Type="http://schemas.openxmlformats.org/officeDocument/2006/relationships/slide" Target="/ppt/slides/slide2.xml" Id="Ra015667a2a144447" /><Relationship Type="http://schemas.openxmlformats.org/officeDocument/2006/relationships/slide" Target="/ppt/slides/slide3.xml" Id="R43b127c9727141bb" /><Relationship Type="http://schemas.openxmlformats.org/officeDocument/2006/relationships/slide" Target="/ppt/slides/slide4.xml" Id="Rfea64aef96474837" /><Relationship Type="http://schemas.openxmlformats.org/officeDocument/2006/relationships/slide" Target="/ppt/slides/slide5.xml" Id="Ra0a6f120b987419e" /><Relationship Type="http://schemas.openxmlformats.org/officeDocument/2006/relationships/slide" Target="/ppt/slides/slide6.xml" Id="R66234c8dbaa94bd9" /><Relationship Type="http://schemas.openxmlformats.org/officeDocument/2006/relationships/slide" Target="/ppt/slides/slide7.xml" Id="R8eed9e55edfb4cf4" /><Relationship Type="http://schemas.openxmlformats.org/officeDocument/2006/relationships/slide" Target="/ppt/slides/slide8.xml" Id="Rb171cd27cd584744" /><Relationship Type="http://schemas.openxmlformats.org/officeDocument/2006/relationships/slide" Target="/ppt/slides/slide9.xml" Id="Re07273938e074cfb" /><Relationship Type="http://schemas.openxmlformats.org/officeDocument/2006/relationships/slide" Target="/ppt/slides/slide10.xml" Id="R7a215243e0674e31" /><Relationship Type="http://schemas.openxmlformats.org/officeDocument/2006/relationships/slide" Target="/ppt/slides/slide11.xml" Id="Rff529d95494d44c6" /><Relationship Type="http://schemas.openxmlformats.org/officeDocument/2006/relationships/slide" Target="/ppt/slides/slide12.xml" Id="R71168d2eeb4c4011" /><Relationship Type="http://schemas.openxmlformats.org/officeDocument/2006/relationships/slide" Target="/ppt/slides/slide13.xml" Id="R19526387ae074fd9" /><Relationship Type="http://schemas.openxmlformats.org/officeDocument/2006/relationships/slide" Target="/ppt/slides/slide14.xml" Id="Rd52e8dd7208a4675" /><Relationship Type="http://schemas.openxmlformats.org/officeDocument/2006/relationships/slide" Target="/ppt/slides/slide15.xml" Id="R6cd21ee045774b4b" /><Relationship Type="http://schemas.openxmlformats.org/officeDocument/2006/relationships/slide" Target="/ppt/slides/slide16.xml" Id="R81513975ebd54c9f" /><Relationship Type="http://schemas.openxmlformats.org/officeDocument/2006/relationships/slide" Target="/ppt/slides/slide17.xml" Id="Rab7fe1e6d657442f" /><Relationship Type="http://schemas.openxmlformats.org/officeDocument/2006/relationships/slide" Target="/ppt/slides/slide18.xml" Id="Re9ef162fd0054842" /><Relationship Type="http://schemas.openxmlformats.org/officeDocument/2006/relationships/slide" Target="/ppt/slides/slide19.xml" Id="R34b832a6e24a4a4f" /><Relationship Type="http://schemas.openxmlformats.org/officeDocument/2006/relationships/slide" Target="/ppt/slides/slide20.xml" Id="Rfea5334b93ae45f7" /><Relationship Type="http://schemas.openxmlformats.org/officeDocument/2006/relationships/slide" Target="/ppt/slides/slide21.xml" Id="R2a3a785b1a614978" /><Relationship Type="http://schemas.openxmlformats.org/officeDocument/2006/relationships/slide" Target="/ppt/slides/slide22.xml" Id="R5446ed5d44a9475c" /><Relationship Type="http://schemas.openxmlformats.org/officeDocument/2006/relationships/slide" Target="/ppt/slides/slide23.xml" Id="Rd1b83b62a4f44f7b" /><Relationship Type="http://schemas.openxmlformats.org/officeDocument/2006/relationships/slide" Target="/ppt/slides/slide24.xml" Id="R47014fa824384447" /><Relationship Type="http://schemas.openxmlformats.org/officeDocument/2006/relationships/slide" Target="/ppt/slides/slide25.xml" Id="R181c8e29a18647d6" /><Relationship Type="http://schemas.openxmlformats.org/officeDocument/2006/relationships/slide" Target="/ppt/slides/slide26.xml" Id="Rc68505fe83fc4f27" /><Relationship Type="http://schemas.openxmlformats.org/officeDocument/2006/relationships/slide" Target="/ppt/slides/slide27.xml" Id="R1f91cee4f9e74615" /><Relationship Type="http://schemas.openxmlformats.org/officeDocument/2006/relationships/slide" Target="/ppt/slides/slide28.xml" Id="R1860bab0ced246a6" /><Relationship Type="http://schemas.openxmlformats.org/officeDocument/2006/relationships/slide" Target="/ppt/slides/slide29.xml" Id="R456d5da2666d491b" /><Relationship Type="http://schemas.openxmlformats.org/officeDocument/2006/relationships/slide" Target="/ppt/slides/slide30.xml" Id="Rf74de42c2b08443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16d7c4b65b8466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6ca2e8be20c436a" /><Relationship Type="http://schemas.openxmlformats.org/officeDocument/2006/relationships/notesMaster" Target="/ppt/notesMasters/notesMaster1.xml" Id="Rcee527901cc54c61" /></Relationships>
</file>

<file path=ppt/notesSlides/_rels/notesSlide2.xml.rels>&#65279;<?xml version="1.0" encoding="utf-8"?><Relationships xmlns="http://schemas.openxmlformats.org/package/2006/relationships"><Relationship Type="http://schemas.openxmlformats.org/officeDocument/2006/relationships/slide" Target="/ppt/slides/slide2.xml" Id="Rb5182ce6d246496b" /><Relationship Type="http://schemas.openxmlformats.org/officeDocument/2006/relationships/notesMaster" Target="/ppt/notesMasters/notesMaster1.xml" Id="R11d688006482431a" /></Relationships>
</file>

<file path=ppt/notesSlides/_rels/notesSlide3.xml.rels>&#65279;<?xml version="1.0" encoding="utf-8"?><Relationships xmlns="http://schemas.openxmlformats.org/package/2006/relationships"><Relationship Type="http://schemas.openxmlformats.org/officeDocument/2006/relationships/slide" Target="/ppt/slides/slide3.xml" Id="R0bc97f570e914000" /><Relationship Type="http://schemas.openxmlformats.org/officeDocument/2006/relationships/notesMaster" Target="/ppt/notesMasters/notesMaster1.xml" Id="R721a8773464e4fe5"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15f7f38b41468f" /><Relationship Type="http://schemas.openxmlformats.org/officeDocument/2006/relationships/notesMaster" Target="/ppt/notesMasters/notesMaster1.xml" Id="R8ad20840f1254ae6" /></Relationships>
</file>

<file path=ppt/notesSlides/_rels/notesSlide5.xml.rels>&#65279;<?xml version="1.0" encoding="utf-8"?><Relationships xmlns="http://schemas.openxmlformats.org/package/2006/relationships"><Relationship Type="http://schemas.openxmlformats.org/officeDocument/2006/relationships/slide" Target="/ppt/slides/slide5.xml" Id="Rb64d7374cedf4607" /><Relationship Type="http://schemas.openxmlformats.org/officeDocument/2006/relationships/notesMaster" Target="/ppt/notesMasters/notesMaster1.xml" Id="R9c4efc2d1d5c4889" /></Relationships>
</file>

<file path=ppt/notesSlides/_rels/notesSlide6.xml.rels>&#65279;<?xml version="1.0" encoding="utf-8"?><Relationships xmlns="http://schemas.openxmlformats.org/package/2006/relationships"><Relationship Type="http://schemas.openxmlformats.org/officeDocument/2006/relationships/slide" Target="/ppt/slides/slide6.xml" Id="R4cb8c4f6e857450f" /><Relationship Type="http://schemas.openxmlformats.org/officeDocument/2006/relationships/notesMaster" Target="/ppt/notesMasters/notesMaster1.xml" Id="R2caadc6aea1d472f" /></Relationships>
</file>

<file path=ppt/notesSlides/_rels/notesSlide7.xml.rels>&#65279;<?xml version="1.0" encoding="utf-8"?><Relationships xmlns="http://schemas.openxmlformats.org/package/2006/relationships"><Relationship Type="http://schemas.openxmlformats.org/officeDocument/2006/relationships/slide" Target="/ppt/slides/slide7.xml" Id="R2d79347ea23842e3" /><Relationship Type="http://schemas.openxmlformats.org/officeDocument/2006/relationships/notesMaster" Target="/ppt/notesMasters/notesMaster1.xml" Id="R5c2ae65e4a3c4df8" /></Relationships>
</file>

<file path=ppt/notesSlides/_rels/notesSlide8.xml.rels>&#65279;<?xml version="1.0" encoding="utf-8"?><Relationships xmlns="http://schemas.openxmlformats.org/package/2006/relationships"><Relationship Type="http://schemas.openxmlformats.org/officeDocument/2006/relationships/slide" Target="/ppt/slides/slide8.xml" Id="R190bf80e37c945fb" /><Relationship Type="http://schemas.openxmlformats.org/officeDocument/2006/relationships/notesMaster" Target="/ppt/notesMasters/notesMaster1.xml" Id="R4466d07fd6164194" /></Relationships>
</file>

<file path=ppt/notesSlides/_rels/notesSlide9.xml.rels>&#65279;<?xml version="1.0" encoding="utf-8"?><Relationships xmlns="http://schemas.openxmlformats.org/package/2006/relationships"><Relationship Type="http://schemas.openxmlformats.org/officeDocument/2006/relationships/slide" Target="/ppt/slides/slide9.xml" Id="R72334679864c4ef3" /><Relationship Type="http://schemas.openxmlformats.org/officeDocument/2006/relationships/notesMaster" Target="/ppt/notesMasters/notesMaster1.xml" Id="Reeb80edfec4245a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1e3557642ac4892" /><Relationship Type="http://schemas.openxmlformats.org/officeDocument/2006/relationships/notesMaster" Target="/ppt/notesMasters/notesMaster1.xml" Id="R32069b6e4b344b1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40c75c44c0e42c8" /><Relationship Type="http://schemas.openxmlformats.org/officeDocument/2006/relationships/notesMaster" Target="/ppt/notesMasters/notesMaster1.xml" Id="Rfcd2dc51278947e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712545532014a15" /><Relationship Type="http://schemas.openxmlformats.org/officeDocument/2006/relationships/notesMaster" Target="/ppt/notesMasters/notesMaster1.xml" Id="Ra32098aa09df468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882356cbb6e4c40" /><Relationship Type="http://schemas.openxmlformats.org/officeDocument/2006/relationships/notesMaster" Target="/ppt/notesMasters/notesMaster1.xml" Id="R17d43dcd0f214d3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5b9af7c76b04c73" /><Relationship Type="http://schemas.openxmlformats.org/officeDocument/2006/relationships/notesMaster" Target="/ppt/notesMasters/notesMaster1.xml" Id="R1df6f2708f20453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ff333b8ef13401a" /><Relationship Type="http://schemas.openxmlformats.org/officeDocument/2006/relationships/notesMaster" Target="/ppt/notesMasters/notesMaster1.xml" Id="R044c2c90da7c488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6b4a193b0814077" /><Relationship Type="http://schemas.openxmlformats.org/officeDocument/2006/relationships/notesMaster" Target="/ppt/notesMasters/notesMaster1.xml" Id="Re46298ce9aac480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a31ef03c8c8417c" /><Relationship Type="http://schemas.openxmlformats.org/officeDocument/2006/relationships/notesMaster" Target="/ppt/notesMasters/notesMaster1.xml" Id="R153120fcd7ea479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5c652ed0f514a78" /><Relationship Type="http://schemas.openxmlformats.org/officeDocument/2006/relationships/notesMaster" Target="/ppt/notesMasters/notesMaster1.xml" Id="Ra5c70ac3b9a0494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a92290f1b454bab" /><Relationship Type="http://schemas.openxmlformats.org/officeDocument/2006/relationships/notesMaster" Target="/ppt/notesMasters/notesMaster1.xml" Id="R9d78f5fe6f4a4c6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cc5bae72b064368" /><Relationship Type="http://schemas.openxmlformats.org/officeDocument/2006/relationships/notesMaster" Target="/ppt/notesMasters/notesMaster1.xml" Id="Rdb831a67a128403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70d9c3274f544e1" /><Relationship Type="http://schemas.openxmlformats.org/officeDocument/2006/relationships/notesMaster" Target="/ppt/notesMasters/notesMaster1.xml" Id="Rb2b88efa871241f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e127bfc1d3d41f7" /><Relationship Type="http://schemas.openxmlformats.org/officeDocument/2006/relationships/notesMaster" Target="/ppt/notesMasters/notesMaster1.xml" Id="Rca72b7d0cf4e445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65f221e290945b2" /><Relationship Type="http://schemas.openxmlformats.org/officeDocument/2006/relationships/notesMaster" Target="/ppt/notesMasters/notesMaster1.xml" Id="R9c1c1a3903ab494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d1b1df6e7ff4da3" /><Relationship Type="http://schemas.openxmlformats.org/officeDocument/2006/relationships/notesMaster" Target="/ppt/notesMasters/notesMaster1.xml" Id="R5d66d6c6eae846a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570b4c29e5f4ff4" /><Relationship Type="http://schemas.openxmlformats.org/officeDocument/2006/relationships/notesMaster" Target="/ppt/notesMasters/notesMaster1.xml" Id="R057b74660c2d442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28f4ae65f3143c0" /><Relationship Type="http://schemas.openxmlformats.org/officeDocument/2006/relationships/notesMaster" Target="/ppt/notesMasters/notesMaster1.xml" Id="R4c7aff137fff45d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b62c0dce4c14fd6" /><Relationship Type="http://schemas.openxmlformats.org/officeDocument/2006/relationships/notesMaster" Target="/ppt/notesMasters/notesMaster1.xml" Id="Rdad5dbfe4f7849a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3b96d7cec514d09" /><Relationship Type="http://schemas.openxmlformats.org/officeDocument/2006/relationships/notesMaster" Target="/ppt/notesMasters/notesMaster1.xml" Id="R5de9d506cdba40f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8986c37abc14c60" /><Relationship Type="http://schemas.openxmlformats.org/officeDocument/2006/relationships/notesMaster" Target="/ppt/notesMasters/notesMaster1.xml" Id="R92e2344ddbe2490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b1b9ac51c1f4c02" /><Relationship Type="http://schemas.openxmlformats.org/officeDocument/2006/relationships/notesMaster" Target="/ppt/notesMasters/notesMaster1.xml" Id="R413c1d9e6529408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公民与社会发展 的“一国两制与基本法”学习单元。本套课件共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讲稿】明确告诉学生：本单元只训练“一国两制与基本法”。先解释知识范围，再用一句话建立核心判断，最后示范标准方法。</a:t>
            </a:r>
          </a:p>
          <a:p xmlns:a="http://schemas.openxmlformats.org/drawingml/2006/main">
            <a:r>
              <a:t>【互动提问】请用自己的话复述“分析制度议题要区分事实、法律依据和价值判断”，并举一个会触发“用个人立场替代资料证据”的错误例子。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CSD data-response skill adapted to MCQ · 证据定位
指令焦点：先判断题目要求找、解、析、比、评中的哪一种动作。
【原创训练材料｜参数为训练所设】A training extract paraphrases Basic Law Article 2: the NPC authorises the HKSAR to exercise the stated executive, legislative and independent judicial powers in accordance with the Basic Law.
Which conclusion is supported by all the stated evidence? 选项为 A.Evidence-led response: The stated powers have national authorisation and operate within the Basic Law framework.；B.Revise the claim to: The stated powers have national authorisation and operate within the Basic Law framework.；C.The stated powers have national authorisation and operate within the Basic Law framework.；D.Separate the source of authority, the powers listed and the legal framework in the response.。讲解时强调：分析制度议题要区分事实、法律依据和价值判断</a:t>
            </a:r>
          </a:p>
          <a:p xmlns:a="http://schemas.openxmlformats.org/drawingml/2006/main">
            <a:r>
              <a:t>【互动提问】你的第一步是什么？这个步骤依赖哪一个条件？</a:t>
            </a:r>
          </a:p>
          <a:p xmlns:a="http://schemas.openxmlformats.org/drawingml/2006/main">
            <a:r>
              <a:t>【预期回答】学生能说出“读条文/资料—定层级—说明关系”中的起始动作，并避开“用个人立场替代资料证据”。</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分步讲评：先重述题目条件，再逐步示范“读条文/资料—定层级—说明关系”，最后给出正确结论“The stated powers have national authorisation and operate within the Basic Law framework.”。完整解析：The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公民与社会发展 2024 公开试题、Sample Paper、资料册与评核框架｜CSD data-response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【预期回答】学生能把失分归入“用个人立场替代资料证据”或更精确的个人错因，并写出可执行检查动作。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讲稿】逐项解释“一国两制与基本法”中的专有名词、符号、对象和单位。特别强调：用个人立场替代资料证据</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讲稿】用“条件—表示—方法—核验”重建本知识点。示范时逐步引用：读条文/资料—定层级—说明关系</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讲稿】带学生逐句读取任务，不先求答案。要求指出材料中的有效条件，再按“读条文/资料—定层级—说明关系”作答。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讲稿】先展示错误路径，再用解析链复原第一失分点。禁止只说“粗心”；必须落到“用个人立场替代资料证据”或更精确的动作。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CSD data-response skill adapted to MCQ · 证据定位
指令焦点：先判断题目要求找、解、析、比、评中的哪一种动作。
【原创训练材料｜参数为训练所设】A training extract paraphrases Basic Law Article 2: the NPC authorises the HKSAR to exercise the stated executive, legislative and independent judicial powers in accordance with the Basic Law.
Which limitation must remain in the final evaluation? 选项为 A.Repeat the evaluation after this step: Separate the source of authority, the powers listed and the legal framework in the response.；B.The stated powers have national authorisation and operate within the Basic Law framework.；C.The extract does not support saying that the powers have neither source nor limits.；D.Evidence-led response: The stated powers have national authorisation and operate within the Basic Law framework.。讲解时强调：分析制度议题要区分事实、法律依据和价值判断</a:t>
            </a:r>
          </a:p>
          <a:p xmlns:a="http://schemas.openxmlformats.org/drawingml/2006/main">
            <a:r>
              <a:t>【互动提问】你的第一步是什么？这个步骤依赖哪一个条件？</a:t>
            </a:r>
          </a:p>
          <a:p xmlns:a="http://schemas.openxmlformats.org/drawingml/2006/main">
            <a:r>
              <a:t>【预期回答】学生能说出“读条文/资料—定层级—说明关系”中的起始动作，并避开“用个人立场替代资料证据”。</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分步讲评：先重述题目条件，再逐步示范“读条文/资料—定层级—说明关系”，最后给出正确结论“The extract does not support saying that the powers have neither source nor limits.”。完整解析：The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公民与社会发展 2024 公开试题、Sample Paper、资料册与评核框架｜CSD data-response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【预期回答】学生能把失分归入“用个人立场替代资料证据”或更精确的个人错因，并写出可执行检查动作。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讲稿】逐项解释“一国两制与基本法”中的专有名词、符号、对象和单位。特别强调：用个人立场替代资料证据</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讲稿】用“条件—表示—方法—核验”重建本知识点。示范时逐步引用：读条文/资料—定层级—说明关系</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讲稿】带学生逐句读取任务，不先求答案。要求指出材料中的有效条件，再按“读条文/资料—定层级—说明关系”作答。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讲稿】先展示错误路径，再用解析链复原第一失分点。禁止只说“粗心”；必须落到“用个人立场替代资料证据”或更精确的动作。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CSD data-response skill adapted to MCQ · 证据定位
指令焦点：先判断题目要求找、解、析、比、评中的哪一种动作。
【原创训练材料｜参数为训练所设】A training extract paraphrases Basic Law Article 2: the NPC authorises the HKSAR to exercise the stated executive, legislative and independent judicial powers in accordance with the Basic Law.
A draft makes an absolute claim. Which revision is defensible? 选项为 A.Separate the source of authority, the powers listed and the legal framework in the response.；B.Revise the claim to: The stated powers have national authorisation and operate within the Basic Law framework.；C.The extract does not support saying that the powers have neither source nor limits.；D.Repeat the evaluation after this step: Separate the source of authority, the powers listed and the legal framework in the response.。讲解时强调：分析制度议题要区分事实、法律依据和价值判断</a:t>
            </a:r>
          </a:p>
          <a:p xmlns:a="http://schemas.openxmlformats.org/drawingml/2006/main">
            <a:r>
              <a:t>【互动提问】你的第一步是什么？这个步骤依赖哪一个条件？</a:t>
            </a:r>
          </a:p>
          <a:p xmlns:a="http://schemas.openxmlformats.org/drawingml/2006/main">
            <a:r>
              <a:t>【预期回答】学生能说出“读条文/资料—定层级—说明关系”中的起始动作，并避开“用个人立场替代资料证据”。</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分步讲评：先重述题目条件，再逐步示范“读条文/资料—定层级—说明关系”，最后给出正确结论“Revise the claim to: The stated powers have national authorisation and operate within the Basic Law framework.”。完整解析：The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公民与社会发展 2024 公开试题、Sample Paper、资料册与评核框架｜CSD data-response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【预期回答】学生能把失分归入“用个人立场替代资料证据”或更精确的个人错因，并写出可执行检查动作。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讲稿】逐项解释“一国两制与基本法”中的专有名词、符号、对象和单位。特别强调：用个人立场替代资料证据</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讲稿】用“条件—表示—方法—核验”重建本知识点。示范时逐步引用：读条文/资料—定层级—说明关系</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讲稿】带学生逐句读取任务，不先求答案。要求指出材料中的有效条件，再按“读条文/资料—定层级—说明关系”作答。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讲稿】先展示错误路径，再用解析链复原第一失分点。禁止只说“粗心”；必须落到“用个人立场替代资料证据”或更精确的动作。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34c9bec9a394e1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55d8d06631741dd" /><Relationship Type="http://schemas.openxmlformats.org/officeDocument/2006/relationships/slideLayout" Target="/ppt/slideLayouts/slideLayout1.xml" Id="Ra9b394f99e9a479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9b394f99e9a479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ade6045c4ec4afa" /><Relationship Type="http://schemas.openxmlformats.org/officeDocument/2006/relationships/image" Target="/ppt/media/image.png" Id="Rf00c6c4f506740dd" /><Relationship Type="http://schemas.openxmlformats.org/officeDocument/2006/relationships/notesSlide" Target="/ppt/notesSlides/notesSlide1.xml" Id="R745224c94bea42b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2c950ab0b104e83" /><Relationship Type="http://schemas.openxmlformats.org/officeDocument/2006/relationships/image" Target="/ppt/media/image2.png" Id="R3e69da541c8f40b5" /><Relationship Type="http://schemas.openxmlformats.org/officeDocument/2006/relationships/notesSlide" Target="/ppt/notesSlides/notesSlide2.xml" Id="R45d94d2d6de9495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d066369bd0b41e8" /><Relationship Type="http://schemas.openxmlformats.org/officeDocument/2006/relationships/image" Target="/ppt/media/image3.png" Id="Ra2fdddcd0f9447a2" /><Relationship Type="http://schemas.openxmlformats.org/officeDocument/2006/relationships/notesSlide" Target="/ppt/notesSlides/notesSlide3.xml" Id="R2ff22140eb5e461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75de2a582894d20" /><Relationship Type="http://schemas.openxmlformats.org/officeDocument/2006/relationships/image" Target="/ppt/media/image4.png" Id="R0038ccf02000432e" /><Relationship Type="http://schemas.openxmlformats.org/officeDocument/2006/relationships/notesSlide" Target="/ppt/notesSlides/notesSlide4.xml" Id="Racea6e0d91f8457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12fc173121340a0" /><Relationship Type="http://schemas.openxmlformats.org/officeDocument/2006/relationships/image" Target="/ppt/media/image5.png" Id="Rc0db8984681e42cc" /><Relationship Type="http://schemas.openxmlformats.org/officeDocument/2006/relationships/notesSlide" Target="/ppt/notesSlides/notesSlide5.xml" Id="R5586865c81ec44e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37e69207bbc4600" /><Relationship Type="http://schemas.openxmlformats.org/officeDocument/2006/relationships/image" Target="/ppt/media/image6.png" Id="Rd1cc0bbf2e564f9d" /><Relationship Type="http://schemas.openxmlformats.org/officeDocument/2006/relationships/notesSlide" Target="/ppt/notesSlides/notesSlide6.xml" Id="Rb1f02d7f0ac8441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c268ead12964685" /><Relationship Type="http://schemas.openxmlformats.org/officeDocument/2006/relationships/image" Target="/ppt/media/image7.png" Id="R958a54a40bf0463d" /><Relationship Type="http://schemas.openxmlformats.org/officeDocument/2006/relationships/notesSlide" Target="/ppt/notesSlides/notesSlide7.xml" Id="R72e212d24208407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1a12b8a313a4230" /><Relationship Type="http://schemas.openxmlformats.org/officeDocument/2006/relationships/image" Target="/ppt/media/image8.png" Id="R2fc43183174b44c7" /><Relationship Type="http://schemas.openxmlformats.org/officeDocument/2006/relationships/notesSlide" Target="/ppt/notesSlides/notesSlide8.xml" Id="Ra8cd6b3615a6427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17a712686f1445e" /><Relationship Type="http://schemas.openxmlformats.org/officeDocument/2006/relationships/image" Target="/ppt/media/image9.png" Id="R366ccd2430004f3a" /><Relationship Type="http://schemas.openxmlformats.org/officeDocument/2006/relationships/notesSlide" Target="/ppt/notesSlides/notesSlide9.xml" Id="R4278b76778134cb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bada4c3734b4278" /><Relationship Type="http://schemas.openxmlformats.org/officeDocument/2006/relationships/image" Target="/ppt/media/image10.png" Id="R2c0d9497d41846e0" /><Relationship Type="http://schemas.openxmlformats.org/officeDocument/2006/relationships/notesSlide" Target="/ppt/notesSlides/notesSlide10.xml" Id="R31f37f082281425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5cc582b22f040a6" /><Relationship Type="http://schemas.openxmlformats.org/officeDocument/2006/relationships/image" Target="/ppt/media/image11.png" Id="R62403b87d0dd439f" /><Relationship Type="http://schemas.openxmlformats.org/officeDocument/2006/relationships/notesSlide" Target="/ppt/notesSlides/notesSlide11.xml" Id="Rf83838f06faa4a5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ea8290733104d86" /><Relationship Type="http://schemas.openxmlformats.org/officeDocument/2006/relationships/image" Target="/ppt/media/image12.png" Id="Re6705bd38c3c497a" /><Relationship Type="http://schemas.openxmlformats.org/officeDocument/2006/relationships/notesSlide" Target="/ppt/notesSlides/notesSlide12.xml" Id="R582f5af9b84e42e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f331d08be294be9" /><Relationship Type="http://schemas.openxmlformats.org/officeDocument/2006/relationships/image" Target="/ppt/media/image13.png" Id="R03c897736d074394" /><Relationship Type="http://schemas.openxmlformats.org/officeDocument/2006/relationships/notesSlide" Target="/ppt/notesSlides/notesSlide13.xml" Id="R7d3a683473bb448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95d5c81a1eb4742" /><Relationship Type="http://schemas.openxmlformats.org/officeDocument/2006/relationships/image" Target="/ppt/media/image14.png" Id="Rbe5d2c6e4d534e82" /><Relationship Type="http://schemas.openxmlformats.org/officeDocument/2006/relationships/notesSlide" Target="/ppt/notesSlides/notesSlide14.xml" Id="Ra55153905b2e444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9f4c74680104858" /><Relationship Type="http://schemas.openxmlformats.org/officeDocument/2006/relationships/image" Target="/ppt/media/image15.png" Id="R235eb68cc436473b" /><Relationship Type="http://schemas.openxmlformats.org/officeDocument/2006/relationships/notesSlide" Target="/ppt/notesSlides/notesSlide15.xml" Id="Raa8612a23f09434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710224beffd4145" /><Relationship Type="http://schemas.openxmlformats.org/officeDocument/2006/relationships/image" Target="/ppt/media/image16.png" Id="R61c92dd665164748" /><Relationship Type="http://schemas.openxmlformats.org/officeDocument/2006/relationships/notesSlide" Target="/ppt/notesSlides/notesSlide16.xml" Id="R00592ee621d4430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5056192384941b5" /><Relationship Type="http://schemas.openxmlformats.org/officeDocument/2006/relationships/image" Target="/ppt/media/image17.png" Id="R32d1bace4edb4892" /><Relationship Type="http://schemas.openxmlformats.org/officeDocument/2006/relationships/notesSlide" Target="/ppt/notesSlides/notesSlide17.xml" Id="R0befce31b59b498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f9c20f0ec0c4ea9" /><Relationship Type="http://schemas.openxmlformats.org/officeDocument/2006/relationships/image" Target="/ppt/media/image18.png" Id="R6241e18486eb473d" /><Relationship Type="http://schemas.openxmlformats.org/officeDocument/2006/relationships/notesSlide" Target="/ppt/notesSlides/notesSlide18.xml" Id="R0bf457aba930405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a4b77c1db2574f32" /><Relationship Type="http://schemas.openxmlformats.org/officeDocument/2006/relationships/image" Target="/ppt/media/image19.png" Id="R08e4ab7c09cd479d" /><Relationship Type="http://schemas.openxmlformats.org/officeDocument/2006/relationships/notesSlide" Target="/ppt/notesSlides/notesSlide19.xml" Id="Rf730c4c8719048d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42ebe3461094252" /><Relationship Type="http://schemas.openxmlformats.org/officeDocument/2006/relationships/image" Target="/ppt/media/image20.png" Id="R9dd05fa47bf84777" /><Relationship Type="http://schemas.openxmlformats.org/officeDocument/2006/relationships/notesSlide" Target="/ppt/notesSlides/notesSlide20.xml" Id="R797ae2b85c8c455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44d4972075ba415a" /><Relationship Type="http://schemas.openxmlformats.org/officeDocument/2006/relationships/image" Target="/ppt/media/image21.png" Id="R4807359ec1be459c" /><Relationship Type="http://schemas.openxmlformats.org/officeDocument/2006/relationships/notesSlide" Target="/ppt/notesSlides/notesSlide21.xml" Id="R364800f5b0c3446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4896b39f30d14b70" /><Relationship Type="http://schemas.openxmlformats.org/officeDocument/2006/relationships/image" Target="/ppt/media/image22.png" Id="R4abf7cf704fa45ca" /><Relationship Type="http://schemas.openxmlformats.org/officeDocument/2006/relationships/notesSlide" Target="/ppt/notesSlides/notesSlide22.xml" Id="Rc69c889fe839449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a39b12c59d9c4a64" /><Relationship Type="http://schemas.openxmlformats.org/officeDocument/2006/relationships/image" Target="/ppt/media/image23.png" Id="R9c55f8ead9ec4e06" /><Relationship Type="http://schemas.openxmlformats.org/officeDocument/2006/relationships/notesSlide" Target="/ppt/notesSlides/notesSlide23.xml" Id="R56a568ad852244a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3c85562c21a8492c" /><Relationship Type="http://schemas.openxmlformats.org/officeDocument/2006/relationships/image" Target="/ppt/media/image24.png" Id="Rea18a76d58c547d1" /><Relationship Type="http://schemas.openxmlformats.org/officeDocument/2006/relationships/notesSlide" Target="/ppt/notesSlides/notesSlide24.xml" Id="R48f8267358084dd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407ec8fb023f46d3" /><Relationship Type="http://schemas.openxmlformats.org/officeDocument/2006/relationships/image" Target="/ppt/media/image25.png" Id="R379acb470330445c" /><Relationship Type="http://schemas.openxmlformats.org/officeDocument/2006/relationships/notesSlide" Target="/ppt/notesSlides/notesSlide25.xml" Id="R5f71987d0cc1419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be820cd00a344837" /><Relationship Type="http://schemas.openxmlformats.org/officeDocument/2006/relationships/image" Target="/ppt/media/image26.png" Id="Rde24680b351d4942" /><Relationship Type="http://schemas.openxmlformats.org/officeDocument/2006/relationships/notesSlide" Target="/ppt/notesSlides/notesSlide26.xml" Id="R7b9bb5cd61734db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25da2990eae34454" /><Relationship Type="http://schemas.openxmlformats.org/officeDocument/2006/relationships/image" Target="/ppt/media/image27.png" Id="R7ed847734dca4f92" /><Relationship Type="http://schemas.openxmlformats.org/officeDocument/2006/relationships/notesSlide" Target="/ppt/notesSlides/notesSlide27.xml" Id="R6732a583c5684db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38f01c2cdf4d4c71" /><Relationship Type="http://schemas.openxmlformats.org/officeDocument/2006/relationships/image" Target="/ppt/media/image28.png" Id="R014a19115b7b46af" /><Relationship Type="http://schemas.openxmlformats.org/officeDocument/2006/relationships/notesSlide" Target="/ppt/notesSlides/notesSlide28.xml" Id="Rd530869aba9e4cb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1073af6c76ac42a6" /><Relationship Type="http://schemas.openxmlformats.org/officeDocument/2006/relationships/image" Target="/ppt/media/image29.png" Id="R4b17f91ecdeb4d4b" /><Relationship Type="http://schemas.openxmlformats.org/officeDocument/2006/relationships/notesSlide" Target="/ppt/notesSlides/notesSlide29.xml" Id="Rce6055b14593496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fcee8cd1b8454ff7" /><Relationship Type="http://schemas.openxmlformats.org/officeDocument/2006/relationships/image" Target="/ppt/media/image30.png" Id="R87aafde0621b4303" /><Relationship Type="http://schemas.openxmlformats.org/officeDocument/2006/relationships/notesSlide" Target="/ppt/notesSlides/notesSlide30.xml" Id="R34b0ad48911d49fd"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43998687-34F4-4AF6-BE02-092BFE61BF31}"/>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CE858ED-38E2-4F6A-AEC2-845B0E08BFCB}"/>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B3A50BD7-AA8C-4C1E-9DB2-E77AE4DBF1CB}"/>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CSD · KNOWLEDGE POINT</a:t>
            </a:r>
          </a:p>
        </p:txBody>
      </p:sp>
      <p:sp>
        <p:nvSpPr>
          <p:cNvPr id="4" name="">
            <a:extLst xmlns:a="http://schemas.openxmlformats.org/drawingml/2006/main">
              <a:ext uri="{FF2B5EF4-FFF2-40B4-BE49-F238E27FC236}">
                <a16:creationId xmlns:a16="http://schemas.microsoft.com/office/drawing/2014/main" id="{2249488D-9DE9-49D1-B310-997E6A0BD541}"/>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一国两制与基本法</a:t>
            </a:r>
          </a:p>
        </p:txBody>
      </p:sp>
      <p:sp>
        <p:nvSpPr>
          <p:cNvPr id="5" name="">
            <a:extLst xmlns:a="http://schemas.openxmlformats.org/drawingml/2006/main">
              <a:ext uri="{FF2B5EF4-FFF2-40B4-BE49-F238E27FC236}">
                <a16:creationId xmlns:a16="http://schemas.microsoft.com/office/drawing/2014/main" id="{27271E17-D1D5-4810-A8C5-5823F0092BBE}"/>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宪制秩序、权利义务、法治和国家安全。</a:t>
            </a:r>
          </a:p>
        </p:txBody>
      </p:sp>
      <p:sp>
        <p:nvSpPr>
          <p:cNvPr id="6" name="">
            <a:extLst xmlns:a="http://schemas.openxmlformats.org/drawingml/2006/main">
              <a:ext uri="{FF2B5EF4-FFF2-40B4-BE49-F238E27FC236}">
                <a16:creationId xmlns:a16="http://schemas.microsoft.com/office/drawing/2014/main" id="{15E291D1-2357-4880-BAFD-62A85FC7BE4E}"/>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5828D357-24D7-4928-A630-6B154BFC1615}"/>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B8B3D78D-B97A-4A74-86F3-9A2B898974A7}"/>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9C42AA65-23DE-4A23-8ED9-E3902FA96A6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f00c6c4f506740d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BCEC3696-111D-444A-ADD6-8E7A7EC493B3}"/>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99C06B"/>
                </a:solidFill>
                <a:latin typeface="Arial"/>
                <a:ea typeface="Arial"/>
                <a:cs typeface="Arial"/>
              </a:defRPr>
            </a:pPr>
            <a:r>
              <a:rPr sz="6900" b="1">
                <a:solidFill>
                  <a:srgbClr val="99C06B"/>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63386E33-B0A6-496A-8D8A-7BF495A76BDB}"/>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C226C9EC-C940-4681-AA66-F9D58ADBE000}"/>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0364706B-27A4-480B-A607-F50508F982B3}"/>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37B890AF-380B-443E-9154-74725DD5818F}"/>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61857766-949C-4F37-8CA4-3ACA6658C90A}"/>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8526A58C-4DBB-4383-BE66-DA43254EA52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D5242505-A7E8-4CDA-AC70-F8C0F216E5E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19" name="">
            <a:extLst xmlns:a="http://schemas.openxmlformats.org/drawingml/2006/main">
              <a:ext uri="{FF2B5EF4-FFF2-40B4-BE49-F238E27FC236}">
                <a16:creationId xmlns:a16="http://schemas.microsoft.com/office/drawing/2014/main" id="{A126C818-5F7E-45C4-A3FB-2C44B77B1FE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1782122053"/>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B27EC764-5718-4933-9B78-8027A386124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B8EAA037-A933-48ED-BA59-566C46A20C9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3e69da541c8f40b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CD58325-D418-45C8-88D6-E0B3026DE1FC}"/>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98926CE6-2BCE-42E9-B94B-7573A33EBA13}"/>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BED35FB-0675-4E7E-B590-851D5A66419E}"/>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02C61F9C-D166-4830-AC63-8630F639D0FE}"/>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7999EFB5-513E-486F-9DE6-3E3392118D5E}"/>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BE57EE9D-170C-467B-970C-1EF98317EF03}"/>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DAB14FF8-CD73-4B4C-9011-B5BD7D349872}"/>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1F85B8F9-5267-4629-871E-79D031436DA9}"/>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99C06B"/>
                </a:solidFill>
                <a:latin typeface="Arial"/>
                <a:ea typeface="Arial"/>
                <a:cs typeface="Arial"/>
              </a:defRPr>
            </a:pPr>
            <a:r>
              <a:rPr sz="1800" b="1">
                <a:solidFill>
                  <a:srgbClr val="99C06B"/>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044FBEA2-64AD-4C72-B12A-F1962C99BE54}"/>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001C6F5D-53D1-4ECA-9BB6-EBBC21AA9DC3}"/>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A5155E3E-A3B1-4F30-8932-D9E003D740B2}"/>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6309B994-49A2-4F0D-BD29-DA1F455394DF}"/>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E19E266F-24AF-445F-888F-01D2B01AAF42}"/>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99C06B"/>
                </a:solidFill>
                <a:latin typeface="Arial"/>
                <a:ea typeface="Arial"/>
                <a:cs typeface="Arial"/>
              </a:defRPr>
            </a:pPr>
            <a:r>
              <a:rPr sz="1800" b="1">
                <a:solidFill>
                  <a:srgbClr val="99C06B"/>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A3ED5D05-2B52-4626-AA83-E1F148E3BF50}"/>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A4F242F0-86B9-4437-A7D5-C2777315146F}"/>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901EEDED-2AA2-42A6-B7FD-A338494533EE}"/>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767BF959-7800-4907-9184-9283E4F0F53A}"/>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成功标准｜分析制度议题要区分事实、法律依据和价值判断</a:t>
            </a:r>
          </a:p>
        </p:txBody>
      </p:sp>
      <p:sp>
        <p:nvSpPr>
          <p:cNvPr id="21" name="">
            <a:extLst xmlns:a="http://schemas.openxmlformats.org/drawingml/2006/main">
              <a:ext uri="{FF2B5EF4-FFF2-40B4-BE49-F238E27FC236}">
                <a16:creationId xmlns:a16="http://schemas.microsoft.com/office/drawing/2014/main" id="{1F462509-D2E8-4E7A-A6A1-2268E755B27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1760C483-B619-4B29-A5D6-85FBC5FBD4A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3" name="">
            <a:extLst xmlns:a="http://schemas.openxmlformats.org/drawingml/2006/main">
              <a:ext uri="{FF2B5EF4-FFF2-40B4-BE49-F238E27FC236}">
                <a16:creationId xmlns:a16="http://schemas.microsoft.com/office/drawing/2014/main" id="{A76579CB-5BD3-4FA8-A9A4-6496CE58059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614558226"/>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BE0AFC4-46AB-4DFB-ACAE-D38F0B0B593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D9FEA10B-7087-4C7C-8CF4-18D331C673B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2fdddcd0f9447a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C6FFBA2-8C9C-4876-A5D3-22EBFA72FBA8}"/>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一国两制与基本法</a:t>
            </a:r>
          </a:p>
        </p:txBody>
      </p:sp>
      <p:sp>
        <p:nvSpPr>
          <p:cNvPr id="5" name="">
            <a:extLst xmlns:a="http://schemas.openxmlformats.org/drawingml/2006/main">
              <a:ext uri="{FF2B5EF4-FFF2-40B4-BE49-F238E27FC236}">
                <a16:creationId xmlns:a16="http://schemas.microsoft.com/office/drawing/2014/main" id="{AE628979-4090-4C2F-9B20-DAD1E105DDCC}"/>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C55BBF1A-DADA-4B3C-AF47-EBEB7F32DC7A}"/>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B814D154-4578-4288-B50E-00F39D0D7707}"/>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85F79189-65FB-47BE-B50C-780955C02515}"/>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分析制度议题要区分事实、法律依据和价值判断</a:t>
            </a:r>
          </a:p>
        </p:txBody>
      </p:sp>
      <p:sp>
        <p:nvSpPr>
          <p:cNvPr id="9" name="">
            <a:extLst xmlns:a="http://schemas.openxmlformats.org/drawingml/2006/main">
              <a:ext uri="{FF2B5EF4-FFF2-40B4-BE49-F238E27FC236}">
                <a16:creationId xmlns:a16="http://schemas.microsoft.com/office/drawing/2014/main" id="{D02A29EE-D8A9-4AFB-918C-2A51324C364A}"/>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边界提醒｜用个人立场替代资料证据</a:t>
            </a:r>
          </a:p>
        </p:txBody>
      </p:sp>
      <p:sp>
        <p:nvSpPr>
          <p:cNvPr id="10" name="">
            <a:extLst xmlns:a="http://schemas.openxmlformats.org/drawingml/2006/main">
              <a:ext uri="{FF2B5EF4-FFF2-40B4-BE49-F238E27FC236}">
                <a16:creationId xmlns:a16="http://schemas.microsoft.com/office/drawing/2014/main" id="{8B0BCB95-6824-46DC-AAE7-7F351EAD61C1}"/>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B00BE118-158B-4CBF-9597-2E6E5F1F763C}"/>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99C06B"/>
                </a:solidFill>
                <a:latin typeface="Microsoft YaHei"/>
                <a:ea typeface="Microsoft YaHei"/>
                <a:cs typeface="Microsoft YaHei"/>
              </a:defRPr>
            </a:pPr>
            <a:r>
              <a:rPr sz="975" b="1">
                <a:solidFill>
                  <a:srgbClr val="99C06B"/>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18AABE76-4423-4B11-8263-954F71C474B5}"/>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宪制秩序、权利义务、法治和国家安全。</a:t>
            </a:r>
          </a:p>
        </p:txBody>
      </p:sp>
      <p:sp>
        <p:nvSpPr>
          <p:cNvPr id="13" name="">
            <a:extLst xmlns:a="http://schemas.openxmlformats.org/drawingml/2006/main">
              <a:ext uri="{FF2B5EF4-FFF2-40B4-BE49-F238E27FC236}">
                <a16:creationId xmlns:a16="http://schemas.microsoft.com/office/drawing/2014/main" id="{0491219A-BC87-44E1-BAE0-8672E49EA663}"/>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EAC4CFF-DEEB-429C-B1AC-798E9FB07076}"/>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DD8CC64F-9741-4ECF-ADCB-8EC0FBA50722}"/>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读条文/资料—定层级—说明关系</a:t>
            </a:r>
          </a:p>
        </p:txBody>
      </p:sp>
      <p:sp>
        <p:nvSpPr>
          <p:cNvPr id="16" name="">
            <a:extLst xmlns:a="http://schemas.openxmlformats.org/drawingml/2006/main">
              <a:ext uri="{FF2B5EF4-FFF2-40B4-BE49-F238E27FC236}">
                <a16:creationId xmlns:a16="http://schemas.microsoft.com/office/drawing/2014/main" id="{5BFCACCE-10D3-4B33-AE1F-D195267A087A}"/>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公民与社会发展 2024 公开试题、Sample Paper、资料册与评核框架｜CSD data-response skill adapted to MCQ·证据定位·原创模考任务 1</a:t>
            </a:r>
          </a:p>
        </p:txBody>
      </p:sp>
      <p:sp>
        <p:nvSpPr>
          <p:cNvPr id="17" name="">
            <a:extLst xmlns:a="http://schemas.openxmlformats.org/drawingml/2006/main">
              <a:ext uri="{FF2B5EF4-FFF2-40B4-BE49-F238E27FC236}">
                <a16:creationId xmlns:a16="http://schemas.microsoft.com/office/drawing/2014/main" id="{836F4808-963D-4FFE-8995-DB4565635915}"/>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0356BA4C-2F4F-420D-AA8E-D315027D494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C2E1E4F-3F0A-4946-A305-38AEFEAA3F6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0" name="">
            <a:extLst xmlns:a="http://schemas.openxmlformats.org/drawingml/2006/main">
              <a:ext uri="{FF2B5EF4-FFF2-40B4-BE49-F238E27FC236}">
                <a16:creationId xmlns:a16="http://schemas.microsoft.com/office/drawing/2014/main" id="{0927B17E-A1D7-4C88-887F-2B0ED871412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1663151194"/>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6DF1A2B8-CCDB-4FC6-B4DB-6F48DBA4DBA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87AD4176-5638-4C67-8F7D-4ADD362AA4C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038ccf02000432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84AB8BC-62AE-4574-BABF-5A3283C8CD1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0A0D7380-99B2-48D9-81F7-C63600E98289}"/>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97D1FD47-673B-4D84-89A3-CB38498E04BE}"/>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能解释“分析制度议题要区分事实、法律依据和价值判断”，并识别一个反例或边界。</a:t>
            </a:r>
          </a:p>
        </p:txBody>
      </p:sp>
      <p:sp>
        <p:nvSpPr>
          <p:cNvPr id="7" name="">
            <a:extLst xmlns:a="http://schemas.openxmlformats.org/drawingml/2006/main">
              <a:ext uri="{FF2B5EF4-FFF2-40B4-BE49-F238E27FC236}">
                <a16:creationId xmlns:a16="http://schemas.microsoft.com/office/drawing/2014/main" id="{0EFA871A-6397-4601-A8E7-FE0FFCC03C4D}"/>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0B30AA50-32BB-4290-B3ED-CCBDE6C5832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AA20BF19-5437-4700-B1AF-9F2D6E842ECE}"/>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training extract paraphrases Basic …</a:t>
            </a:r>
          </a:p>
        </p:txBody>
      </p:sp>
      <p:sp>
        <p:nvSpPr>
          <p:cNvPr id="10" name="">
            <a:extLst xmlns:a="http://schemas.openxmlformats.org/drawingml/2006/main">
              <a:ext uri="{FF2B5EF4-FFF2-40B4-BE49-F238E27FC236}">
                <a16:creationId xmlns:a16="http://schemas.microsoft.com/office/drawing/2014/main" id="{896254B6-5ECB-4185-9A5A-96442AABC799}"/>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高频错因：用个人立场替代资料证据</a:t>
            </a:r>
          </a:p>
        </p:txBody>
      </p:sp>
      <p:sp>
        <p:nvSpPr>
          <p:cNvPr id="11" name="">
            <a:extLst xmlns:a="http://schemas.openxmlformats.org/drawingml/2006/main">
              <a:ext uri="{FF2B5EF4-FFF2-40B4-BE49-F238E27FC236}">
                <a16:creationId xmlns:a16="http://schemas.microsoft.com/office/drawing/2014/main" id="{17BEAEF0-54F4-41D7-B667-1E42846AD3A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613A6ED-10B0-4D62-9FAA-C0E4EAF73469}"/>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9491EF6-E8A6-4D2C-A3E8-3DEC8D8071E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分析制度议题要区分事实、法律依据和价值判断</a:t>
            </a:r>
          </a:p>
        </p:txBody>
      </p:sp>
      <p:sp>
        <p:nvSpPr>
          <p:cNvPr id="14" name="">
            <a:extLst xmlns:a="http://schemas.openxmlformats.org/drawingml/2006/main">
              <a:ext uri="{FF2B5EF4-FFF2-40B4-BE49-F238E27FC236}">
                <a16:creationId xmlns:a16="http://schemas.microsoft.com/office/drawing/2014/main" id="{5096AC0E-48BD-4E48-A3FD-08F4B692D2E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5E11D9F3-B0E4-4028-A0E9-CFAE88C840B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C04054F-A573-4160-860E-C5D5AC157B9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17" name="">
            <a:extLst xmlns:a="http://schemas.openxmlformats.org/drawingml/2006/main">
              <a:ext uri="{FF2B5EF4-FFF2-40B4-BE49-F238E27FC236}">
                <a16:creationId xmlns:a16="http://schemas.microsoft.com/office/drawing/2014/main" id="{EBD912B3-F8B4-4796-BC97-D7819751694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12830912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02E514E-7C4C-45BE-8B85-A677FA04B26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C8945B9C-322A-48A8-B183-5BA7C47B1BF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0db8984681e42c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EE549B7-3730-408E-A156-9C34B860BD2D}"/>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DF577F07-3123-4446-A2CF-5C2E1CC447E2}"/>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8AFD76A-5B7E-4987-BA85-080231945B42}"/>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975474C6-E74B-4213-B6FB-5713E5E6A9CA}"/>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3AB42C9D-4D14-4C89-B85E-13AB3DF75C25}"/>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读条文/资料</a:t>
            </a:r>
          </a:p>
        </p:txBody>
      </p:sp>
      <p:sp>
        <p:nvSpPr>
          <p:cNvPr id="9" name="">
            <a:extLst xmlns:a="http://schemas.openxmlformats.org/drawingml/2006/main">
              <a:ext uri="{FF2B5EF4-FFF2-40B4-BE49-F238E27FC236}">
                <a16:creationId xmlns:a16="http://schemas.microsoft.com/office/drawing/2014/main" id="{FF78857E-5890-4D3A-A3C1-BBA07C049396}"/>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B62646D2-756B-493C-8C77-AA5BC09388B9}"/>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定层级</a:t>
            </a:r>
          </a:p>
        </p:txBody>
      </p:sp>
      <p:sp>
        <p:nvSpPr>
          <p:cNvPr id="11" name="">
            <a:extLst xmlns:a="http://schemas.openxmlformats.org/drawingml/2006/main">
              <a:ext uri="{FF2B5EF4-FFF2-40B4-BE49-F238E27FC236}">
                <a16:creationId xmlns:a16="http://schemas.microsoft.com/office/drawing/2014/main" id="{1B29B9E5-678E-4A19-96A0-A43B9719FD81}"/>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E266649-38CC-4D5D-B6A9-D7C1951D8E10}"/>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说明关系</a:t>
            </a:r>
          </a:p>
        </p:txBody>
      </p:sp>
      <p:sp>
        <p:nvSpPr>
          <p:cNvPr id="13" name="">
            <a:extLst xmlns:a="http://schemas.openxmlformats.org/drawingml/2006/main">
              <a:ext uri="{FF2B5EF4-FFF2-40B4-BE49-F238E27FC236}">
                <a16:creationId xmlns:a16="http://schemas.microsoft.com/office/drawing/2014/main" id="{11A51090-1357-4880-90F9-CAF74CF83CE8}"/>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191831E3-E855-4EEC-9307-B60F3E6A3E37}"/>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A7775D59-48D7-4612-9551-5570B98C2725}"/>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097"/>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training extract paraphrases Basic Law Articl…</a:t>
            </a:r>
          </a:p>
        </p:txBody>
      </p:sp>
      <p:sp>
        <p:nvSpPr>
          <p:cNvPr id="16" name="">
            <a:extLst xmlns:a="http://schemas.openxmlformats.org/drawingml/2006/main">
              <a:ext uri="{FF2B5EF4-FFF2-40B4-BE49-F238E27FC236}">
                <a16:creationId xmlns:a16="http://schemas.microsoft.com/office/drawing/2014/main" id="{4E32B2C1-18C2-45CD-9B6B-AACDD89BDADA}"/>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EF3AE8BF-643E-47B2-833F-63DD2A59BD7E}"/>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3304875C-AF21-4DBB-9165-56B044121AD1}"/>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stated powers have national authorisation and operate within the …</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368CDE3C-E90C-47DC-8660-72D8C7D1A9D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29323663-1406-4362-BD20-AC6C4E3C59C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B31E02F-33CD-4020-9FB6-C150093E195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2" name="">
            <a:extLst xmlns:a="http://schemas.openxmlformats.org/drawingml/2006/main">
              <a:ext uri="{FF2B5EF4-FFF2-40B4-BE49-F238E27FC236}">
                <a16:creationId xmlns:a16="http://schemas.microsoft.com/office/drawing/2014/main" id="{616B4939-CFB4-4E2D-B380-B9D58FBD809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1675026445"/>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B46820C-52A6-4BD4-9066-E158078C750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D0758994-F362-4DBE-8F85-62DB383D9E3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1cc0bbf2e564f9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7D79E53-2D61-4240-81DB-13FC15BE34A9}"/>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11EACD03-F66A-4BD6-8195-15081E8451D4}"/>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6344E83-B08D-445C-B245-64ACA282A2A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15563C20-E5AF-4891-9033-FB7EF0BE0CAB}"/>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27F053C1-9413-413F-AD4C-ECCFCF07214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395AD8DF-74CF-4A3F-A185-DA0C3337F49B}"/>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4CAEC78D-F7A0-4F23-96EA-AD62A58A123E}"/>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664DF3E6-E055-48D0-8CFD-A48430A34509}"/>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B67FA6B-5A35-4ADE-A75D-DC6A0BFF652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39CA741D-012A-4E3C-BEA6-558574D36974}"/>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B862B12-4EB5-47BE-B885-A5635E716171}"/>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DF1224D-C262-4598-9CE1-580AC2523C8A}"/>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0D59372-19DB-4E05-9AC4-96540751AD85}"/>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用个人立场替代资料证据</a:t>
            </a:r>
          </a:p>
        </p:txBody>
      </p:sp>
      <p:sp>
        <p:nvSpPr>
          <p:cNvPr id="17" name="">
            <a:extLst xmlns:a="http://schemas.openxmlformats.org/drawingml/2006/main">
              <a:ext uri="{FF2B5EF4-FFF2-40B4-BE49-F238E27FC236}">
                <a16:creationId xmlns:a16="http://schemas.microsoft.com/office/drawing/2014/main" id="{61DE7C0A-444C-4700-86C9-52DE636B2BB7}"/>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D4034565-5E97-4F62-9F1D-EF4A22DC15CB}"/>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72F22536-10AF-466E-9963-015BF483BA3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353619B-7A87-429A-BBC1-4688A951F93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95788EE-AED6-49D7-B417-8C10680F045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2" name="">
            <a:extLst xmlns:a="http://schemas.openxmlformats.org/drawingml/2006/main">
              <a:ext uri="{FF2B5EF4-FFF2-40B4-BE49-F238E27FC236}">
                <a16:creationId xmlns:a16="http://schemas.microsoft.com/office/drawing/2014/main" id="{36E9214B-D610-42D7-9AE1-D08BED60C95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5967303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2EC030D-FBFB-4A5D-B9C0-F6034B98F26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D2C32190-C507-4DD2-A4ED-4189100F61B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58a54a40bf0463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1E9EB2B-FB87-4B4E-89AE-44AFFF16E11D}"/>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071F0B0F-31F2-47AB-865B-D154829E44A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8F2E5E3-711E-43BD-ACB1-AAC6DABD9A1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E7F8CC3-22AF-4275-814F-7EB1FD7FBE4A}"/>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一国两制与基本法</a:t>
            </a:r>
          </a:p>
        </p:txBody>
      </p:sp>
      <p:sp>
        <p:nvSpPr>
          <p:cNvPr id="8" name="">
            <a:extLst xmlns:a="http://schemas.openxmlformats.org/drawingml/2006/main">
              <a:ext uri="{FF2B5EF4-FFF2-40B4-BE49-F238E27FC236}">
                <a16:creationId xmlns:a16="http://schemas.microsoft.com/office/drawing/2014/main" id="{FDAFCA45-A47E-4F16-9C9C-9B56FA2B1D8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EBEA07C4-765C-4A09-A0B2-DD8105365FAD}"/>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D11E71D3-11E9-41B1-B8D3-7743FC3B939D}"/>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分析制度议题要区分事实、法律依据和价值判断</a:t>
            </a:r>
          </a:p>
        </p:txBody>
      </p:sp>
      <p:sp>
        <p:nvSpPr>
          <p:cNvPr id="11" name="">
            <a:extLst xmlns:a="http://schemas.openxmlformats.org/drawingml/2006/main">
              <a:ext uri="{FF2B5EF4-FFF2-40B4-BE49-F238E27FC236}">
                <a16:creationId xmlns:a16="http://schemas.microsoft.com/office/drawing/2014/main" id="{42F3BFF8-A706-4238-A258-437137CD7290}"/>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29403D33-4967-45F2-81CC-9999A34B976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2BB2A2D7-B4B0-4248-A806-F9E3AADC74AC}"/>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读条文/资料—定层级—说明关系</a:t>
            </a:r>
          </a:p>
        </p:txBody>
      </p:sp>
      <p:sp>
        <p:nvSpPr>
          <p:cNvPr id="14" name="">
            <a:extLst xmlns:a="http://schemas.openxmlformats.org/drawingml/2006/main">
              <a:ext uri="{FF2B5EF4-FFF2-40B4-BE49-F238E27FC236}">
                <a16:creationId xmlns:a16="http://schemas.microsoft.com/office/drawing/2014/main" id="{D20ADA53-6970-4751-9E6D-296F1DB65C53}"/>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D5AB0B12-261A-4E3B-97D5-93B196D2D3D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0D0AF4F-03F7-4213-8FE1-259E00589EB2}"/>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用个人立场替代资料证据</a:t>
            </a:r>
          </a:p>
        </p:txBody>
      </p:sp>
      <p:sp>
        <p:nvSpPr>
          <p:cNvPr id="17" name="">
            <a:extLst xmlns:a="http://schemas.openxmlformats.org/drawingml/2006/main">
              <a:ext uri="{FF2B5EF4-FFF2-40B4-BE49-F238E27FC236}">
                <a16:creationId xmlns:a16="http://schemas.microsoft.com/office/drawing/2014/main" id="{32DBAC69-C073-4CE2-86AA-5D91988C89D9}"/>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D28B035-4212-45A0-BF2F-19AA0A842DB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C52DF92-1810-42EB-88AD-5F5DC77C80D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0" name="">
            <a:extLst xmlns:a="http://schemas.openxmlformats.org/drawingml/2006/main">
              <a:ext uri="{FF2B5EF4-FFF2-40B4-BE49-F238E27FC236}">
                <a16:creationId xmlns:a16="http://schemas.microsoft.com/office/drawing/2014/main" id="{D23382A0-3BD8-4EB1-806C-2F71B708190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1129682501"/>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8A70D50-5477-4C0F-8220-A74754779AE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4BFFAFF5-0544-4F4F-AF98-35DD26CC5C3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fc43183174b44c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274889B-D01A-4573-AFE2-1E3082EEAE09}"/>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228E82B-1516-4B3F-A28A-550A7AF76FC0}"/>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70502DB-9D86-4C21-99DD-79A259937655}"/>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C16C5E83-2107-47C1-B7FB-8495E7546BCF}"/>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a:t>
            </a:r>
          </a:p>
        </p:txBody>
      </p:sp>
      <p:sp>
        <p:nvSpPr>
          <p:cNvPr id="8" name="">
            <a:extLst xmlns:a="http://schemas.openxmlformats.org/drawingml/2006/main">
              <a:ext uri="{FF2B5EF4-FFF2-40B4-BE49-F238E27FC236}">
                <a16:creationId xmlns:a16="http://schemas.microsoft.com/office/drawing/2014/main" id="{9E31B978-2EF9-48E3-BC6C-9686097780D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6CA67FE-E458-4F67-A239-2E7B8BBD4F8C}"/>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5D4ACD07-CAA9-44A3-9532-BE0F2CD20A1A}"/>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分析制度议题要区分事实、法律依据和价值判断</a:t>
            </a:r>
          </a:p>
        </p:txBody>
      </p:sp>
      <p:sp>
        <p:nvSpPr>
          <p:cNvPr id="11" name="">
            <a:extLst xmlns:a="http://schemas.openxmlformats.org/drawingml/2006/main">
              <a:ext uri="{FF2B5EF4-FFF2-40B4-BE49-F238E27FC236}">
                <a16:creationId xmlns:a16="http://schemas.microsoft.com/office/drawing/2014/main" id="{6A7480A8-F000-4818-A818-2DF1BA27BE9C}"/>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8F74E92-70FD-4DC3-8E16-FDB9A7C8C6AA}"/>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7E4A235-2089-4757-9FC9-198F9CCF15E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读条文/资料—定层级—说明关系</a:t>
            </a:r>
          </a:p>
        </p:txBody>
      </p:sp>
      <p:sp>
        <p:nvSpPr>
          <p:cNvPr id="14" name="">
            <a:extLst xmlns:a="http://schemas.openxmlformats.org/drawingml/2006/main">
              <a:ext uri="{FF2B5EF4-FFF2-40B4-BE49-F238E27FC236}">
                <a16:creationId xmlns:a16="http://schemas.microsoft.com/office/drawing/2014/main" id="{365C27AB-2A29-4AD4-82BF-2F7A7A30F8FB}"/>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0EF04C7-B8DE-43DE-8386-A860BB4220D5}"/>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2F273FA-22A6-4B82-8631-031889A725F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检查：用个人立场替代资料证据</a:t>
            </a:r>
          </a:p>
        </p:txBody>
      </p:sp>
      <p:sp>
        <p:nvSpPr>
          <p:cNvPr id="17" name="">
            <a:extLst xmlns:a="http://schemas.openxmlformats.org/drawingml/2006/main">
              <a:ext uri="{FF2B5EF4-FFF2-40B4-BE49-F238E27FC236}">
                <a16:creationId xmlns:a16="http://schemas.microsoft.com/office/drawing/2014/main" id="{1A245217-8AF9-4E01-84B2-ED04D9CFF316}"/>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F1EB2E0A-7320-4F7F-B769-306FF4C57F7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005BD73-5464-4B61-A7B8-A8F1591EEB7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0" name="">
            <a:extLst xmlns:a="http://schemas.openxmlformats.org/drawingml/2006/main">
              <a:ext uri="{FF2B5EF4-FFF2-40B4-BE49-F238E27FC236}">
                <a16:creationId xmlns:a16="http://schemas.microsoft.com/office/drawing/2014/main" id="{D87E2D6C-66AC-4323-8CDA-6B953FCA239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77754876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9A3143C-2C01-44F4-876C-E9D178796B9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13C9EF0E-1E0A-4FF7-A3B4-7A3E4B26B3E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66ccd2430004f3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CDC6AF8-B869-4DA4-9127-A5C66327C9E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A65BCFD5-CB86-4F62-BD25-5DB9EB84FCF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2A7A126-727F-4DBA-BD03-AF0563004A3A}"/>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A115A842-7B34-4224-BC29-6F8CB841CBD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training extract paraphrases Basic Law Article 2: the NPC authorises the HKSAR to exercise the stated executive, legislative and …</a:t>
            </a:r>
          </a:p>
        </p:txBody>
      </p:sp>
      <p:sp>
        <p:nvSpPr>
          <p:cNvPr id="8" name="">
            <a:extLst xmlns:a="http://schemas.openxmlformats.org/drawingml/2006/main">
              <a:ext uri="{FF2B5EF4-FFF2-40B4-BE49-F238E27FC236}">
                <a16:creationId xmlns:a16="http://schemas.microsoft.com/office/drawing/2014/main" id="{9C33448C-D0B2-4BF4-A5FF-52A6B044E43F}"/>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4</a:t>
            </a:r>
          </a:p>
        </p:txBody>
      </p:sp>
      <p:sp>
        <p:nvSpPr>
          <p:cNvPr id="9" name="">
            <a:extLst xmlns:a="http://schemas.openxmlformats.org/drawingml/2006/main">
              <a:ext uri="{FF2B5EF4-FFF2-40B4-BE49-F238E27FC236}">
                <a16:creationId xmlns:a16="http://schemas.microsoft.com/office/drawing/2014/main" id="{D0905F98-C5A2-43B8-A5D4-E12CA0EED5E3}"/>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0FAD8B6-D1CA-463E-9809-B61F611DEF00}"/>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A25F83BE-2D87-4233-9E5F-26AF4575CF78}"/>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3B79D4D2-D4B3-496A-BCF3-77A55B03E455}"/>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D29942E-082D-4663-870A-10228167FD3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BCC38DE5-6309-47F4-A0D1-5D2AF1ECC61C}"/>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E31F8929-D73B-4407-91D2-4A26807C189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C8E20163-2EFB-46A3-9C13-0CC61538B2A8}"/>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B665AADA-CED7-4463-83EA-C99B9CFDA136}"/>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46B7F30A-926C-4E40-A892-D703B29E8D44}"/>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DCD94BF7-B127-4CF1-AEA5-E7995679E9C4}"/>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1A926EC4-34D1-48C4-8B33-E29217D5CD1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A5240E9-445F-47FD-A365-B30D94F8502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2" name="">
            <a:extLst xmlns:a="http://schemas.openxmlformats.org/drawingml/2006/main">
              <a:ext uri="{FF2B5EF4-FFF2-40B4-BE49-F238E27FC236}">
                <a16:creationId xmlns:a16="http://schemas.microsoft.com/office/drawing/2014/main" id="{7C3B3619-2DCD-41E8-8EAF-5942682303E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454242678"/>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31605AF-FCB1-446B-AC07-1C1ECE250E8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ABC5F77E-CCE0-4390-B8E0-98F639D6A31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c0d9497d41846e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F8F55C3-12D7-43B5-90DA-9C1D0F33BB3F}"/>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684D079D-50C8-43FA-9A07-5737C53E8A09}"/>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D767BB1-C0A4-418E-AB78-68D039A8F506}"/>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0BCB412-612D-4333-BC84-12F97A8B19ED}"/>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3E266FC-84E6-412A-81E0-3D1523B3C242}"/>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training extrac…</a:t>
            </a:r>
          </a:p>
        </p:txBody>
      </p:sp>
      <p:sp>
        <p:nvSpPr>
          <p:cNvPr id="9" name="">
            <a:extLst xmlns:a="http://schemas.openxmlformats.org/drawingml/2006/main">
              <a:ext uri="{FF2B5EF4-FFF2-40B4-BE49-F238E27FC236}">
                <a16:creationId xmlns:a16="http://schemas.microsoft.com/office/drawing/2014/main" id="{6E28C049-8FAE-45E3-9B32-97472444C9C1}"/>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CE56EB38-88B7-402D-AD6C-238F3910E3D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5451F7A4-BE31-4C6D-B50D-799314A8EB8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EB9DF234-83CC-4E92-87E4-F4932CC07B3C}"/>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training extract paraphr…</a:t>
            </a:r>
          </a:p>
        </p:txBody>
      </p:sp>
      <p:sp>
        <p:nvSpPr>
          <p:cNvPr id="13" name="">
            <a:extLst xmlns:a="http://schemas.openxmlformats.org/drawingml/2006/main">
              <a:ext uri="{FF2B5EF4-FFF2-40B4-BE49-F238E27FC236}">
                <a16:creationId xmlns:a16="http://schemas.microsoft.com/office/drawing/2014/main" id="{56F7AA00-EFB9-49EE-8D4E-6FD5537B8656}"/>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8499A051-4871-430E-8ECC-D3F134079BB7}"/>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7E815F46-93DC-4550-89B2-7B5169950D4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0862DB04-5935-4B92-962B-D7B10C0E4FC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training extract paraphr…</a:t>
            </a:r>
          </a:p>
        </p:txBody>
      </p:sp>
      <p:sp>
        <p:nvSpPr>
          <p:cNvPr id="17" name="">
            <a:extLst xmlns:a="http://schemas.openxmlformats.org/drawingml/2006/main">
              <a:ext uri="{FF2B5EF4-FFF2-40B4-BE49-F238E27FC236}">
                <a16:creationId xmlns:a16="http://schemas.microsoft.com/office/drawing/2014/main" id="{3CE7BFBD-D193-44FC-850E-CE2F433A3F7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31117E3-8176-4BB8-A976-FBA8FAE4BF2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F1B4F85-7A80-464E-821D-99486D040FE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0" name="">
            <a:extLst xmlns:a="http://schemas.openxmlformats.org/drawingml/2006/main">
              <a:ext uri="{FF2B5EF4-FFF2-40B4-BE49-F238E27FC236}">
                <a16:creationId xmlns:a16="http://schemas.microsoft.com/office/drawing/2014/main" id="{B5D388C3-96EF-4462-92A3-6EA64ADA0A7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79953886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301313C-432A-491F-8AC7-E764CA13AE3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D94275A7-5670-46C8-A3C6-8C683A3414A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2403b87d0dd439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76E318F-E79F-458B-9389-B3F66E156255}"/>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EC3B8150-A6BC-4CCB-A509-C6C9F1FD895E}"/>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A238A11-4D52-4F6E-9F7C-7B2284A1B9A4}"/>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E854F80E-0815-42BC-B1DD-F497009D526D}"/>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用个人立场替代资料证据</a:t>
            </a:r>
          </a:p>
        </p:txBody>
      </p:sp>
      <p:sp>
        <p:nvSpPr>
          <p:cNvPr id="8" name="">
            <a:extLst xmlns:a="http://schemas.openxmlformats.org/drawingml/2006/main">
              <a:ext uri="{FF2B5EF4-FFF2-40B4-BE49-F238E27FC236}">
                <a16:creationId xmlns:a16="http://schemas.microsoft.com/office/drawing/2014/main" id="{9E20DA70-ACF1-443A-B660-D283E776FF78}"/>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64145ED2-2D84-47B5-A462-2F3774706833}"/>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87C4821-E28F-4A43-AFF1-BB62528CCEAB}"/>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76BF3E99-7921-4942-852E-5366A6DEE71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正确结论：Separate the source of authority, the powers listed and the legal framework in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DA2623FE-6DD1-4DD1-A3A4-998F4CECF9C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56F5200-FF1F-459A-A82E-5A434436E78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7A690CD-2AE1-44C6-850E-DD5012F35FF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15" name="">
            <a:extLst xmlns:a="http://schemas.openxmlformats.org/drawingml/2006/main">
              <a:ext uri="{FF2B5EF4-FFF2-40B4-BE49-F238E27FC236}">
                <a16:creationId xmlns:a16="http://schemas.microsoft.com/office/drawing/2014/main" id="{2386A871-C280-42F1-A150-46D97C322D1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593995595"/>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DEE78BB-E0DA-4761-A07A-5C33BBA8DF1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4FF93ED0-6016-4663-B22D-33F20B96273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6705bd38c3c497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5892F12-E77D-46B2-9270-0FE26E729CF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8935606-C1D3-419A-815A-3E1E06CF62B1}"/>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640C734-5D92-4A14-9921-6FFD5BBB4E21}"/>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5E6A2A88-EFE7-4235-8CD0-54FE20647F4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training extract paraphrases Basic Law Article 2: the NPC authorises the HKSAR to exercise the stated executive, legislative and independent judicial…</a:t>
            </a:r>
          </a:p>
        </p:txBody>
      </p:sp>
      <p:sp>
        <p:nvSpPr>
          <p:cNvPr id="8" name="">
            <a:extLst xmlns:a="http://schemas.openxmlformats.org/drawingml/2006/main">
              <a:ext uri="{FF2B5EF4-FFF2-40B4-BE49-F238E27FC236}">
                <a16:creationId xmlns:a16="http://schemas.microsoft.com/office/drawing/2014/main" id="{48A6D391-0174-402F-B58D-68418050BDEE}"/>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8D88DFD5-C13A-4FEA-A83E-49A173F85EBF}"/>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F2339A5-9771-4302-B249-C505C5F49CD6}"/>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919205DA-F4F9-4980-BD2E-9911C38C00F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D7436B00-C6F3-431E-9C44-C6A6364B8791}"/>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53B66447-AD0A-4F1B-9525-2069D278978C}"/>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4F73F982-C872-4662-BA48-B1E46D72FBE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EF61FE3-D24B-4682-9DDC-B7D574DA71C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16" name="">
            <a:extLst xmlns:a="http://schemas.openxmlformats.org/drawingml/2006/main">
              <a:ext uri="{FF2B5EF4-FFF2-40B4-BE49-F238E27FC236}">
                <a16:creationId xmlns:a16="http://schemas.microsoft.com/office/drawing/2014/main" id="{B6EEA7E3-C2A5-4E8E-A503-BAA3DE3AE4D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2048086548"/>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0B0E413-18BF-4183-8185-8FEF89377FD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0783541F-681B-42BD-A16D-85E0D82A926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3c897736d07439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E0962C5-31DB-4EF9-B480-3D337E8817C2}"/>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87314EFD-9131-40F2-B9C7-2E09EF5CBFA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7BB020BF-0070-4CA2-9EDD-D62FD94DFAA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能独立执行“读条文/资料—定层级—说明关系”，并说明每一步理由。</a:t>
            </a:r>
          </a:p>
        </p:txBody>
      </p:sp>
      <p:sp>
        <p:nvSpPr>
          <p:cNvPr id="7" name="">
            <a:extLst xmlns:a="http://schemas.openxmlformats.org/drawingml/2006/main">
              <a:ext uri="{FF2B5EF4-FFF2-40B4-BE49-F238E27FC236}">
                <a16:creationId xmlns:a16="http://schemas.microsoft.com/office/drawing/2014/main" id="{2FE42B9E-D196-47FE-9912-E0BDEE86D09F}"/>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94C27C56-7FD6-437C-9FF9-916CDC56EABB}"/>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70A92669-18A7-456D-A09A-65672C46795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training extract paraphrases Basic…</a:t>
            </a:r>
          </a:p>
        </p:txBody>
      </p:sp>
      <p:sp>
        <p:nvSpPr>
          <p:cNvPr id="10" name="">
            <a:extLst xmlns:a="http://schemas.openxmlformats.org/drawingml/2006/main">
              <a:ext uri="{FF2B5EF4-FFF2-40B4-BE49-F238E27FC236}">
                <a16:creationId xmlns:a16="http://schemas.microsoft.com/office/drawing/2014/main" id="{726979E5-FC1B-4A5E-A6E7-B17CDD601E3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高频错因：用个人立场替代资料证据</a:t>
            </a:r>
          </a:p>
        </p:txBody>
      </p:sp>
      <p:sp>
        <p:nvSpPr>
          <p:cNvPr id="11" name="">
            <a:extLst xmlns:a="http://schemas.openxmlformats.org/drawingml/2006/main">
              <a:ext uri="{FF2B5EF4-FFF2-40B4-BE49-F238E27FC236}">
                <a16:creationId xmlns:a16="http://schemas.microsoft.com/office/drawing/2014/main" id="{AB916E3A-2D91-48A8-AFCB-6C39F11E6789}"/>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94A1699-076A-447D-87A4-462A9D499A0E}"/>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24B0A558-F2AB-423E-BB70-87F5E3C387A0}"/>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分析制度议题要区分事实、法律依据和价值判断</a:t>
            </a:r>
          </a:p>
        </p:txBody>
      </p:sp>
      <p:sp>
        <p:nvSpPr>
          <p:cNvPr id="14" name="">
            <a:extLst xmlns:a="http://schemas.openxmlformats.org/drawingml/2006/main">
              <a:ext uri="{FF2B5EF4-FFF2-40B4-BE49-F238E27FC236}">
                <a16:creationId xmlns:a16="http://schemas.microsoft.com/office/drawing/2014/main" id="{911FB7AC-60C2-4285-8934-24B38D9BA0C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58FB8DCF-3D80-481D-A19B-C839A7CCFE5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CFAFB92-592A-4426-9D0C-1803CB27BBE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17" name="">
            <a:extLst xmlns:a="http://schemas.openxmlformats.org/drawingml/2006/main">
              <a:ext uri="{FF2B5EF4-FFF2-40B4-BE49-F238E27FC236}">
                <a16:creationId xmlns:a16="http://schemas.microsoft.com/office/drawing/2014/main" id="{BB52B1D0-30C0-4772-B58B-3A685EC3D65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53062757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8907FE6-5D6A-4963-9901-B0C29BAB4EF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D4E01FB3-EBDA-4BD0-AC8B-40654A84A37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e5d2c6e4d534e8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3299BEE-83AB-4CFE-8595-F5DCEE55388A}"/>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23D29144-73DE-4421-8775-60B95648CF0F}"/>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5A95996-C62C-43FC-9A3F-3071B3237370}"/>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60FCAD6-CCD2-4424-A38D-CDE8A8C02C86}"/>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53971C4-B094-4949-96AC-589FA198EA6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读条文/资料</a:t>
            </a:r>
          </a:p>
        </p:txBody>
      </p:sp>
      <p:sp>
        <p:nvSpPr>
          <p:cNvPr id="9" name="">
            <a:extLst xmlns:a="http://schemas.openxmlformats.org/drawingml/2006/main">
              <a:ext uri="{FF2B5EF4-FFF2-40B4-BE49-F238E27FC236}">
                <a16:creationId xmlns:a16="http://schemas.microsoft.com/office/drawing/2014/main" id="{C45E55A8-7841-4614-8426-CB52B4B783BF}"/>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B9591878-7809-469D-8B20-A96F233C4AEC}"/>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定层级</a:t>
            </a:r>
          </a:p>
        </p:txBody>
      </p:sp>
      <p:sp>
        <p:nvSpPr>
          <p:cNvPr id="11" name="">
            <a:extLst xmlns:a="http://schemas.openxmlformats.org/drawingml/2006/main">
              <a:ext uri="{FF2B5EF4-FFF2-40B4-BE49-F238E27FC236}">
                <a16:creationId xmlns:a16="http://schemas.microsoft.com/office/drawing/2014/main" id="{E7AC4ABE-DBDA-42DB-B3B0-DEB64C0D53CD}"/>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D3F5AF66-1F1D-40EF-86A0-2C8A7A708062}"/>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说明关系</a:t>
            </a:r>
          </a:p>
        </p:txBody>
      </p:sp>
      <p:sp>
        <p:nvSpPr>
          <p:cNvPr id="13" name="">
            <a:extLst xmlns:a="http://schemas.openxmlformats.org/drawingml/2006/main">
              <a:ext uri="{FF2B5EF4-FFF2-40B4-BE49-F238E27FC236}">
                <a16:creationId xmlns:a16="http://schemas.microsoft.com/office/drawing/2014/main" id="{53D6E4C0-7388-4607-B803-BD0D2FDC831B}"/>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3C29445F-13ED-4A8C-ABE9-D5BA268DB419}"/>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C82C4FCC-6A81-4CF1-82D8-068005C44CC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training extract paraphrases Basic Law Artic…</a:t>
            </a:r>
          </a:p>
        </p:txBody>
      </p:sp>
      <p:sp>
        <p:nvSpPr>
          <p:cNvPr id="16" name="">
            <a:extLst xmlns:a="http://schemas.openxmlformats.org/drawingml/2006/main">
              <a:ext uri="{FF2B5EF4-FFF2-40B4-BE49-F238E27FC236}">
                <a16:creationId xmlns:a16="http://schemas.microsoft.com/office/drawing/2014/main" id="{4BBA41D5-47EC-4861-8B33-E53D4E9E96F2}"/>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D4BC3791-8213-40D2-8449-D63F29F9A525}"/>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AC58C959-32C9-40B1-AEC3-E6F63384FCB1}"/>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extract does not support saying that the powers have neither sour…</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89B29AA0-22AC-4750-A0E5-076F991A254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90EA07D3-9B7D-406E-AF76-7E13436450D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B2CCB92-7005-49B3-B321-9E332D985C6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2" name="">
            <a:extLst xmlns:a="http://schemas.openxmlformats.org/drawingml/2006/main">
              <a:ext uri="{FF2B5EF4-FFF2-40B4-BE49-F238E27FC236}">
                <a16:creationId xmlns:a16="http://schemas.microsoft.com/office/drawing/2014/main" id="{0BF71874-F0FB-4425-8683-21DA95060FF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2036522159"/>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DA951CA-BACE-451F-B08E-13ED6B07A93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92D7F5A0-CCDC-4B22-9F55-6645B088036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35eb68cc436473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7D87C68-C0AE-4B3D-A0C3-2EFC08984DC2}"/>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20F059D0-625F-4332-A735-77A64839F534}"/>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2663660-F83A-4988-8590-DC046812EB10}"/>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AF20B9E5-5B5C-4E2F-8A60-BF1B8309F43E}"/>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1A2E733D-4204-4AF3-9724-DB231828F68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9DB8BE96-5D10-43A3-A0CF-2DE3D40AA56A}"/>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E03DD739-93B5-40F5-8E18-0ECFE4FB2B07}"/>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85C13F02-3C56-45FD-9328-4DE9504B888E}"/>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A406D54-B89A-41F9-9FA5-31297AED00C6}"/>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F8DC42FD-E838-4A1A-A129-CFB00E35B869}"/>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846CF87D-E574-49E0-9146-691F5A114ED8}"/>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B1807AA-93F3-4EA7-9ED1-4FD9131B675A}"/>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5F0A26DB-E926-4B93-BE30-7D112B7A7FA4}"/>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用个人立场替代资料证据</a:t>
            </a:r>
          </a:p>
        </p:txBody>
      </p:sp>
      <p:sp>
        <p:nvSpPr>
          <p:cNvPr id="17" name="">
            <a:extLst xmlns:a="http://schemas.openxmlformats.org/drawingml/2006/main">
              <a:ext uri="{FF2B5EF4-FFF2-40B4-BE49-F238E27FC236}">
                <a16:creationId xmlns:a16="http://schemas.microsoft.com/office/drawing/2014/main" id="{369E9D3E-7ACD-4C25-A576-89345D16659E}"/>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73B86390-8D52-4807-8061-EE8E5F11421D}"/>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78682225-79D7-4E76-8828-8110EADBB5F7}"/>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686BE5E-AEE8-4BC9-A017-9B45DBBECB0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F25A4F3-AC47-4BB5-9858-01A1129386D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2" name="">
            <a:extLst xmlns:a="http://schemas.openxmlformats.org/drawingml/2006/main">
              <a:ext uri="{FF2B5EF4-FFF2-40B4-BE49-F238E27FC236}">
                <a16:creationId xmlns:a16="http://schemas.microsoft.com/office/drawing/2014/main" id="{95D844C7-E287-4CBF-BECD-68D70ED97FD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33047439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752DC72-ADCB-423B-A890-C9044D69138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5C5D0183-7970-4C0F-BCAF-45FDD7DE313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1c92dd66516474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0571FAD-7EBA-4316-9E1A-48FDE725619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0A85B3A-48EE-4617-80B4-158596F870F2}"/>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C02DECE-8CCB-4EAB-9492-F13B79885C0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9291F978-1303-42B9-B9B3-3FCB556B6758}"/>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一国两制与基本法</a:t>
            </a:r>
          </a:p>
        </p:txBody>
      </p:sp>
      <p:sp>
        <p:nvSpPr>
          <p:cNvPr id="8" name="">
            <a:extLst xmlns:a="http://schemas.openxmlformats.org/drawingml/2006/main">
              <a:ext uri="{FF2B5EF4-FFF2-40B4-BE49-F238E27FC236}">
                <a16:creationId xmlns:a16="http://schemas.microsoft.com/office/drawing/2014/main" id="{59073C60-F4D5-40CB-B837-AB12A751D1A6}"/>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72E2694D-33AB-4E02-877A-F81C792708AD}"/>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3FC50B6-817A-473E-B246-ABCD173729E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分析制度议题要区分事实、法律依据和价值判断</a:t>
            </a:r>
          </a:p>
        </p:txBody>
      </p:sp>
      <p:sp>
        <p:nvSpPr>
          <p:cNvPr id="11" name="">
            <a:extLst xmlns:a="http://schemas.openxmlformats.org/drawingml/2006/main">
              <a:ext uri="{FF2B5EF4-FFF2-40B4-BE49-F238E27FC236}">
                <a16:creationId xmlns:a16="http://schemas.microsoft.com/office/drawing/2014/main" id="{F94AABD6-9FBF-4BB5-BE87-9007268B21AD}"/>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D688B834-8536-4062-B58F-344B039C8DB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0A1DD06D-EA89-4230-9C4D-606159DD7880}"/>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读条文/资料—定层级—说明关系</a:t>
            </a:r>
          </a:p>
        </p:txBody>
      </p:sp>
      <p:sp>
        <p:nvSpPr>
          <p:cNvPr id="14" name="">
            <a:extLst xmlns:a="http://schemas.openxmlformats.org/drawingml/2006/main">
              <a:ext uri="{FF2B5EF4-FFF2-40B4-BE49-F238E27FC236}">
                <a16:creationId xmlns:a16="http://schemas.microsoft.com/office/drawing/2014/main" id="{8B5D204A-8777-4455-B421-9F21358240E5}"/>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A3663C9A-489E-4199-B0F1-1F446C6F7F5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506C1DE6-0E46-4156-8201-2DEBD06B0391}"/>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用个人立场替代资料证据</a:t>
            </a:r>
          </a:p>
        </p:txBody>
      </p:sp>
      <p:sp>
        <p:nvSpPr>
          <p:cNvPr id="17" name="">
            <a:extLst xmlns:a="http://schemas.openxmlformats.org/drawingml/2006/main">
              <a:ext uri="{FF2B5EF4-FFF2-40B4-BE49-F238E27FC236}">
                <a16:creationId xmlns:a16="http://schemas.microsoft.com/office/drawing/2014/main" id="{72271BDC-7063-4035-907E-0A52AED01C1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DE61080F-3F41-42E7-8330-6209C9A05F6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B964FE8-830A-4094-8A27-7C135BEE873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0" name="">
            <a:extLst xmlns:a="http://schemas.openxmlformats.org/drawingml/2006/main">
              <a:ext uri="{FF2B5EF4-FFF2-40B4-BE49-F238E27FC236}">
                <a16:creationId xmlns:a16="http://schemas.microsoft.com/office/drawing/2014/main" id="{D2CEFF6B-0E82-4656-9345-EE9F86EDAB4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137854621"/>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E7548F1-4834-4579-9028-7257DB53DEB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AFD783A2-B7A6-4D5D-97D4-325DF9ADD2F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2d1bace4edb489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AA7D49C-2324-47F0-B7F6-734140B435D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5DCEE9A3-C589-481A-A02A-C5D633A09033}"/>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37B2FB1-67F3-448D-9732-30B284BE68D4}"/>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D7A7755-91EE-4B0E-94B6-CE55B06F9DF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783CA45E-E24A-4E6F-A4AA-891F7A6D732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8294868-B828-44E4-A3BE-9BC64E4FB4CA}"/>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8C68E146-7911-4A9A-8FF5-FE5E7843B0B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分析制度议题要区分事实、法律依据和价值判断</a:t>
            </a:r>
          </a:p>
        </p:txBody>
      </p:sp>
      <p:sp>
        <p:nvSpPr>
          <p:cNvPr id="11" name="">
            <a:extLst xmlns:a="http://schemas.openxmlformats.org/drawingml/2006/main">
              <a:ext uri="{FF2B5EF4-FFF2-40B4-BE49-F238E27FC236}">
                <a16:creationId xmlns:a16="http://schemas.microsoft.com/office/drawing/2014/main" id="{78FFF2F1-A700-4DEC-BAC1-39A39020C761}"/>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EAFCD17-1021-408C-B090-55F42F9A347F}"/>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6C8B1728-8339-4182-AC94-DBCFE25C19D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读条文/资料—定层级—说明关系</a:t>
            </a:r>
          </a:p>
        </p:txBody>
      </p:sp>
      <p:sp>
        <p:nvSpPr>
          <p:cNvPr id="14" name="">
            <a:extLst xmlns:a="http://schemas.openxmlformats.org/drawingml/2006/main">
              <a:ext uri="{FF2B5EF4-FFF2-40B4-BE49-F238E27FC236}">
                <a16:creationId xmlns:a16="http://schemas.microsoft.com/office/drawing/2014/main" id="{104B7E1B-DC55-416C-9088-F5E6E30E92B9}"/>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86A0EC7C-E36F-4410-8398-4C25A1E75118}"/>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9C10087-5C5E-488E-87CC-CE93E8C95085}"/>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检查：用个人立场替代资料证据</a:t>
            </a:r>
          </a:p>
        </p:txBody>
      </p:sp>
      <p:sp>
        <p:nvSpPr>
          <p:cNvPr id="17" name="">
            <a:extLst xmlns:a="http://schemas.openxmlformats.org/drawingml/2006/main">
              <a:ext uri="{FF2B5EF4-FFF2-40B4-BE49-F238E27FC236}">
                <a16:creationId xmlns:a16="http://schemas.microsoft.com/office/drawing/2014/main" id="{AED53834-6A7E-42B5-ACB2-1A4A558D3FAC}"/>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C6FD9B66-4CD2-4ADA-8D6F-CB8D719F782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E1A9B35-35D8-4540-B375-34037C39A2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0" name="">
            <a:extLst xmlns:a="http://schemas.openxmlformats.org/drawingml/2006/main">
              <a:ext uri="{FF2B5EF4-FFF2-40B4-BE49-F238E27FC236}">
                <a16:creationId xmlns:a16="http://schemas.microsoft.com/office/drawing/2014/main" id="{E8CF576C-D36C-4B19-B940-88EF6BB9CC4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831324652"/>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385C2BF-7855-4B1B-A073-7B639C87D52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C16D43B1-AC85-44ED-9334-6E2CCBB608C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241e18486eb473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08AF13-0578-4B62-8E06-EB5ED44E47B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1DE7DAF9-CCFA-4F13-AA54-1CAF2C302D1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16E05D3-90DB-405C-A819-530F26C0FD40}"/>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6187420B-0065-47A0-B29F-5A3E92F6BEC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training extract paraphrases Basic Law Article 2: the NPC authorises the HKSAR to exercise the stated executive, legislative and…</a:t>
            </a:r>
          </a:p>
        </p:txBody>
      </p:sp>
      <p:sp>
        <p:nvSpPr>
          <p:cNvPr id="8" name="">
            <a:extLst xmlns:a="http://schemas.openxmlformats.org/drawingml/2006/main">
              <a:ext uri="{FF2B5EF4-FFF2-40B4-BE49-F238E27FC236}">
                <a16:creationId xmlns:a16="http://schemas.microsoft.com/office/drawing/2014/main" id="{3B9296AA-3349-4E4B-BE36-19F97283A5B5}"/>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2</a:t>
            </a:r>
          </a:p>
        </p:txBody>
      </p:sp>
      <p:sp>
        <p:nvSpPr>
          <p:cNvPr id="9" name="">
            <a:extLst xmlns:a="http://schemas.openxmlformats.org/drawingml/2006/main">
              <a:ext uri="{FF2B5EF4-FFF2-40B4-BE49-F238E27FC236}">
                <a16:creationId xmlns:a16="http://schemas.microsoft.com/office/drawing/2014/main" id="{039D8B98-1878-487B-9139-12EC41721F5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8699A55-49C5-4456-B1FB-96C74F49AFF1}"/>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4E293FC7-1247-4804-AD08-97959D267BD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86FA5E6F-7B58-449B-810C-4A8A0D5D32E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C33D907E-D7CE-4A1E-8C0F-8D4A5BA50F6C}"/>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EC51F188-2E94-4A85-A21C-B3FFEA51B71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5A62AF89-66E5-413E-B756-002C6555C7E8}"/>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50A781A-FB21-4408-84DB-6A499EB3A69F}"/>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E3D7E93D-4922-47A7-BAE2-8D4A913D075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C1CCAA7-3226-4560-A2C8-E102E9BE4AA8}"/>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14FC970E-333C-468F-AF0F-F16DB1A4899A}"/>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C23C7624-7875-44A4-BD34-5961CC5ED5F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27A4B39-4405-42C9-9631-6F85F8DCD98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2" name="">
            <a:extLst xmlns:a="http://schemas.openxmlformats.org/drawingml/2006/main">
              <a:ext uri="{FF2B5EF4-FFF2-40B4-BE49-F238E27FC236}">
                <a16:creationId xmlns:a16="http://schemas.microsoft.com/office/drawing/2014/main" id="{DACD79AD-12C1-4D8D-A3D9-3D068DC4BF8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604748929"/>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95ECF90-4EED-4BD6-8C3A-623DB554A07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DDE7B618-DC01-46F7-A74D-F98462E097B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8e4ab7c09cd479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5113B33-9C33-4D03-9584-03595FE40F05}"/>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C182273A-8E14-417B-8B05-82A78B4549A2}"/>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FBBE48F-EFF3-4D5E-8C87-DA1867383EF8}"/>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BBAC1EF-58F1-4926-AD90-278076D895FF}"/>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4C9A14A1-B8AD-48FB-9E25-4662F7A0CD0C}"/>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training extra…</a:t>
            </a:r>
          </a:p>
        </p:txBody>
      </p:sp>
      <p:sp>
        <p:nvSpPr>
          <p:cNvPr id="9" name="">
            <a:extLst xmlns:a="http://schemas.openxmlformats.org/drawingml/2006/main">
              <a:ext uri="{FF2B5EF4-FFF2-40B4-BE49-F238E27FC236}">
                <a16:creationId xmlns:a16="http://schemas.microsoft.com/office/drawing/2014/main" id="{89407953-D2F6-4452-B7DF-82F596DC90E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DD7B7752-B1EA-4146-85DF-F39355CF0798}"/>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89FD1D0D-F266-4838-93F0-7832EB607E9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01B86CE3-ACAB-435E-A7A2-E0C05875D3F5}"/>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training extract paraph…</a:t>
            </a:r>
          </a:p>
        </p:txBody>
      </p:sp>
      <p:sp>
        <p:nvSpPr>
          <p:cNvPr id="13" name="">
            <a:extLst xmlns:a="http://schemas.openxmlformats.org/drawingml/2006/main">
              <a:ext uri="{FF2B5EF4-FFF2-40B4-BE49-F238E27FC236}">
                <a16:creationId xmlns:a16="http://schemas.microsoft.com/office/drawing/2014/main" id="{B203F20E-B962-4A13-8E7A-997A8687551F}"/>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89D7703B-7F86-446C-AD45-2A3D0AF5080A}"/>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6506E527-AC9A-4515-B571-D04962EA9970}"/>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ED2D8E3-46AF-42F4-9F14-1A42F357F779}"/>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training extract paraph…</a:t>
            </a:r>
          </a:p>
        </p:txBody>
      </p:sp>
      <p:sp>
        <p:nvSpPr>
          <p:cNvPr id="17" name="">
            <a:extLst xmlns:a="http://schemas.openxmlformats.org/drawingml/2006/main">
              <a:ext uri="{FF2B5EF4-FFF2-40B4-BE49-F238E27FC236}">
                <a16:creationId xmlns:a16="http://schemas.microsoft.com/office/drawing/2014/main" id="{C6832B31-5D67-4F89-B818-67018885DE65}"/>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B39E0C83-DF07-4989-8A8D-2E5A492C553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6AA818E-0392-4D2C-906B-EAA5AE68E77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0" name="">
            <a:extLst xmlns:a="http://schemas.openxmlformats.org/drawingml/2006/main">
              <a:ext uri="{FF2B5EF4-FFF2-40B4-BE49-F238E27FC236}">
                <a16:creationId xmlns:a16="http://schemas.microsoft.com/office/drawing/2014/main" id="{472172E2-9E5B-4F11-8281-95B16B65FFF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136637444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610922E-3FDC-4114-8F9E-5812BB13D79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F596AB51-30CE-4578-ABC7-94AE2C772C2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dd05fa47bf8477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AE2E8CF-F2FE-43CD-9ADD-7737547AFC6C}"/>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B20FA09F-8B86-4C72-B5B6-AAEC9FF26E78}"/>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05EEF6B-0F29-4F81-B21C-62C2CA7975F5}"/>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E914D3A4-9727-42D8-A4FF-5331FD874C33}"/>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用个人立场替代资料证据</a:t>
            </a:r>
          </a:p>
        </p:txBody>
      </p:sp>
      <p:sp>
        <p:nvSpPr>
          <p:cNvPr id="8" name="">
            <a:extLst xmlns:a="http://schemas.openxmlformats.org/drawingml/2006/main">
              <a:ext uri="{FF2B5EF4-FFF2-40B4-BE49-F238E27FC236}">
                <a16:creationId xmlns:a16="http://schemas.microsoft.com/office/drawing/2014/main" id="{A3A580A0-CA3D-40F4-AB03-52B63325E0D9}"/>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51E79E5E-66F8-4C60-AF13-E4FF676C7C45}"/>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73B1D02-56B9-4C70-988E-3B111425499D}"/>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3B1EA4B4-9C5B-45D7-997D-AB719B9BFDE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stated powers have national authorisation and operat…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C12CAA97-3DEC-4BF6-AA63-D45265E8D132}"/>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3383F71-F4F3-4F2B-9C76-CF33EE3FE44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72484F9-08AF-4AFB-8CB5-FDF2DD0ABAA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15" name="">
            <a:extLst xmlns:a="http://schemas.openxmlformats.org/drawingml/2006/main">
              <a:ext uri="{FF2B5EF4-FFF2-40B4-BE49-F238E27FC236}">
                <a16:creationId xmlns:a16="http://schemas.microsoft.com/office/drawing/2014/main" id="{0991DE4A-CBEB-4081-B0BD-CD33DCEE774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1518882655"/>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AEA06F9-9D39-4C78-8841-7C5C599EF2B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81ADE88F-3543-422F-ACBA-AFCB9BB36A0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807359ec1be459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4FBC180-CFB0-44BD-807A-DAFF01D3FD57}"/>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B7F2FDB-1B86-492E-A430-1EFF3C305DF5}"/>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4BD7861-24EF-4107-9C51-A1B3D3F84083}"/>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EEB0EBD2-8B4C-4433-A52A-51263C8647A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training extract paraphrases Basic Law Article 2: the NPC authorises the HKSAR to exercise the stated executive, legislative and independent judicia…</a:t>
            </a:r>
          </a:p>
        </p:txBody>
      </p:sp>
      <p:sp>
        <p:nvSpPr>
          <p:cNvPr id="8" name="">
            <a:extLst xmlns:a="http://schemas.openxmlformats.org/drawingml/2006/main">
              <a:ext uri="{FF2B5EF4-FFF2-40B4-BE49-F238E27FC236}">
                <a16:creationId xmlns:a16="http://schemas.microsoft.com/office/drawing/2014/main" id="{5843EDB1-6093-4204-81B7-D08B1A8E3D5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4292BFF0-BCFC-435C-99E6-1DD2BBA609E3}"/>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A3AB991-F6F9-4789-9DC0-D13002D2885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AF325DD0-451F-4D2C-ADAB-FE486299729F}"/>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9CCB5CF4-97EA-4071-A2B7-1C56C03FE1EC}"/>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E89209B-F3F3-48D4-8517-8C440E25BFEE}"/>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5224A00-41A7-4531-AD0D-D6E8214075B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1FB3E11-937C-4B26-B503-61B39FAFC52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16" name="">
            <a:extLst xmlns:a="http://schemas.openxmlformats.org/drawingml/2006/main">
              <a:ext uri="{FF2B5EF4-FFF2-40B4-BE49-F238E27FC236}">
                <a16:creationId xmlns:a16="http://schemas.microsoft.com/office/drawing/2014/main" id="{38CC44E1-C2DC-4CB4-A895-C0ECDE72E0D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1450000570"/>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C8D9711-06CD-4F64-B97B-F885905F9FB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992295DB-3238-4B6B-B2B1-54D98511A16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4abf7cf704fa45c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0994272-36C7-4F67-8D99-34824F8FCD3F}"/>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648D93DA-32E5-4577-87AF-9278227343B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34B378D-9FEB-49A5-80D9-F68C51FB042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234BBE61-C486-44A5-B2AF-4BA804807257}"/>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691C78E5-4D2D-486E-AD76-3D0B2408151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52DBB243-5DB4-4423-8E6E-94D6E4F8FDA9}"/>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training extract paraphrases Basic…</a:t>
            </a:r>
          </a:p>
        </p:txBody>
      </p:sp>
      <p:sp>
        <p:nvSpPr>
          <p:cNvPr id="10" name="">
            <a:extLst xmlns:a="http://schemas.openxmlformats.org/drawingml/2006/main">
              <a:ext uri="{FF2B5EF4-FFF2-40B4-BE49-F238E27FC236}">
                <a16:creationId xmlns:a16="http://schemas.microsoft.com/office/drawing/2014/main" id="{6366240A-D126-48A2-9F01-687766387E4C}"/>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高频错因：用个人立场替代资料证据</a:t>
            </a:r>
          </a:p>
        </p:txBody>
      </p:sp>
      <p:sp>
        <p:nvSpPr>
          <p:cNvPr id="11" name="">
            <a:extLst xmlns:a="http://schemas.openxmlformats.org/drawingml/2006/main">
              <a:ext uri="{FF2B5EF4-FFF2-40B4-BE49-F238E27FC236}">
                <a16:creationId xmlns:a16="http://schemas.microsoft.com/office/drawing/2014/main" id="{66CB8468-2BC0-4DF6-9F21-990F08666634}"/>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0D6964D-3758-4778-99A6-AA436ABCD79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167D2B7A-3459-4B3E-ADD0-500BD363FE58}"/>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分析制度议题要区分事实、法律依据和价值判断</a:t>
            </a:r>
          </a:p>
        </p:txBody>
      </p:sp>
      <p:sp>
        <p:nvSpPr>
          <p:cNvPr id="14" name="">
            <a:extLst xmlns:a="http://schemas.openxmlformats.org/drawingml/2006/main">
              <a:ext uri="{FF2B5EF4-FFF2-40B4-BE49-F238E27FC236}">
                <a16:creationId xmlns:a16="http://schemas.microsoft.com/office/drawing/2014/main" id="{F04B9744-0462-40A4-AEAC-73C73A66D84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89931BC2-2FD1-45B8-9A07-364E57B2668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3B2F4C78-6959-459C-B06C-8EF1DD684EB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17" name="">
            <a:extLst xmlns:a="http://schemas.openxmlformats.org/drawingml/2006/main">
              <a:ext uri="{FF2B5EF4-FFF2-40B4-BE49-F238E27FC236}">
                <a16:creationId xmlns:a16="http://schemas.microsoft.com/office/drawing/2014/main" id="{A49D258C-6EA9-4B02-83D2-2C79633568B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33514010"/>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89E9949-7492-459A-B4BA-278D07FEDC7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13379D7F-FBB6-468A-8BF3-FC86BDE6B1D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c55f8ead9ec4e0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40D77DC-682A-421B-8099-FE8A1A213170}"/>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0FC9242-1A2A-4174-BA9C-87DB4536918C}"/>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7699EBD-01AD-4BF2-81A7-D22695CDE409}"/>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76E26E2-2EF9-476A-A28D-52C5F7F25D7E}"/>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257A04A8-EE66-4069-B776-8CC12808EC9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读条文/资料</a:t>
            </a:r>
          </a:p>
        </p:txBody>
      </p:sp>
      <p:sp>
        <p:nvSpPr>
          <p:cNvPr id="9" name="">
            <a:extLst xmlns:a="http://schemas.openxmlformats.org/drawingml/2006/main">
              <a:ext uri="{FF2B5EF4-FFF2-40B4-BE49-F238E27FC236}">
                <a16:creationId xmlns:a16="http://schemas.microsoft.com/office/drawing/2014/main" id="{3232F7F2-1D32-4B06-9FAD-F429CEE11915}"/>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4FF9584F-7578-4CE3-91E6-EC2ADB19A5FB}"/>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定层级</a:t>
            </a:r>
          </a:p>
        </p:txBody>
      </p:sp>
      <p:sp>
        <p:nvSpPr>
          <p:cNvPr id="11" name="">
            <a:extLst xmlns:a="http://schemas.openxmlformats.org/drawingml/2006/main">
              <a:ext uri="{FF2B5EF4-FFF2-40B4-BE49-F238E27FC236}">
                <a16:creationId xmlns:a16="http://schemas.microsoft.com/office/drawing/2014/main" id="{C84ABC93-8C2A-429B-A585-03FC8130F249}"/>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115D8FB-8403-40CE-8712-8363DC8357B1}"/>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说明关系</a:t>
            </a:r>
          </a:p>
        </p:txBody>
      </p:sp>
      <p:sp>
        <p:nvSpPr>
          <p:cNvPr id="13" name="">
            <a:extLst xmlns:a="http://schemas.openxmlformats.org/drawingml/2006/main">
              <a:ext uri="{FF2B5EF4-FFF2-40B4-BE49-F238E27FC236}">
                <a16:creationId xmlns:a16="http://schemas.microsoft.com/office/drawing/2014/main" id="{8F2E63A4-922C-4337-8C07-62C2B7AD44D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39842B7D-AF46-4C84-8658-9BA5DC694E27}"/>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C1F56843-755E-4106-AD41-C086F994F187}"/>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training extract paraphrases Basic Law Artic…</a:t>
            </a:r>
          </a:p>
        </p:txBody>
      </p:sp>
      <p:sp>
        <p:nvSpPr>
          <p:cNvPr id="16" name="">
            <a:extLst xmlns:a="http://schemas.openxmlformats.org/drawingml/2006/main">
              <a:ext uri="{FF2B5EF4-FFF2-40B4-BE49-F238E27FC236}">
                <a16:creationId xmlns:a16="http://schemas.microsoft.com/office/drawing/2014/main" id="{22EE1DD3-A36D-42E1-99B9-161AC0E37478}"/>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982EEEB6-88D5-4D1A-B05C-5D6961E19DD2}"/>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B6344CAD-E28F-4E35-92BB-BFB13F007CC0}"/>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The stated powers have national authorisation an…</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7D01526A-2596-4271-9B1F-3DF6B10A905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5BB45D15-E23B-4756-BE1F-0A8F5CADDDE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47E7049-5005-425F-9286-76616267B85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2" name="">
            <a:extLst xmlns:a="http://schemas.openxmlformats.org/drawingml/2006/main">
              <a:ext uri="{FF2B5EF4-FFF2-40B4-BE49-F238E27FC236}">
                <a16:creationId xmlns:a16="http://schemas.microsoft.com/office/drawing/2014/main" id="{978C3801-5DB5-467B-831A-04DE90EE1C1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490481301"/>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DB5D55D-EDF0-4157-8246-0E5517C3BBD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2FD67DB5-80AF-45BF-A96D-0369D623528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a18a76d58c547d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50DC0B9-3F35-4A77-BFEE-A7C8AFC185CD}"/>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82A62C5C-E730-4A81-95A6-F553D7D6C723}"/>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590C97C-8330-40A5-88D9-568381939EC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6C3378A-2885-4BA3-916C-506555B8834B}"/>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DC80628F-0EEA-43FD-BC7F-B3A4C896981C}"/>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C3E71D48-D59E-4D21-904A-007DBFB25E71}"/>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124FAF94-20E7-4E71-B601-D92D9BFE20D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D84CF01B-6867-4E5A-A538-1E295CAFB76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A8DE53E-0190-4C4C-98B0-FC853207679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9AF67BA7-EBF1-4C73-A9F8-D5B0FEE9145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6DA1BB81-E3A0-4719-A6F6-7B31FBC4414D}"/>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2379C94-C072-4347-8674-15C6E8AB7EE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C2AD92AB-FAE4-42A2-ACE1-7AB5FFBAF6BE}"/>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用个人立场替代资料证据</a:t>
            </a:r>
          </a:p>
        </p:txBody>
      </p:sp>
      <p:sp>
        <p:nvSpPr>
          <p:cNvPr id="17" name="">
            <a:extLst xmlns:a="http://schemas.openxmlformats.org/drawingml/2006/main">
              <a:ext uri="{FF2B5EF4-FFF2-40B4-BE49-F238E27FC236}">
                <a16:creationId xmlns:a16="http://schemas.microsoft.com/office/drawing/2014/main" id="{7BF7D5AF-6381-4783-8133-C7D6F2EC763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FC50D29C-7C08-4A9F-9520-45E36DDC10C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8F3C776B-ACC5-40DF-A0F1-E76B114709EE}"/>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27B6AE4-F4F6-4F06-83C7-5E05CA11949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67CDEC7-C240-496F-BA4E-792E2386857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2" name="">
            <a:extLst xmlns:a="http://schemas.openxmlformats.org/drawingml/2006/main">
              <a:ext uri="{FF2B5EF4-FFF2-40B4-BE49-F238E27FC236}">
                <a16:creationId xmlns:a16="http://schemas.microsoft.com/office/drawing/2014/main" id="{C379E7F4-6777-4D4D-AA93-63832E01EB4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5714335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BD9E57A-0C26-4311-9276-057FB85481E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AC957C52-6884-467F-979D-AA5D49D2F22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79acb470330445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CD8885A-0D89-4267-8967-013107C14A25}"/>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998038D7-05FA-47E6-94BF-A172D49F4FEF}"/>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74A59EB-668D-456F-8A33-9E4EE6ED6AB1}"/>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11555D0E-AA0C-4AAF-89A4-7F1185E2FF0F}"/>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一国两制与基本法</a:t>
            </a:r>
          </a:p>
        </p:txBody>
      </p:sp>
      <p:sp>
        <p:nvSpPr>
          <p:cNvPr id="8" name="">
            <a:extLst xmlns:a="http://schemas.openxmlformats.org/drawingml/2006/main">
              <a:ext uri="{FF2B5EF4-FFF2-40B4-BE49-F238E27FC236}">
                <a16:creationId xmlns:a16="http://schemas.microsoft.com/office/drawing/2014/main" id="{EBCF70F0-EB94-42A6-98C7-2306888535B9}"/>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9AFF3AC7-4CBB-4079-B30E-215C49B955D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FD7475B4-A18B-482B-957C-085BDB0B11D8}"/>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分析制度议题要区分事实、法律依据和价值判断</a:t>
            </a:r>
          </a:p>
        </p:txBody>
      </p:sp>
      <p:sp>
        <p:nvSpPr>
          <p:cNvPr id="11" name="">
            <a:extLst xmlns:a="http://schemas.openxmlformats.org/drawingml/2006/main">
              <a:ext uri="{FF2B5EF4-FFF2-40B4-BE49-F238E27FC236}">
                <a16:creationId xmlns:a16="http://schemas.microsoft.com/office/drawing/2014/main" id="{874A333D-352D-48D7-9184-E7B909EA18F0}"/>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534C831B-BD96-43DA-9B7C-DA1EB8F8475B}"/>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E3B0A412-7A2E-46EC-A45C-412159428955}"/>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读条文/资料—定层级—说明关系</a:t>
            </a:r>
          </a:p>
        </p:txBody>
      </p:sp>
      <p:sp>
        <p:nvSpPr>
          <p:cNvPr id="14" name="">
            <a:extLst xmlns:a="http://schemas.openxmlformats.org/drawingml/2006/main">
              <a:ext uri="{FF2B5EF4-FFF2-40B4-BE49-F238E27FC236}">
                <a16:creationId xmlns:a16="http://schemas.microsoft.com/office/drawing/2014/main" id="{7008673F-DFE5-469F-BC77-0164B0B60E3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D5985FD-DB55-4D22-BAB3-703F331F6E30}"/>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EC4F57B5-944B-42D0-BA04-2BB6148EB626}"/>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用个人立场替代资料证据</a:t>
            </a:r>
          </a:p>
        </p:txBody>
      </p:sp>
      <p:sp>
        <p:nvSpPr>
          <p:cNvPr id="17" name="">
            <a:extLst xmlns:a="http://schemas.openxmlformats.org/drawingml/2006/main">
              <a:ext uri="{FF2B5EF4-FFF2-40B4-BE49-F238E27FC236}">
                <a16:creationId xmlns:a16="http://schemas.microsoft.com/office/drawing/2014/main" id="{7CBAEC32-6D99-450B-8FDE-11C5A5A7434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02B7BA25-CB7A-4CB2-81F0-E779837EBB4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C3E96D9-FA50-4E23-855F-5C0D4DCAE2E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0" name="">
            <a:extLst xmlns:a="http://schemas.openxmlformats.org/drawingml/2006/main">
              <a:ext uri="{FF2B5EF4-FFF2-40B4-BE49-F238E27FC236}">
                <a16:creationId xmlns:a16="http://schemas.microsoft.com/office/drawing/2014/main" id="{64285819-5DEF-4438-8573-C8022BB66BE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801502050"/>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FEA1673-D2E5-4EF4-9164-EB168F8F86D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5755F32C-6587-4AE8-BA8D-400717A765A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e24680b351d494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34AACF0-9E14-41CC-825C-6292F7E5D80E}"/>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F404116A-22A0-453D-A176-E016D23DB64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E976109-C6EE-483B-8B9E-A423346F45A7}"/>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FC530CCE-F4AF-489C-A890-8ED57E74D370}"/>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70073B3C-05D6-49BC-8006-E97DA0AC4D6E}"/>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A73FB9D9-1837-416E-B4CC-8714BED8F412}"/>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F85ED563-3B9A-4F86-9744-7D525E3B0924}"/>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分析制度议题要区分事实、法律依据和价值判断</a:t>
            </a:r>
          </a:p>
        </p:txBody>
      </p:sp>
      <p:sp>
        <p:nvSpPr>
          <p:cNvPr id="11" name="">
            <a:extLst xmlns:a="http://schemas.openxmlformats.org/drawingml/2006/main">
              <a:ext uri="{FF2B5EF4-FFF2-40B4-BE49-F238E27FC236}">
                <a16:creationId xmlns:a16="http://schemas.microsoft.com/office/drawing/2014/main" id="{3BD6E185-0FE4-4F34-916F-860D3296ACC2}"/>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E25D92E9-1A81-4AD0-B329-6BB1024C123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5361E1F-D7F3-423B-9E88-4698D184C7D7}"/>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读条文/资料—定层级—说明关系</a:t>
            </a:r>
          </a:p>
        </p:txBody>
      </p:sp>
      <p:sp>
        <p:nvSpPr>
          <p:cNvPr id="14" name="">
            <a:extLst xmlns:a="http://schemas.openxmlformats.org/drawingml/2006/main">
              <a:ext uri="{FF2B5EF4-FFF2-40B4-BE49-F238E27FC236}">
                <a16:creationId xmlns:a16="http://schemas.microsoft.com/office/drawing/2014/main" id="{01D3A734-E813-4871-898B-40A7D8C10984}"/>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077A65BE-9B6F-4971-A367-19F7EE295AD0}"/>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4ED37782-4AAF-43EC-929B-3B8C0D856303}"/>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检查：用个人立场替代资料证据</a:t>
            </a:r>
          </a:p>
        </p:txBody>
      </p:sp>
      <p:sp>
        <p:nvSpPr>
          <p:cNvPr id="17" name="">
            <a:extLst xmlns:a="http://schemas.openxmlformats.org/drawingml/2006/main">
              <a:ext uri="{FF2B5EF4-FFF2-40B4-BE49-F238E27FC236}">
                <a16:creationId xmlns:a16="http://schemas.microsoft.com/office/drawing/2014/main" id="{41353282-4CAC-44D6-8717-9E6D5885AAB3}"/>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319A7900-5985-41E1-861D-0B5BF36F780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DC888C8-E1BA-45D2-918A-E02468DC97F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0" name="">
            <a:extLst xmlns:a="http://schemas.openxmlformats.org/drawingml/2006/main">
              <a:ext uri="{FF2B5EF4-FFF2-40B4-BE49-F238E27FC236}">
                <a16:creationId xmlns:a16="http://schemas.microsoft.com/office/drawing/2014/main" id="{DA83E482-7D9D-4501-8116-E816284856A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1365687034"/>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0943F81-2D55-421A-8E56-8DDA2860A31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A3264C35-E5AD-402B-9714-4856A29E222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ed847734dca4f9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7E18166-4BE7-47A3-8903-DC2A0C0B7E7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4B6402A1-6ACF-4868-AC2A-673278F9D9AB}"/>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06A0F61-1B48-4444-87B9-3A36E91C0035}"/>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454D0E6F-4C54-4679-9364-2B30814CA832}"/>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training extract paraphrases Basic Law Article 2: the NPC authorises the HKSAR to exercise the stated executive, legislative and…</a:t>
            </a:r>
          </a:p>
        </p:txBody>
      </p:sp>
      <p:sp>
        <p:nvSpPr>
          <p:cNvPr id="8" name="">
            <a:extLst xmlns:a="http://schemas.openxmlformats.org/drawingml/2006/main">
              <a:ext uri="{FF2B5EF4-FFF2-40B4-BE49-F238E27FC236}">
                <a16:creationId xmlns:a16="http://schemas.microsoft.com/office/drawing/2014/main" id="{65EEEE22-8D42-4656-B248-03078C72E661}"/>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6</a:t>
            </a:r>
          </a:p>
        </p:txBody>
      </p:sp>
      <p:sp>
        <p:nvSpPr>
          <p:cNvPr id="9" name="">
            <a:extLst xmlns:a="http://schemas.openxmlformats.org/drawingml/2006/main">
              <a:ext uri="{FF2B5EF4-FFF2-40B4-BE49-F238E27FC236}">
                <a16:creationId xmlns:a16="http://schemas.microsoft.com/office/drawing/2014/main" id="{E5AD1E7C-F937-464B-9A50-6BDFA36D618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FBBBFAE-7DE0-4060-AD2D-30C075A3C2F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B23C8896-2C1C-4903-B9C4-E511A7CED658}"/>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3E16F711-9FEE-4D0F-9206-705F9421D1B8}"/>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5ECC5562-1898-4C1A-BC1F-EBFDEF4079E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02B3CBBB-CCBF-43D9-BB54-F73AE81BFEEE}"/>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6BFF4437-6068-4AFE-986F-DE9FD797CE4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2001448-B4D2-4629-9BA0-92E23A66A2E2}"/>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521729C-5ED7-4406-A21F-C2855AFD496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A34E5DD-D72C-4F08-8BC5-F14721E168B8}"/>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B9CBE988-E1A1-4FCB-8D33-CE1D08B7E11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7F73CFF3-A9BA-46C0-BA25-3B3824D65A6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D48E5D5-EDE8-4D46-927A-B5851254C51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2" name="">
            <a:extLst xmlns:a="http://schemas.openxmlformats.org/drawingml/2006/main">
              <a:ext uri="{FF2B5EF4-FFF2-40B4-BE49-F238E27FC236}">
                <a16:creationId xmlns:a16="http://schemas.microsoft.com/office/drawing/2014/main" id="{C0BA9B0F-FAF5-43A0-85E4-3833613F133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432321486"/>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E9FD79E-7874-4153-B78D-2256C0BBB14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02D0AB77-BE5A-44B8-B60E-BED23850BBE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14a19115b7b46a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EEDADBF-48E4-498C-B240-F4EF7CD6D8B9}"/>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48754C0-38E4-4F66-84FF-46711659267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6225426-473A-4511-A8B4-223AF43A0514}"/>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C3F3FF17-2E09-4121-A9AF-DF76D0F2AF9C}"/>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771C863F-0D0B-41FB-AC6E-37A023616917}"/>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training extra…</a:t>
            </a:r>
          </a:p>
        </p:txBody>
      </p:sp>
      <p:sp>
        <p:nvSpPr>
          <p:cNvPr id="9" name="">
            <a:extLst xmlns:a="http://schemas.openxmlformats.org/drawingml/2006/main">
              <a:ext uri="{FF2B5EF4-FFF2-40B4-BE49-F238E27FC236}">
                <a16:creationId xmlns:a16="http://schemas.microsoft.com/office/drawing/2014/main" id="{D77B8EA7-772C-4F02-B505-C1302D485D28}"/>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6B5AC499-BF15-469D-AEC6-C71E7D8A8CB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75FD214F-7CAD-4E96-AB3F-18D3D7693B0C}"/>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77F7CD02-66A4-4C67-A6D0-54D4AE3B1D25}"/>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training extract paraph…</a:t>
            </a:r>
          </a:p>
        </p:txBody>
      </p:sp>
      <p:sp>
        <p:nvSpPr>
          <p:cNvPr id="13" name="">
            <a:extLst xmlns:a="http://schemas.openxmlformats.org/drawingml/2006/main">
              <a:ext uri="{FF2B5EF4-FFF2-40B4-BE49-F238E27FC236}">
                <a16:creationId xmlns:a16="http://schemas.microsoft.com/office/drawing/2014/main" id="{44AE797B-52A7-4DAD-97BD-B7464E022262}"/>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6D490BE5-91FE-40C6-9A17-76E0814551E9}"/>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3CEE8E79-F87C-46B8-B7D7-B24C9F27E85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6555F776-06D4-4B88-87B3-55941F4B280E}"/>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training extract paraph…</a:t>
            </a:r>
          </a:p>
        </p:txBody>
      </p:sp>
      <p:sp>
        <p:nvSpPr>
          <p:cNvPr id="17" name="">
            <a:extLst xmlns:a="http://schemas.openxmlformats.org/drawingml/2006/main">
              <a:ext uri="{FF2B5EF4-FFF2-40B4-BE49-F238E27FC236}">
                <a16:creationId xmlns:a16="http://schemas.microsoft.com/office/drawing/2014/main" id="{E78FF6D0-3508-49C8-89F5-31CDE5883D29}"/>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AC3C0486-A478-453A-BE4D-A1E1AF149C7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ADFC959-7BAE-414E-A9F3-AE0627B06C3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20" name="">
            <a:extLst xmlns:a="http://schemas.openxmlformats.org/drawingml/2006/main">
              <a:ext uri="{FF2B5EF4-FFF2-40B4-BE49-F238E27FC236}">
                <a16:creationId xmlns:a16="http://schemas.microsoft.com/office/drawing/2014/main" id="{4AE1470F-10B8-45BC-AF67-981D0D66ECD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98341670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BA5EF39-D0F1-4FF6-9961-9D3A6E25341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F7E43CFC-0E97-4B7C-89B7-8C07EA1BEC3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b17f91ecdeb4d4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955EEA5-E5E5-4C62-87BD-CC2AC7C85094}"/>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E5B9FCFB-4CC5-492A-B5E7-29AF7C0532F2}"/>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6B99993-62D0-48F1-87D8-7863589A3B2C}"/>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736124E1-E9AE-44F2-8580-7EFB0730186D}"/>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用个人立场替代资料证据</a:t>
            </a:r>
          </a:p>
        </p:txBody>
      </p:sp>
      <p:sp>
        <p:nvSpPr>
          <p:cNvPr id="8" name="">
            <a:extLst xmlns:a="http://schemas.openxmlformats.org/drawingml/2006/main">
              <a:ext uri="{FF2B5EF4-FFF2-40B4-BE49-F238E27FC236}">
                <a16:creationId xmlns:a16="http://schemas.microsoft.com/office/drawing/2014/main" id="{EBC5950B-15F5-4182-A48A-BF3C6221EE45}"/>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AC6433B2-B6AE-4B20-941E-714A2DC3F9C5}"/>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0D5A229-EFEE-412E-82CE-7A6A0203E00C}"/>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362E0505-0038-4CD6-B506-EE826D6FF1BC}"/>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Separate the source of authority, the po…</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96741FDC-1B90-49B9-A73F-7ADF792715D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7F2472BB-5BDC-460B-8502-9CDC1AEF14E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5DDF823-907D-46F4-9813-2755ADD812A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15" name="">
            <a:extLst xmlns:a="http://schemas.openxmlformats.org/drawingml/2006/main">
              <a:ext uri="{FF2B5EF4-FFF2-40B4-BE49-F238E27FC236}">
                <a16:creationId xmlns:a16="http://schemas.microsoft.com/office/drawing/2014/main" id="{CCBE6415-DC88-499E-9687-24997FFE9E9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1478052207"/>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7240F07-51AA-42D5-A615-8CAC01930BC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3ED714D8-1695-4E0E-9A8B-D4AEE5C5C69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87aafde0621b430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29B3EFC-FFB2-40D2-9156-774BD88953B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8CD3DACB-C50F-471C-8C30-1095107A9F7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AF8E790-F4F0-485F-97F4-8C05EE218F13}"/>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64043B8F-FF24-4A5E-A07B-965E1142C10B}"/>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training extract paraphrases Basic Law Article 2: the NPC authorises the HKSAR to exercise the stated executive, legislative and independent judicia…</a:t>
            </a:r>
          </a:p>
        </p:txBody>
      </p:sp>
      <p:sp>
        <p:nvSpPr>
          <p:cNvPr id="8" name="">
            <a:extLst xmlns:a="http://schemas.openxmlformats.org/drawingml/2006/main">
              <a:ext uri="{FF2B5EF4-FFF2-40B4-BE49-F238E27FC236}">
                <a16:creationId xmlns:a16="http://schemas.microsoft.com/office/drawing/2014/main" id="{30498375-ABD1-4484-B43E-7856A6C5E2F1}"/>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3B411BCC-747D-474C-913F-A808C83D22E3}"/>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EE094F8-5B5B-4111-9AE5-82DF5ED62135}"/>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386928CE-F01A-4318-8B93-1236B91B0BE2}"/>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3A34CE78-A351-4787-824B-3A7F7368ECA6}"/>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E7F28981-C885-408C-9A13-6D92C7794A4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DAF5EAAA-F850-43CF-A4B0-5E558CF0526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328BA7A-EC65-4D29-A2F0-5C1DF1F2C25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一国两制与基本法</a:t>
            </a:r>
          </a:p>
        </p:txBody>
      </p:sp>
      <p:sp>
        <p:nvSpPr>
          <p:cNvPr id="16" name="">
            <a:extLst xmlns:a="http://schemas.openxmlformats.org/drawingml/2006/main">
              <a:ext uri="{FF2B5EF4-FFF2-40B4-BE49-F238E27FC236}">
                <a16:creationId xmlns:a16="http://schemas.microsoft.com/office/drawing/2014/main" id="{F6CB550C-17DB-4DB7-9726-1D56041CFF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54952630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2026-08-19T08:47:35.5940000Z</dcterms:created>
  <dcterms:modified xsi:type="dcterms:W3CDTF">2026-08-19T08:47:35.5940000Z</dcterms:modified>
</coreProperties>
</file>