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97e4d423ee4b65" /><Relationship Type="http://schemas.openxmlformats.org/officeDocument/2006/relationships/extended-properties" Target="/docProps/app.xml" Id="R3ab97aa063fa4d69" /><Relationship Type="http://schemas.openxmlformats.org/officeDocument/2006/relationships/officeDocument" Target="/ppt/presentation.xml" Id="R72a231a997d04f9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0ab5d6a0414be1"/>
  </p:sldMasterIdLst>
  <p:notesMasterIdLst>
    <p:notesMasterId xmlns:r="http://schemas.openxmlformats.org/officeDocument/2006/relationships" r:id="R7c4fa99b11fe4e89"/>
  </p:notesMasterIdLst>
  <p:sldIdLst>
    <p:sldId xmlns:r="http://schemas.openxmlformats.org/officeDocument/2006/relationships" id="256" r:id="R80e4f89646b241b7"/>
    <p:sldId xmlns:r="http://schemas.openxmlformats.org/officeDocument/2006/relationships" id="257" r:id="Rfb05fad9d4fc4c8f"/>
    <p:sldId xmlns:r="http://schemas.openxmlformats.org/officeDocument/2006/relationships" id="258" r:id="R5b1be79850de4628"/>
    <p:sldId xmlns:r="http://schemas.openxmlformats.org/officeDocument/2006/relationships" id="259" r:id="Re7722802fffa4a38"/>
    <p:sldId xmlns:r="http://schemas.openxmlformats.org/officeDocument/2006/relationships" id="260" r:id="R7f735bba636744ef"/>
    <p:sldId xmlns:r="http://schemas.openxmlformats.org/officeDocument/2006/relationships" id="261" r:id="R85c2cc634ef24bb2"/>
    <p:sldId xmlns:r="http://schemas.openxmlformats.org/officeDocument/2006/relationships" id="262" r:id="R1daa1b3d32084f0c"/>
    <p:sldId xmlns:r="http://schemas.openxmlformats.org/officeDocument/2006/relationships" id="263" r:id="R55f539accf6e4e9b"/>
    <p:sldId xmlns:r="http://schemas.openxmlformats.org/officeDocument/2006/relationships" id="264" r:id="R23e4f997bfd84657"/>
    <p:sldId xmlns:r="http://schemas.openxmlformats.org/officeDocument/2006/relationships" id="265" r:id="Re171b42f09764543"/>
    <p:sldId xmlns:r="http://schemas.openxmlformats.org/officeDocument/2006/relationships" id="266" r:id="Rc8cb63948fdc445b"/>
    <p:sldId xmlns:r="http://schemas.openxmlformats.org/officeDocument/2006/relationships" id="267" r:id="R5dc719131c1f4114"/>
    <p:sldId xmlns:r="http://schemas.openxmlformats.org/officeDocument/2006/relationships" id="268" r:id="R12ab79e8e7c148bf"/>
    <p:sldId xmlns:r="http://schemas.openxmlformats.org/officeDocument/2006/relationships" id="269" r:id="Rc98de9033c6c4c77"/>
    <p:sldId xmlns:r="http://schemas.openxmlformats.org/officeDocument/2006/relationships" id="270" r:id="R8cf485175ce14d2d"/>
    <p:sldId xmlns:r="http://schemas.openxmlformats.org/officeDocument/2006/relationships" id="271" r:id="R939d7b1a4cb24abd"/>
    <p:sldId xmlns:r="http://schemas.openxmlformats.org/officeDocument/2006/relationships" id="272" r:id="R15ab0d2a11e947ba"/>
    <p:sldId xmlns:r="http://schemas.openxmlformats.org/officeDocument/2006/relationships" id="273" r:id="R47455a2191b84b79"/>
    <p:sldId xmlns:r="http://schemas.openxmlformats.org/officeDocument/2006/relationships" id="274" r:id="R7a38bf208b6545e0"/>
    <p:sldId xmlns:r="http://schemas.openxmlformats.org/officeDocument/2006/relationships" id="275" r:id="R5cd0a99fb5994b13"/>
    <p:sldId xmlns:r="http://schemas.openxmlformats.org/officeDocument/2006/relationships" id="276" r:id="Rf7800c67a3864219"/>
    <p:sldId xmlns:r="http://schemas.openxmlformats.org/officeDocument/2006/relationships" id="277" r:id="R7f44775e022c48c2"/>
    <p:sldId xmlns:r="http://schemas.openxmlformats.org/officeDocument/2006/relationships" id="278" r:id="R1fbe5ec246264709"/>
    <p:sldId xmlns:r="http://schemas.openxmlformats.org/officeDocument/2006/relationships" id="279" r:id="R654726cc09a24fe9"/>
    <p:sldId xmlns:r="http://schemas.openxmlformats.org/officeDocument/2006/relationships" id="280" r:id="R9f48086ec03543db"/>
    <p:sldId xmlns:r="http://schemas.openxmlformats.org/officeDocument/2006/relationships" id="281" r:id="R80295148ffd446b3"/>
    <p:sldId xmlns:r="http://schemas.openxmlformats.org/officeDocument/2006/relationships" id="282" r:id="R2b07982e850a42c6"/>
    <p:sldId xmlns:r="http://schemas.openxmlformats.org/officeDocument/2006/relationships" id="283" r:id="R6b8b021ced5549ea"/>
    <p:sldId xmlns:r="http://schemas.openxmlformats.org/officeDocument/2006/relationships" id="284" r:id="R5cbe8b5bf4d6448c"/>
    <p:sldId xmlns:r="http://schemas.openxmlformats.org/officeDocument/2006/relationships" id="285" r:id="Rc3febfae32c140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1b5ff31718455f" /><Relationship Type="http://schemas.openxmlformats.org/officeDocument/2006/relationships/slideMaster" Target="/ppt/slideMasters/slideMaster1.xml" Id="Rc80ab5d6a0414be1" /><Relationship Type="http://schemas.openxmlformats.org/officeDocument/2006/relationships/notesMaster" Target="/ppt/notesMasters/notesMaster1.xml" Id="R7c4fa99b11fe4e89" /><Relationship Type="http://schemas.openxmlformats.org/officeDocument/2006/relationships/presProps" Target="/ppt/presProps.xml" Id="R2b97205f933b47c7" /><Relationship Type="http://schemas.openxmlformats.org/officeDocument/2006/relationships/tableStyles" Target="/ppt/tableStyles.xml" Id="R081bdf3e1737420a" /><Relationship Type="http://schemas.openxmlformats.org/officeDocument/2006/relationships/slide" Target="/ppt/slides/slide1.xml" Id="R80e4f89646b241b7" /><Relationship Type="http://schemas.openxmlformats.org/officeDocument/2006/relationships/slide" Target="/ppt/slides/slide2.xml" Id="Rfb05fad9d4fc4c8f" /><Relationship Type="http://schemas.openxmlformats.org/officeDocument/2006/relationships/slide" Target="/ppt/slides/slide3.xml" Id="R5b1be79850de4628" /><Relationship Type="http://schemas.openxmlformats.org/officeDocument/2006/relationships/slide" Target="/ppt/slides/slide4.xml" Id="Re7722802fffa4a38" /><Relationship Type="http://schemas.openxmlformats.org/officeDocument/2006/relationships/slide" Target="/ppt/slides/slide5.xml" Id="R7f735bba636744ef" /><Relationship Type="http://schemas.openxmlformats.org/officeDocument/2006/relationships/slide" Target="/ppt/slides/slide6.xml" Id="R85c2cc634ef24bb2" /><Relationship Type="http://schemas.openxmlformats.org/officeDocument/2006/relationships/slide" Target="/ppt/slides/slide7.xml" Id="R1daa1b3d32084f0c" /><Relationship Type="http://schemas.openxmlformats.org/officeDocument/2006/relationships/slide" Target="/ppt/slides/slide8.xml" Id="R55f539accf6e4e9b" /><Relationship Type="http://schemas.openxmlformats.org/officeDocument/2006/relationships/slide" Target="/ppt/slides/slide9.xml" Id="R23e4f997bfd84657" /><Relationship Type="http://schemas.openxmlformats.org/officeDocument/2006/relationships/slide" Target="/ppt/slides/slide10.xml" Id="Re171b42f09764543" /><Relationship Type="http://schemas.openxmlformats.org/officeDocument/2006/relationships/slide" Target="/ppt/slides/slide11.xml" Id="Rc8cb63948fdc445b" /><Relationship Type="http://schemas.openxmlformats.org/officeDocument/2006/relationships/slide" Target="/ppt/slides/slide12.xml" Id="R5dc719131c1f4114" /><Relationship Type="http://schemas.openxmlformats.org/officeDocument/2006/relationships/slide" Target="/ppt/slides/slide13.xml" Id="R12ab79e8e7c148bf" /><Relationship Type="http://schemas.openxmlformats.org/officeDocument/2006/relationships/slide" Target="/ppt/slides/slide14.xml" Id="Rc98de9033c6c4c77" /><Relationship Type="http://schemas.openxmlformats.org/officeDocument/2006/relationships/slide" Target="/ppt/slides/slide15.xml" Id="R8cf485175ce14d2d" /><Relationship Type="http://schemas.openxmlformats.org/officeDocument/2006/relationships/slide" Target="/ppt/slides/slide16.xml" Id="R939d7b1a4cb24abd" /><Relationship Type="http://schemas.openxmlformats.org/officeDocument/2006/relationships/slide" Target="/ppt/slides/slide17.xml" Id="R15ab0d2a11e947ba" /><Relationship Type="http://schemas.openxmlformats.org/officeDocument/2006/relationships/slide" Target="/ppt/slides/slide18.xml" Id="R47455a2191b84b79" /><Relationship Type="http://schemas.openxmlformats.org/officeDocument/2006/relationships/slide" Target="/ppt/slides/slide19.xml" Id="R7a38bf208b6545e0" /><Relationship Type="http://schemas.openxmlformats.org/officeDocument/2006/relationships/slide" Target="/ppt/slides/slide20.xml" Id="R5cd0a99fb5994b13" /><Relationship Type="http://schemas.openxmlformats.org/officeDocument/2006/relationships/slide" Target="/ppt/slides/slide21.xml" Id="Rf7800c67a3864219" /><Relationship Type="http://schemas.openxmlformats.org/officeDocument/2006/relationships/slide" Target="/ppt/slides/slide22.xml" Id="R7f44775e022c48c2" /><Relationship Type="http://schemas.openxmlformats.org/officeDocument/2006/relationships/slide" Target="/ppt/slides/slide23.xml" Id="R1fbe5ec246264709" /><Relationship Type="http://schemas.openxmlformats.org/officeDocument/2006/relationships/slide" Target="/ppt/slides/slide24.xml" Id="R654726cc09a24fe9" /><Relationship Type="http://schemas.openxmlformats.org/officeDocument/2006/relationships/slide" Target="/ppt/slides/slide25.xml" Id="R9f48086ec03543db" /><Relationship Type="http://schemas.openxmlformats.org/officeDocument/2006/relationships/slide" Target="/ppt/slides/slide26.xml" Id="R80295148ffd446b3" /><Relationship Type="http://schemas.openxmlformats.org/officeDocument/2006/relationships/slide" Target="/ppt/slides/slide27.xml" Id="R2b07982e850a42c6" /><Relationship Type="http://schemas.openxmlformats.org/officeDocument/2006/relationships/slide" Target="/ppt/slides/slide28.xml" Id="R6b8b021ced5549ea" /><Relationship Type="http://schemas.openxmlformats.org/officeDocument/2006/relationships/slide" Target="/ppt/slides/slide29.xml" Id="R5cbe8b5bf4d6448c" /><Relationship Type="http://schemas.openxmlformats.org/officeDocument/2006/relationships/slide" Target="/ppt/slides/slide30.xml" Id="Rc3febfae32c140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eacb3e85004d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5ecaa6d1704f7e" /><Relationship Type="http://schemas.openxmlformats.org/officeDocument/2006/relationships/notesMaster" Target="/ppt/notesMasters/notesMaster1.xml" Id="R689d28f8798347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7bde0f4772f4fd1" /><Relationship Type="http://schemas.openxmlformats.org/officeDocument/2006/relationships/notesMaster" Target="/ppt/notesMasters/notesMaster1.xml" Id="Rb2aefbb3321d4f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570e7efbe74472" /><Relationship Type="http://schemas.openxmlformats.org/officeDocument/2006/relationships/notesMaster" Target="/ppt/notesMasters/notesMaster1.xml" Id="Rf4deeb3320ad4d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1d727eeb99c4230" /><Relationship Type="http://schemas.openxmlformats.org/officeDocument/2006/relationships/notesMaster" Target="/ppt/notesMasters/notesMaster1.xml" Id="R18de9c1b226f41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c90d2e32b7480f" /><Relationship Type="http://schemas.openxmlformats.org/officeDocument/2006/relationships/notesMaster" Target="/ppt/notesMasters/notesMaster1.xml" Id="Rd56a9386656c40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f19a4072b94f9c" /><Relationship Type="http://schemas.openxmlformats.org/officeDocument/2006/relationships/notesMaster" Target="/ppt/notesMasters/notesMaster1.xml" Id="R0069f451624b4f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d18c0dd81b41d6" /><Relationship Type="http://schemas.openxmlformats.org/officeDocument/2006/relationships/notesMaster" Target="/ppt/notesMasters/notesMaster1.xml" Id="R3c2c276efd394c4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c9a383d17e4c7b" /><Relationship Type="http://schemas.openxmlformats.org/officeDocument/2006/relationships/notesMaster" Target="/ppt/notesMasters/notesMaster1.xml" Id="R797d240962e24a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c0fc5eb9f714ebd" /><Relationship Type="http://schemas.openxmlformats.org/officeDocument/2006/relationships/notesMaster" Target="/ppt/notesMasters/notesMaster1.xml" Id="R11c9e4075ce8435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de3cdbc45ca48c4" /><Relationship Type="http://schemas.openxmlformats.org/officeDocument/2006/relationships/notesMaster" Target="/ppt/notesMasters/notesMaster1.xml" Id="R6a0fb670fa5e4f8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194e904c7d46c4" /><Relationship Type="http://schemas.openxmlformats.org/officeDocument/2006/relationships/notesMaster" Target="/ppt/notesMasters/notesMaster1.xml" Id="Re8f51af46cc7413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f436f54be474b41" /><Relationship Type="http://schemas.openxmlformats.org/officeDocument/2006/relationships/notesMaster" Target="/ppt/notesMasters/notesMaster1.xml" Id="R837752a829c44bb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3ac30a60cf843c7" /><Relationship Type="http://schemas.openxmlformats.org/officeDocument/2006/relationships/notesMaster" Target="/ppt/notesMasters/notesMaster1.xml" Id="R570e40b097f0459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de67083a72548d3" /><Relationship Type="http://schemas.openxmlformats.org/officeDocument/2006/relationships/notesMaster" Target="/ppt/notesMasters/notesMaster1.xml" Id="R00461901a2dd488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996dd3bd9084b29" /><Relationship Type="http://schemas.openxmlformats.org/officeDocument/2006/relationships/notesMaster" Target="/ppt/notesMasters/notesMaster1.xml" Id="R1193238554de47c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552d8b82cd94b51" /><Relationship Type="http://schemas.openxmlformats.org/officeDocument/2006/relationships/notesMaster" Target="/ppt/notesMasters/notesMaster1.xml" Id="R0b75b804023c434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33687759903465e" /><Relationship Type="http://schemas.openxmlformats.org/officeDocument/2006/relationships/notesMaster" Target="/ppt/notesMasters/notesMaster1.xml" Id="R75b64c7315544f8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d7f3096870c47c5" /><Relationship Type="http://schemas.openxmlformats.org/officeDocument/2006/relationships/notesMaster" Target="/ppt/notesMasters/notesMaster1.xml" Id="R3aeb8ac0584f4c3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078d082159f4477" /><Relationship Type="http://schemas.openxmlformats.org/officeDocument/2006/relationships/notesMaster" Target="/ppt/notesMasters/notesMaster1.xml" Id="R80ae81ea5cca4bf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e5d331ee9304279" /><Relationship Type="http://schemas.openxmlformats.org/officeDocument/2006/relationships/notesMaster" Target="/ppt/notesMasters/notesMaster1.xml" Id="R7d314de8c69e47c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e85f9e8741940f1" /><Relationship Type="http://schemas.openxmlformats.org/officeDocument/2006/relationships/notesMaster" Target="/ppt/notesMasters/notesMaster1.xml" Id="R20cb76e662484c9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2fdf50af66d40dc" /><Relationship Type="http://schemas.openxmlformats.org/officeDocument/2006/relationships/notesMaster" Target="/ppt/notesMasters/notesMaster1.xml" Id="R3867b280182045c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8acf0aead3c4741" /><Relationship Type="http://schemas.openxmlformats.org/officeDocument/2006/relationships/notesMaster" Target="/ppt/notesMasters/notesMaster1.xml" Id="R52ef19b2829343c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0ac1fc123f9442f" /><Relationship Type="http://schemas.openxmlformats.org/officeDocument/2006/relationships/notesMaster" Target="/ppt/notesMasters/notesMaster1.xml" Id="R5bb12bdc7b014cd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72698fcb3bf4ae7" /><Relationship Type="http://schemas.openxmlformats.org/officeDocument/2006/relationships/notesMaster" Target="/ppt/notesMasters/notesMaster1.xml" Id="R855a71eaeabd4a3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9cb9da53e884a09" /><Relationship Type="http://schemas.openxmlformats.org/officeDocument/2006/relationships/notesMaster" Target="/ppt/notesMasters/notesMaster1.xml" Id="R4595238acc664f9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1b5818692d94b09" /><Relationship Type="http://schemas.openxmlformats.org/officeDocument/2006/relationships/notesMaster" Target="/ppt/notesMasters/notesMaster1.xml" Id="Rb01a83339faf4c8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f0885a95a074b74" /><Relationship Type="http://schemas.openxmlformats.org/officeDocument/2006/relationships/notesMaster" Target="/ppt/notesMasters/notesMaster1.xml" Id="R9aa1bf504b1941c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bc57eaf642c4ef5" /><Relationship Type="http://schemas.openxmlformats.org/officeDocument/2006/relationships/notesMaster" Target="/ppt/notesMasters/notesMaster1.xml" Id="R2a2cd9c65def45c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c267005d2cd407c" /><Relationship Type="http://schemas.openxmlformats.org/officeDocument/2006/relationships/notesMaster" Target="/ppt/notesMasters/notesMaster1.xml" Id="R1433ed12b43040d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公民与社会发展 的“公共卫生”学习单元。本套课件共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讲稿】明确告诉学生：本单元只训练“公共卫生”。先解释知识范围，再用一句话建立核心判断，最后示范标准方法。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【互动提问】请用自己的话复述“公共卫生需要个人选择与集体措施协同”，并举一个会触发“个案经验代替群体数据”的错误例子。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CSD data-response skill adapted to MCQ · 证据定位
指令焦点：先判断题目要求找、解、析、比、评中的哪一种动作。
【原创训练材料｜参数为训练所设】After a health campaign, booking rises, but shift workers still report that daytime clinic hours prevent attendance.
Which conclusion is supported by all the stated evidence? 选项为 A.Evidence-led response: Information and service access both affect the observed outcome.；B.Revise the claim to: Information and service access both affect the observed outcome.；C.Retain accurate communication and test appointment times that address shift workers' constraint.；D.Information and service access both affect the observed outcome.。讲解时强调：公共卫生需要个人选择与集体措施协同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【预期回答】学生能说出“识风险—读证据—比较政策工具”中的起始动作，并避开“个案经验代替群体数据”。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分步讲评：先重述题目条件，再逐步示范“识风险—读证据—比较政策工具”，最后给出正确结论“Information and service access both affect the observed outcome.”。完整解析：The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公民与社会发展 2024 公开试题、Sample Paper、资料册与评核框架｜CSD data-response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【预期回答】学生能把失分归入“个案经验代替群体数据”或更精确的个人错因，并写出可执行检查动作。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讲稿】逐项解释“公共卫生”中的专有名词、符号、对象和单位。特别强调：个案经验代替群体数据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讲稿】用“条件—表示—方法—核验”重建本知识点。示范时逐步引用：识风险—读证据—比较政策工具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讲稿】带学生逐句读取任务，不先求答案。要求指出材料中的有效条件，再按“识风险—读证据—比较政策工具”作答。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讲稿】先展示错误路径，再用解析链复原第一失分点。禁止只说“粗心”；必须落到“个案经验代替群体数据”或更精确的动作。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CSD data-response skill adapted to MCQ · 证据定位
指令焦点：先判断题目要求找、解、析、比、评中的哪一种动作。
【原创训练材料｜参数为训练所设】After a health campaign, booking rises, but shift workers still report that daytime clinic hours prevent attendance.
Which limitation must remain in the final evaluation? 选项为 A.Repeat the evaluation after this step: Retain accurate communication and test appointment times that address shift workers' constraint.；B.Information and service access both affect the observed outcome.；C.Evidence-led response: Information and service access both affect the observed outcome.；D.The evidence does not show that non-attendance is simply personal refusal.。讲解时强调：公共卫生需要个人选择与集体措施协同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【预期回答】学生能说出“识风险—读证据—比较政策工具”中的起始动作，并避开“个案经验代替群体数据”。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分步讲评：先重述题目条件，再逐步示范“识风险—读证据—比较政策工具”，最后给出正确结论“The evidence does not show that non-attendance is simply personal refusal.”。完整解析：The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公民与社会发展 2024 公开试题、Sample Paper、资料册与评核框架｜CSD data-response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【预期回答】学生能把失分归入“个案经验代替群体数据”或更精确的个人错因，并写出可执行检查动作。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讲稿】逐项解释“公共卫生”中的专有名词、符号、对象和单位。特别强调：个案经验代替群体数据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讲稿】用“条件—表示—方法—核验”重建本知识点。示范时逐步引用：识风险—读证据—比较政策工具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讲稿】带学生逐句读取任务，不先求答案。要求指出材料中的有效条件，再按“识风险—读证据—比较政策工具”作答。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讲稿】先展示错误路径，再用解析链复原第一失分点。禁止只说“粗心”；必须落到“个案经验代替群体数据”或更精确的动作。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CSD data-response skill adapted to MCQ · 证据定位
指令焦点：先判断题目要求找、解、析、比、评中的哪一种动作。
【原创训练材料｜参数为训练所设】After a health campaign, booking rises, but shift workers still report that daytime clinic hours prevent attendance.
A draft makes an absolute claim. Which revision is defensible? 选项为 A.Revise the claim to: Information and service access both affect the observed outcome.；B.Retain accurate communication and test appointment times that address shift workers' constraint.；C.The evidence does not show that non-attendance is simply personal refusal.；D.Repeat the evaluation after this step: Retain accurate communication and test appointment times that address shift workers' constraint.。讲解时强调：公共卫生需要个人选择与集体措施协同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【预期回答】学生能说出“识风险—读证据—比较政策工具”中的起始动作，并避开“个案经验代替群体数据”。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分步讲评：先重述题目条件，再逐步示范“识风险—读证据—比较政策工具”，最后给出正确结论“Revise the claim to: Information and service access both affect the observed outcome.”。完整解析：The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公民与社会发展 2024 公开试题、Sample Paper、资料册与评核框架｜CSD data-response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【预期回答】学生能把失分归入“个案经验代替群体数据”或更精确的个人错因，并写出可执行检查动作。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讲稿】逐项解释“公共卫生”中的专有名词、符号、对象和单位。特别强调：个案经验代替群体数据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讲稿】用“条件—表示—方法—核验”重建本知识点。示范时逐步引用：识风险—读证据—比较政策工具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讲稿】带学生逐句读取任务，不先求答案。要求指出材料中的有效条件，再按“识风险—读证据—比较政策工具”作答。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讲稿】先展示错误路径，再用解析链复原第一失分点。禁止只说“粗心”；必须落到“个案经验代替群体数据”或更精确的动作。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289144d35e4a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91504b786f48d8" /><Relationship Type="http://schemas.openxmlformats.org/officeDocument/2006/relationships/slideLayout" Target="/ppt/slideLayouts/slideLayout1.xml" Id="Ra822abe99c8e4c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22abe99c8e4c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e471b3c8041c7" /><Relationship Type="http://schemas.openxmlformats.org/officeDocument/2006/relationships/image" Target="/ppt/media/image.png" Id="R2b52dff323cf4727" /><Relationship Type="http://schemas.openxmlformats.org/officeDocument/2006/relationships/notesSlide" Target="/ppt/notesSlides/notesSlide1.xml" Id="R24c00a8649fa43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2ab487a2f54f97" /><Relationship Type="http://schemas.openxmlformats.org/officeDocument/2006/relationships/image" Target="/ppt/media/image2.png" Id="R76f944ec09c241ef" /><Relationship Type="http://schemas.openxmlformats.org/officeDocument/2006/relationships/notesSlide" Target="/ppt/notesSlides/notesSlide2.xml" Id="R05b0369ee8194b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0921f700c04408" /><Relationship Type="http://schemas.openxmlformats.org/officeDocument/2006/relationships/image" Target="/ppt/media/image3.png" Id="R8de2cad8536e49d0" /><Relationship Type="http://schemas.openxmlformats.org/officeDocument/2006/relationships/notesSlide" Target="/ppt/notesSlides/notesSlide3.xml" Id="Reb1f44213cbe4a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a4ea4028b24dd3" /><Relationship Type="http://schemas.openxmlformats.org/officeDocument/2006/relationships/image" Target="/ppt/media/image4.png" Id="R244c6f9bc6414434" /><Relationship Type="http://schemas.openxmlformats.org/officeDocument/2006/relationships/notesSlide" Target="/ppt/notesSlides/notesSlide4.xml" Id="Rcbe221b31a1d4e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4759c21404b1a" /><Relationship Type="http://schemas.openxmlformats.org/officeDocument/2006/relationships/image" Target="/ppt/media/image5.png" Id="Rd7e47e9bb1314745" /><Relationship Type="http://schemas.openxmlformats.org/officeDocument/2006/relationships/notesSlide" Target="/ppt/notesSlides/notesSlide5.xml" Id="Rd2303b1088194c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dbd7461fbc463f" /><Relationship Type="http://schemas.openxmlformats.org/officeDocument/2006/relationships/image" Target="/ppt/media/image6.png" Id="R102708267aed4a36" /><Relationship Type="http://schemas.openxmlformats.org/officeDocument/2006/relationships/notesSlide" Target="/ppt/notesSlides/notesSlide6.xml" Id="R0601a646296a4b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288e283adc4bdf" /><Relationship Type="http://schemas.openxmlformats.org/officeDocument/2006/relationships/image" Target="/ppt/media/image7.png" Id="R00d775d956b54c8c" /><Relationship Type="http://schemas.openxmlformats.org/officeDocument/2006/relationships/notesSlide" Target="/ppt/notesSlides/notesSlide7.xml" Id="Rb3596fb9f15c49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93b36919f4f9f" /><Relationship Type="http://schemas.openxmlformats.org/officeDocument/2006/relationships/image" Target="/ppt/media/image8.png" Id="Rf13a476fba1e444b" /><Relationship Type="http://schemas.openxmlformats.org/officeDocument/2006/relationships/notesSlide" Target="/ppt/notesSlides/notesSlide8.xml" Id="R60d24f41680849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4f8a32deb84b3d" /><Relationship Type="http://schemas.openxmlformats.org/officeDocument/2006/relationships/image" Target="/ppt/media/image9.png" Id="Rab5d5ea5de2c46d5" /><Relationship Type="http://schemas.openxmlformats.org/officeDocument/2006/relationships/notesSlide" Target="/ppt/notesSlides/notesSlide9.xml" Id="R8fbd08652cff48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66852784bd4a49" /><Relationship Type="http://schemas.openxmlformats.org/officeDocument/2006/relationships/image" Target="/ppt/media/image10.png" Id="R645bea116abe417f" /><Relationship Type="http://schemas.openxmlformats.org/officeDocument/2006/relationships/notesSlide" Target="/ppt/notesSlides/notesSlide10.xml" Id="R2e08bcb6a86f428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db00630e864929" /><Relationship Type="http://schemas.openxmlformats.org/officeDocument/2006/relationships/image" Target="/ppt/media/image11.png" Id="Rf20f03b145a34a6a" /><Relationship Type="http://schemas.openxmlformats.org/officeDocument/2006/relationships/notesSlide" Target="/ppt/notesSlides/notesSlide11.xml" Id="Ra6c8a7aa08e94c1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ea004a5d1542f9" /><Relationship Type="http://schemas.openxmlformats.org/officeDocument/2006/relationships/image" Target="/ppt/media/image12.png" Id="R157d481083c2456d" /><Relationship Type="http://schemas.openxmlformats.org/officeDocument/2006/relationships/notesSlide" Target="/ppt/notesSlides/notesSlide12.xml" Id="R43503cff4c2e437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846055283c4c96" /><Relationship Type="http://schemas.openxmlformats.org/officeDocument/2006/relationships/image" Target="/ppt/media/image13.png" Id="Rddb8209308714491" /><Relationship Type="http://schemas.openxmlformats.org/officeDocument/2006/relationships/notesSlide" Target="/ppt/notesSlides/notesSlide13.xml" Id="R5fd77136d0a742e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ec46697de45e0" /><Relationship Type="http://schemas.openxmlformats.org/officeDocument/2006/relationships/image" Target="/ppt/media/image14.png" Id="R398ba56359254a01" /><Relationship Type="http://schemas.openxmlformats.org/officeDocument/2006/relationships/notesSlide" Target="/ppt/notesSlides/notesSlide14.xml" Id="Rba6ece062326405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0f6b904d245a1" /><Relationship Type="http://schemas.openxmlformats.org/officeDocument/2006/relationships/image" Target="/ppt/media/image15.png" Id="Rce0efe06bee24ce1" /><Relationship Type="http://schemas.openxmlformats.org/officeDocument/2006/relationships/notesSlide" Target="/ppt/notesSlides/notesSlide15.xml" Id="Rd7058872d39e4bf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557917bd94bd6" /><Relationship Type="http://schemas.openxmlformats.org/officeDocument/2006/relationships/image" Target="/ppt/media/image16.png" Id="R01cc37a4d21a4458" /><Relationship Type="http://schemas.openxmlformats.org/officeDocument/2006/relationships/notesSlide" Target="/ppt/notesSlides/notesSlide16.xml" Id="Rb7702d473b50450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5e620f95946be" /><Relationship Type="http://schemas.openxmlformats.org/officeDocument/2006/relationships/image" Target="/ppt/media/image17.png" Id="Ra60dadea0a8040d1" /><Relationship Type="http://schemas.openxmlformats.org/officeDocument/2006/relationships/notesSlide" Target="/ppt/notesSlides/notesSlide17.xml" Id="Rd656a03bd59e4ff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b8a823cb14f1a" /><Relationship Type="http://schemas.openxmlformats.org/officeDocument/2006/relationships/image" Target="/ppt/media/image18.png" Id="R0a67f0f215064f2e" /><Relationship Type="http://schemas.openxmlformats.org/officeDocument/2006/relationships/notesSlide" Target="/ppt/notesSlides/notesSlide18.xml" Id="Rdcccfbe391eb475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255af6e93d40bb" /><Relationship Type="http://schemas.openxmlformats.org/officeDocument/2006/relationships/image" Target="/ppt/media/image19.png" Id="R5f85699cc2ea4e4c" /><Relationship Type="http://schemas.openxmlformats.org/officeDocument/2006/relationships/notesSlide" Target="/ppt/notesSlides/notesSlide19.xml" Id="Rab468974da814ed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8f890b325497c" /><Relationship Type="http://schemas.openxmlformats.org/officeDocument/2006/relationships/image" Target="/ppt/media/image20.png" Id="Rf35fc50aa9604b97" /><Relationship Type="http://schemas.openxmlformats.org/officeDocument/2006/relationships/notesSlide" Target="/ppt/notesSlides/notesSlide20.xml" Id="R9d274214c9fc4fd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bd4ea929984171" /><Relationship Type="http://schemas.openxmlformats.org/officeDocument/2006/relationships/image" Target="/ppt/media/image21.png" Id="R1615ba211b0445a2" /><Relationship Type="http://schemas.openxmlformats.org/officeDocument/2006/relationships/notesSlide" Target="/ppt/notesSlides/notesSlide21.xml" Id="Rab09e50281654dc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c03f172d664d92" /><Relationship Type="http://schemas.openxmlformats.org/officeDocument/2006/relationships/image" Target="/ppt/media/image22.png" Id="R243e0c2a70ad4e4c" /><Relationship Type="http://schemas.openxmlformats.org/officeDocument/2006/relationships/notesSlide" Target="/ppt/notesSlides/notesSlide22.xml" Id="Rcebb7a118fd7437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90124bfc64faa" /><Relationship Type="http://schemas.openxmlformats.org/officeDocument/2006/relationships/image" Target="/ppt/media/image23.png" Id="Ra579a1662b1e4bed" /><Relationship Type="http://schemas.openxmlformats.org/officeDocument/2006/relationships/notesSlide" Target="/ppt/notesSlides/notesSlide23.xml" Id="R70f49e23b2a8438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e3f6d73d242cc" /><Relationship Type="http://schemas.openxmlformats.org/officeDocument/2006/relationships/image" Target="/ppt/media/image24.png" Id="R9a14fa2dd634403a" /><Relationship Type="http://schemas.openxmlformats.org/officeDocument/2006/relationships/notesSlide" Target="/ppt/notesSlides/notesSlide24.xml" Id="Ra0f050127a44470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7529410114f15" /><Relationship Type="http://schemas.openxmlformats.org/officeDocument/2006/relationships/image" Target="/ppt/media/image25.png" Id="R5eeb82a4a69a42ac" /><Relationship Type="http://schemas.openxmlformats.org/officeDocument/2006/relationships/notesSlide" Target="/ppt/notesSlides/notesSlide25.xml" Id="R2aff3dd0f909441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df2c7b1464f20" /><Relationship Type="http://schemas.openxmlformats.org/officeDocument/2006/relationships/image" Target="/ppt/media/image26.png" Id="R18fd678b3eb1451e" /><Relationship Type="http://schemas.openxmlformats.org/officeDocument/2006/relationships/notesSlide" Target="/ppt/notesSlides/notesSlide26.xml" Id="R0628bc1f61cc47d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b24bf74b0d44d7" /><Relationship Type="http://schemas.openxmlformats.org/officeDocument/2006/relationships/image" Target="/ppt/media/image27.png" Id="R044782307e874fd5" /><Relationship Type="http://schemas.openxmlformats.org/officeDocument/2006/relationships/notesSlide" Target="/ppt/notesSlides/notesSlide27.xml" Id="Rf5f075db23f84ab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d284586c64544" /><Relationship Type="http://schemas.openxmlformats.org/officeDocument/2006/relationships/image" Target="/ppt/media/image28.png" Id="R657514e9895143c4" /><Relationship Type="http://schemas.openxmlformats.org/officeDocument/2006/relationships/notesSlide" Target="/ppt/notesSlides/notesSlide28.xml" Id="Ra2ef76ad7f28425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755228b06d452d" /><Relationship Type="http://schemas.openxmlformats.org/officeDocument/2006/relationships/image" Target="/ppt/media/image29.png" Id="R8a5d59b8a009456d" /><Relationship Type="http://schemas.openxmlformats.org/officeDocument/2006/relationships/notesSlide" Target="/ppt/notesSlides/notesSlide29.xml" Id="Rf2395c352df44d6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60facf83cc4dc3" /><Relationship Type="http://schemas.openxmlformats.org/officeDocument/2006/relationships/image" Target="/ppt/media/image30.png" Id="R971c0a85d5c24bb7" /><Relationship Type="http://schemas.openxmlformats.org/officeDocument/2006/relationships/notesSlide" Target="/ppt/notesSlides/notesSlide30.xml" Id="R9411b154387247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F1E5E7-80E1-4766-A5EB-218D6A9F6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5D5775-313D-4483-BEA8-18EE1D939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318C5F-6076-4DBF-ACB5-92FDEDB1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CSD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7F3B2E-9080-48DA-AFAC-4EA275B3F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32A820-7556-4254-94EF-57F5A113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风险、预防、资源、个人与政府责任。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B5A0A-6C28-4A5A-B1B3-CB1E0D95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35FF36-DAF9-4AC5-AFD7-E5375ECC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0AFE5F-ABCA-4378-A777-7DCE6E82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D10612-5370-42BA-A1A9-0C876B86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52dff323cf47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94C07-C89A-44CA-A9E3-B7389E9E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612BDC-AA2B-4189-A1EC-97F29129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CFC7BE-17E5-4599-907F-98F26F1A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41838D-C75C-4491-921C-3FBD95AA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7D9BD2-0A56-4181-8E45-7454D4A57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552FB1-7135-4A79-B82F-BBB48A6AD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ED71B0-6E1C-46B4-9006-4C5D6FDC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D637D1-C635-4BBD-8163-8EDC7B301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FF762B-DAA7-4267-B417-69CF0F1F5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060109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17D850-708E-4B43-AF32-B9CF5A52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8F6391-6CC8-46BC-82F6-2F098FDD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f944ec09c241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54F074-5D2D-4A52-965D-9575CD258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E4672E-4D81-4239-87EF-07089FB9E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B8E0C5-BAEC-4A61-BEA9-ABD08812F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5924D-1304-4FE7-83F2-7979D1727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4123E9-E8BD-47ED-A3C6-40A906CE0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77FC95-71C0-4C50-9291-CD1ADCB38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1C9EFD-6E57-4F51-9AE5-3F7B88C7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901719-4234-4729-894A-AE304444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112237-4700-4BE2-BBF9-AE8BF366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F70698-F1F3-4F8A-B572-E42326B16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EDC957-185A-4DFB-8FC2-608725C4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19ECD2-32CE-4C30-8C15-020AF1199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650C12-B093-41CE-A67B-47692AC4A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99C06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99C06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FD36CB-5740-4B32-AB2A-BC742392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10572-CC37-4A4B-9972-5A42AFB39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D6D96C-01CC-46A9-B56D-CADC1DCF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8A605A-C7DB-4A04-8C45-4ADABF41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成功标准｜公共卫生需要个人选择与集体措施协同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19EDBE-5FA7-42C8-A2C0-4DCFFD257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285F29-47A1-441B-B965-E33B46F1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88A81D-731B-4F37-ABF6-BA2BF22E8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608850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860AC6-6DA3-44EC-A2B7-F21701D8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6172D8-2C41-4B2A-B3D0-5EC6672A1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e2cad8536e49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1C1861-E0DC-423C-B03E-CFB65A02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670847-AA68-4DD0-AB56-B67657142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4F261A-E04F-481F-BF79-305D76D2E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A9F73-701A-42ED-BAF3-D4572A32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129A54-F1A7-45C0-B0E1-A8B420D12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388390-E458-41B6-B04C-490F4D5C5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边界提醒｜个案经验代替群体数据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E8CE3C-5FB3-4BA5-8052-80EC4B01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FDAF7-582A-4D9D-8CFD-A569B813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814E14-3892-4000-BF89-D598F6F5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风险、预防、资源、个人与政府责任。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DC3DE4-D95A-4BD0-831D-1BBA7E1B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8FE70D-C9C4-4AE1-A22A-84A09FA7A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608971-4B3B-40C8-BA49-1F91B2E8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9B841F-C7CA-4586-9BFE-435D88EDC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公民与社会发展 2024 公开试题、Sample Paper、资料册与评核框架｜CSD data-response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3F5298-87C0-4056-B469-D86095BA5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1D5263-A21B-4EC3-8380-7EFFF0FD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1CFD8B-25A7-4496-A713-7CA60818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776099-3A35-4977-AC82-B222248AF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978924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3F10B6-74C9-4FB9-906E-AD1A8B08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5D8779-58C3-4FC0-AEDB-ECC7F839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4c6f9bc64144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4ED7D-3A12-4D50-8AFB-6D5A0552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AE146-CFAB-46EF-B6AF-1227C68E2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34A0C-A45F-4078-B0CB-D06B2CD8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能解释“公共卫生需要个人选择与集体措施协同”，并识别一个反例或边界。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DF554-8EE2-4A3E-A145-D28B5E7F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109B3-09C9-42E9-A04B-3B6E09F8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8074AD-AF57-4620-AD52-90CEAB10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1EF6F1-506F-4E0C-A91D-8BD2C816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高频错因：个案经验代替群体数据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C59E49-43F3-487A-A6B6-BBAF829D1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1159BD-5AC8-48CB-B5C6-69D3AD89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D2C579-B501-4ACD-9AE1-67F001395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59EDF7-8CF1-4C5F-AE1E-9FD2BD367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2D110C-78B4-4E28-9426-64A22161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8B67BC-FA2E-4C89-953F-64D565A95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BF258F-71BF-497E-8C54-709BCA2B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764451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8289F9-938D-40DE-A7AB-E68E8953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6818DD-E9C9-4121-ABDB-4A91B01D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47e9bb13147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105263-08D0-47F2-90F8-B6F57C92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218470-203D-4CF9-9561-0369A792F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982025-6CC2-4F52-AD12-C74AE002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589EFA-0079-497C-A433-FD068A4E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BF6347-34D4-4ADC-9727-90B19A0F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5689F7-045F-4C11-B027-9F4FA1C30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348690-2C5E-486C-B7B4-11325E927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761288-4632-4FDB-BFCD-AC30477F0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137C90-B81F-4E8C-956A-5B20F02B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26B3CE-A3B6-4300-A31A-D663EE47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C55A8C-4088-465E-BAC3-1C7CD084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426B9B-8405-4917-B912-4DB5681A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E05FEC-0801-4317-964B-095A8AB7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26A701-1FD1-42CA-88B9-19A4D1C28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B5557D-E9B2-4765-B848-A565F407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正确结论：Information and service access both affect the observed outcome.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2D9D34-307D-4DDF-A79A-D5CDCE339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DC00E5-FCE0-4CF5-B474-690E8FD4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C172A0-DF16-4CA6-88D2-2F882C4E1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C956FA-5BCF-4466-A225-15EFB6419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037339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C3FF07-F2C5-41E1-B851-7F160185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EB663-E872-4F89-8985-3B323187D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2708267aed4a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7309D-D9AA-4FD0-B835-AEACAE28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F13CE5-C1C0-4011-82E0-949743474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CF306A-C5CD-4FED-9BD3-351EFABB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0370AF-A5DE-4621-BB08-380D3C4FF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62337-30EB-4994-AD45-C30440BBB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569E26-9B17-4951-AD72-90C2DFE8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E4D7B7-06E7-482B-8041-3B226B5E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CFA516-6C9D-414C-8DF3-98B4C21C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53390F-9276-4C33-97D9-6F1A206D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E6415F-5C9C-4932-AD67-AEF8E1C82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5803BD-A27B-4B78-B614-ED6D1637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4F49F9-C1BD-4844-A22D-323EAA70A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6516EE-7E26-486C-A052-C84124A0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EC0D5A-97A1-4FAA-AD02-F76BA368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B88D90-6663-4393-92B9-B8A7CBE4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3242D5-3BB6-4C07-97C2-B131F7E4F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248FDF-9166-4D11-9B8D-5635A1BD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5E3480-6F3D-48F1-97C0-F2193A55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7B8191-0329-4125-A033-C2F449CB1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628148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48D900-1795-4C31-81FB-382B0919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FDFF3-BA5B-4EB8-9B6B-CD5510DF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775d956b54c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B02D09-E412-47F5-A04F-5DA90206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AD742-4717-48A8-9E11-A89232B6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9E4DF-4C27-40CC-AF27-D43A6664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844FB3-CEB1-4311-AFA5-B39453DE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B0A07B-FE27-4326-8486-701E7872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8C5606-A689-40F2-8FCF-6393742E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DFFA3C-623F-4C19-AE43-6B773A1F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FF1559-27DD-4B0C-A7F4-7BB172CE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81C18-54F4-4202-8820-143273F27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D6E9C0-BE8A-417E-845A-6EE3796F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F5215E-68F3-400C-9A42-433A36BE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BA3F5E-B3E1-4B40-8D9A-7D71329D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7A9D54-768B-4B2B-B02A-3E39FCB6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A7417-ED46-459D-99DD-5185085C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A38F9E-507D-4373-B65A-5CE99E74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7955B3-165A-4BD3-AAEA-43A3EE56B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755F14-D805-4123-81A3-645FCF22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1280009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9EC31D-7D34-463C-8424-571D4519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22D6F-6088-411E-AC4B-8DFBA44D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3a476fba1e44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564A3-DAA0-49B5-8983-6B0940631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C08CE-E05F-46E5-8A1A-3A26019AE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8B01C6-D36E-45C0-90C0-8E95B819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2360B-A472-492D-8CA9-0FC567BC7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DAD3CE-3A40-49AE-85CC-E855763C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F200C-F709-4FD1-82BD-CBC29C92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6223E1-5168-40FA-ABA2-CFA80B32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517B6E-E656-48D5-A553-A02DABA5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C31F26-183E-4F69-922A-81A204E4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2DA049-D5F2-4748-BAB7-28C28722C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659A7-E982-4C35-B041-462D8DB2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636C06-F8F2-437F-8D5E-6573706AA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4CE2D2-2DB6-401F-A1E2-771187F0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788DF3-5320-4F5F-9396-CBE125CB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06B92A-2D0C-47E0-A188-C553D1A1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096C5D-CE9F-4BB6-8485-33B4C0932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929D78-C76D-4B66-BE99-CA8EB25B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764745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7B9426-E3AB-444D-AC8D-6D86E8D2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E47C7F-00F4-4D39-A827-BACCFB9D2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5d5ea5de2c46d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83AB5D-30BC-4EA7-9409-EF30AD475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951BDC-DB37-4098-9661-425647A7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180EC-A5E0-4D50-AF46-F5B688B6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D335E3-56B1-4997-A797-B89853E0B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475DFC-14EF-4291-B10F-46DACCD4E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90A792-9E90-4501-BA45-F32501AD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04598B-DEC5-49A8-92BC-3B43A3CE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3BEDB7-CAA9-4640-A00D-345EC9CCB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4C0289-87DB-45C5-8DCB-71B0CE5EF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AD4CBD-E32B-4FE3-A564-ADE7534C1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8CA91C-A96A-4E11-8C1C-158ED2F34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059A1B-693B-4894-AA8D-973FC6553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D4C914-D0F8-4739-9240-E4805DB8C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29BB04-7BC8-4564-8129-BBC155C7D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69EAFE-BFBF-4444-AD39-13B64937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C99F45-8099-4569-91D7-88BB3DDC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3700C6-4B3E-44C5-A7DE-5F0716C7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C1A87E-5F4B-49AD-B6E1-5598D804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5E82D7-E8D7-49F9-8E66-14ACABB77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812450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E256F5-F96E-41A0-9F5E-62849BB8B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73A1A2-B8E3-48AC-99B4-B69B22C97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5bea116abe41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94C44E-EDC0-40F5-9599-C67F1D10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B093F-D250-4A50-A2CA-F36CC940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405C4-030E-4D80-8D8D-730F346C1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1E0C3-FB2B-4E40-B036-5CE4027D5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51CF74-AAE4-4F6F-9E5C-64B372CCD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99FD49-869E-4B01-BC38-6617DCEA0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56DE22-76CE-4D04-8443-A096CAB5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B2C4A6-01F2-4806-B9EE-CC1FD6EB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70100F-5626-4566-BCE8-DDD6CAA58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DEFFCB-18EA-4808-BE85-F312A798C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432AB0-C66A-4FC7-9354-DF1E521C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998B0E-83BC-4BFB-887D-FA4A5E76F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32E19C-5A47-49EA-80E0-0DA9F7C93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6AE79B-EABD-49F4-9F9C-B533CD8A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5FD0D1-C343-4994-943D-D4DDDE4B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B926E8-18E4-49E8-A8F3-1625BEE1F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331A2D-0085-4F18-A03D-42A36F53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348460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429B68-2905-4C0D-BAC3-D4CCE8F5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A51949-C088-4874-A010-811AFA22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0f03b145a34a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42AD1-0942-4EDA-8DDC-3BD10ED5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3A5B75-AD0F-42DD-A6B3-59D16E57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F2FD87-BDC6-4B59-A882-541DE148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D706F8-D8D8-4C12-82B8-9DCF265FF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5A6FA1-F613-49DC-893F-35914A9F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BF82C8-4A09-4A87-88C1-334EFDB4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B03A8-BF59-4F71-B14F-9E8A78C7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054F80-7C03-47DA-994F-9D8494037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正确结论：Retain accurate communication and test appointment times that address shift wor…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FC72E6-DFB0-4C63-8BBB-2CA5D394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930822-E970-4A32-8B69-549A2CF4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E051B5-FE56-4139-9DE3-29AE748EB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860BEE-69E3-4AD7-9EE2-459DA127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7544189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58B025-69F2-4FC2-8116-8331A0624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395B5-E79B-4188-82CE-06285E4D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7d481083c245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A2B765-0385-489A-8EFC-F623E7E1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C215CD-A752-427C-84CA-5ACCAD871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08CFE6-07C5-404D-9C9E-97C09B73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97570-F403-46D0-83ED-31E528EBD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79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turns the material in…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FAFA25-FA7A-48D3-A883-4966AFEB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19A3FD-E006-496F-A2B4-FBB65B6C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FE759D-9C18-4C24-AA0A-FE63A398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9A6FC3-5BBD-45A6-B315-A6132420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C77895-2D2C-46C3-AA1D-1E0AEA7DD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F04EFC-D53F-43A5-A12E-CB7AC3E99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E1480C-3D43-476A-97A9-047F82F0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71F4A9-E151-4C12-8A40-E78616C9A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408471-C8A6-40C8-BB47-B12659AE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261978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2CC4C5-3A1B-415E-A50D-00D726966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B0A6C1-BA20-490B-AD31-007CD0234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b82093087144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89D243-8258-4F19-8C90-AA56F88D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7DB673-B565-432F-9199-2B3DB87B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B40117-A94F-4B84-9EBD-81E02496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能独立执行“识风险—读证据—比较政策工具”，并说明每一步理由。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A24B85-8FA0-42A5-9A7A-A0E1FE68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E0871E-FB26-44E6-858E-9FD43AB5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D2B60E-181B-4CE0-B935-E05BA5DF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4A1635-CCA9-4C7A-A3A1-74A0CFDF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高频错因：个案经验代替群体数据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AB02F2-D520-461E-AED4-E43C25E0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B5AFDF-0BFD-4222-8405-26035A8A0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E101B9-FDDE-4CE2-AF84-00771ED6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ED1D9-A8B3-4BD6-8CE3-CE41AEEF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B56DB6-9421-493D-BDAA-F693EDB16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3AA6E7-5082-4DDC-A6CA-3006DCD4D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3713BE-D713-48B0-9A5B-4C236F12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6573911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F44938-796B-4647-AE5A-EF40A7083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0DC33-4543-4A34-B1F3-8E68E0536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8ba56359254a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8D2EDC-D29E-413C-87D0-A14217EB9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648935-26C8-48C0-BB55-898DE19FC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E07EE-6639-490C-8123-900A518FA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158F1D-05D4-41B0-88E2-95CA327E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03A87F-AADA-4411-B327-FB52133D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CB39C7-EBED-4E8E-993F-5A9CE810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C0D1BB-7411-48C9-B483-539956F2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90F05-5165-48E2-B72E-CFDCBDD8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C21A8D-EFBB-4D07-8AD2-8F29E2F51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032155-2D0A-493A-ACC7-563EB1A5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EA2F39-C371-4820-AD3F-422F2075C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464A85-75DC-4924-8363-16E5FD63E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72A4B7-2444-4997-B970-840FDFAF4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470DB9-2B78-4AD1-9B89-569BA4E91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15DAEA-0B39-43CB-8248-BFCD2E490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正确结论：The evidence does not show that non-attendance is simply personal ref…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E2E61C-A45C-49F6-8D33-B454BD24C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191EDF-AF75-4733-9DFA-B12C8C9A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C05C60-CAC8-4E77-8C1E-16652DE3D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AE75EF-8834-4ECD-A6CD-550BA5113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214597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CCCE11-18D2-4527-B4B2-66FB131B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56026A-7777-40A5-A5A9-5E614FD35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0efe06bee24c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FBB44A-3E84-4B3E-AD4B-8E104107B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48758B-E220-4649-B4A7-559C7BBD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DDAA6-9FFF-4165-A40E-AA40F2BA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BC4C3C-73C5-406E-A32E-C4EB26171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8F84AC-6F0D-47A1-A08F-603AC9330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5450CE-7990-4B9C-9BB6-59655541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CCE0B8-37E3-42F8-A23D-267E34CE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5E3477-03EB-40D9-92C5-434B8E44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BC48CE-CB4E-4634-8321-20C6900F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3F82D7-4BC4-4845-AAEE-28A4EB2D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413093-F6C5-4284-B7A7-6DC43736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6B350E-CD12-454E-8FD7-7AAC2D89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E69B16-02AB-4AEF-933F-F85459C1A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CB9EF8-1A86-40EA-B3E6-4BC5CD8B6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65C614-CBDA-4ECD-A30C-7E26BACF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A313D3-ECDF-4A99-B0A5-49E000C61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9B9C16-C2FB-4643-AC75-FE6B3158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F1894E-E823-42DC-AAB2-97FB084C7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35FDC9-01AB-431E-AD98-D497C2CD9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8151464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1CD49F-6396-475A-B59A-D91DE77F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820A40-7759-4243-963D-62DF23A61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cc37a4d21a445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BE4B8-70A4-4E50-BEFB-746660A36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E370C7-A024-4E06-9C01-A46DB019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B583C7-A7F5-44D1-B95B-E8318201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C99428-4B0D-4137-B80B-685A0921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9094D8-D878-41C0-881A-04FC84A3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B99076-C0D0-41FC-B7B1-D9E7B7D4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4DFA77-D100-4707-A623-7F4F96D7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E355CA-EAEF-453E-96FD-23B569FC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590E37-CE30-41BF-B5D2-47C44B98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B20541-88B2-4F95-AD6C-E95D321D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528945-6F58-4A29-933C-63BB89CFD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555F67-0DBA-4BE4-BAD9-7D45708CE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3F0363-AF2D-4377-9623-580398D2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3B2FDF-AC37-4EF0-A393-07E480021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128604-81D4-4D8B-BFCC-A92352A7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5C3CDE-65E8-4630-92CC-C78FDC60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6FE2BD-0A77-4E69-B3D0-D94067B4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1723195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19EF9A-C441-456F-9ECF-EF01BE7E7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70BEA0-4485-4647-AFB3-D6EE6268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0dadea0a8040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5C7E8B-80DA-4B75-8FA7-3B396C11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CFD286-1215-479D-AB54-137734A86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17CF9F-05F8-4CEC-92CD-12314400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9B4C6C-FDAD-46D8-A042-C53B8725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25E61-1EFB-4827-8C62-3496D307D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53E0C6-DC3E-4EF9-AD2F-44A3F8865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962EEA-EC15-4395-B50C-51697C69C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C39DAF-46E8-4F77-9E9E-F2936F5D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CC6561-18A9-4FEB-B0BF-3BB7BCBA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8A1EF7-1542-4486-9604-86588750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B97515-CE40-44E9-ABA9-F481D2C6C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C8EAEB-B1ED-485A-A3A2-D1B33793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FB9DD0-9B0A-4602-BBA6-D425FD805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8F4D98-4E8D-45C7-993C-C58DAA21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D61B49-28F4-4947-A474-40D88FCC8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EBF36A-2F7C-46DB-B101-8233A134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607CE4-59F2-46EE-9286-AED4D9AF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4816438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F0FE0E-FD5A-4BC4-A844-966EE3FB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6127F2-6661-45C9-B993-76DC5804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67f0f215064f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ECF0AD-A7BE-43C9-8F8F-69D3EF7F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CC399F-1BAD-453E-8A46-8B554E67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39F8F-8B42-4802-B65F-D3932C4F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5E326-7938-4A43-AD28-2DD4ADAB3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0558C9-854D-49A5-B107-3FA4865C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1ACE1-3E6B-4FF8-B376-7791E3EB5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4EBA70-F73D-40B3-B000-4D6C2A139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7201F4-B476-4287-8FB7-748C18FC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83051C-4FE6-427E-9690-4C72B34E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AFC0C-F6FC-461A-8E1E-1AE76A13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8D0BCA-7B8C-4027-A756-B1632E1E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29E92E-5075-4E21-AEB7-68E423E1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58FBB2-5483-47BB-B1BA-F0600645B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2F8288-CABC-44D4-9A60-E3A78F715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CEEBBB-14CB-42F7-9EBC-4D5AB10A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EBF3EC-9263-4767-9FF7-AB279B4B0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6F653E-E5F2-48BE-9697-FD6FE236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F9F8C9-DD77-4695-9811-08ED27D95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41474E-2FD1-40DD-A95E-C6D003FA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8937720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119923-F016-43FB-9B95-E756AAAA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7A84C6-7E55-429F-8FEA-85852CC7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85699cc2ea4e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B82737-0327-40C4-ACBC-5ADEB0ADC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84A62B-E2E5-4435-82BE-F63841024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F5220B-C8A7-4019-A4F4-338C57D5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346ACC-E369-4D3C-AE42-79588D57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B2F4A-FC42-42F8-BCFE-9DE48C771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026408-2E39-4AFA-AE8E-FB5F7EC0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CFCB5F-2FC2-4474-A8A7-C027DC5D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6EE050-C482-4576-941F-355EFFE1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43C563-2916-4DFE-826C-F3E4F6AB9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851FDE-A686-4C3E-AC41-8E5DED72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AD3251-59E3-46FE-AED2-E678D5C6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FF4658-BE8F-49CB-9361-F708582A6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1A808F-372D-4556-851B-BDFFE1F09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2C3E96-F77B-4E0D-B78D-61E5CA2A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D2510D-CB10-4645-A219-20A99CAE3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030B31-83D6-4C2E-B406-E4B7036F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8F8E7A-79A3-4C03-864F-5101769F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4680048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3F26ED-2715-4E0E-BBFA-9172EA947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2D5070-9BDF-4870-B552-389CBFCDD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5fc50aa9604b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1D8D1-D636-480B-931A-3DF5B3DD4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176C41-4485-4DA1-BE49-E50EC59D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923EB8-2A25-4329-AF54-3CB9C1562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6C91BF-2B85-4F8B-AEE8-D4C8ECC2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D8F575-CFD9-4078-8F80-C6BCD565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E3CE3E-538A-456F-A20D-A1F7E284A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7AB883-45BA-451B-8D62-ACBA062F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20B92D-DE0F-40CE-9862-ED851613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Information and service access both affect the observed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14BA7D-2F4E-4766-BA55-E0C8EB98D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DF2BF5-74F6-4CB2-A002-A691283DC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999F83-7309-42D5-9B89-328BBAD6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0E4284-7D56-4EC1-8933-B9E2D0EF6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735947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03CADB-66D9-47DE-83F5-BB6E9E2A3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9BDDC2-FB05-4BF6-878C-BBAC6CB27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15ba211b0445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09F755-489A-437F-98DC-21EC02C35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DEC76-2BE0-48D8-B611-506A324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36B291-C88B-4619-B3C2-75EC7F7D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3767E-CE03-4041-A7A9-584A3181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6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independent check would mos…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1251E7-00EB-41A7-B1A9-E2566148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6C18D-328E-4DFE-BBBA-EFA142E2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D90A1B-6B29-44D2-A773-0D74E3C00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A46985-B688-474B-94EE-08659972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FEC077-858F-4445-A873-966668F1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66D4B8-D2A5-494E-A10B-A3E8CEC5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95BA4F-9CBC-4580-A87B-D799D5927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280C9A-45C9-49F2-9D6D-E69091123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A7F800-FE22-49F0-AFD0-0AB117297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2104256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018413-493A-4E8C-B24B-8D3A23327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6324A-1E39-4A31-8AE9-8D02A8F7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3e0c2a70ad4e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5D9215-A8F3-40FE-8FB8-90983973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45C5F-4756-48E6-B7A7-2A72EDEE4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0973D-D538-41D4-B20F-941DDBEF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67D0CE-D637-47A0-9336-7C1AD5168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7BBCD1-48FA-4B8D-9F2A-083092ED7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9F59E7-FE1D-4FCC-974E-ABE8646F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2AAFBA-A1D9-47EC-88CA-33C05097E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高频错因：个案经验代替群体数据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15AE83-DB3A-4E97-81A5-AE40A02AD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4235B7-279A-4998-ABE0-F082177E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8E996B-2EE0-45CC-8C4C-A70DDE78C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74AC90-180E-4223-97A1-851534E7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DD0EC5-62C2-4C9A-82D6-BE55938D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D5097B-9081-449C-969A-3E1A7802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7897DE-1AFD-4489-8BC2-16675BD3D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2678418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AD3A7A-156A-4FA5-A66D-8E09F404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5D3920-475D-43AB-82F1-60ECAEAAC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9a1662b1e4be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7322E5-5448-4A96-9F67-6DC78393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439AB7-CDD3-427A-A2BF-DAD65504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072695-977E-448F-B47B-1EF0D0855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890AF6-59A3-4A1C-A0BF-E6A71A782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EA81C-C216-4B64-9782-F8AB81620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C49EE3-1FE7-4B53-AE70-3D7C0FDEC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536CA4-6129-440B-B064-EDA35F85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3E8FF3-9DC5-4378-BEA4-0191E868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49D59D-FA6D-4840-9DA7-B012591E8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32565B-5DC1-4C18-9ACF-FF7F1F33F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AC4CD4-904D-4EB9-B193-D6224431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99C06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AE31A5-F175-4D69-8090-C5F0959F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1E430E-481A-475A-95E3-DA679AC4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CF5A40-E17F-4220-8E6F-3F3D473F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3906F6-F355-4535-9FED-15145B063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Information and service access both affect the o…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A053B8-9A3F-4518-BF1C-096EAEED5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A00A41-7F1D-4812-8D40-274AE9FDE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9884DB-F335-43A0-A3B8-018B1BC4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8A53D1-A0A6-45DA-92D3-ACF4F05B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7774952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ACF48D-C842-4C14-A488-358BDAD4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B0081-27E4-4A03-AFC2-CFA37CF32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14fa2dd63440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482FD-3B99-4F3C-AAED-48EEC669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691E0-6E82-4A08-9397-92ADAC67B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59CD43-6B1E-424C-BA1B-F85DA75E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66559-EB94-4D0B-B641-8CFAD486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70069-4372-471A-B791-7C42D1CF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6A4A4F-3AE3-454A-8B02-2BF810202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710310-BD7A-49EA-93F8-660F8BAD9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E669FE-595A-4B15-BFF9-B65D8003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136654-56E6-4BB6-919A-BD19CA21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9C0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3A5593-00A7-4769-B6FE-63BC5929A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24AA10-C054-4282-918F-4AFF7F2C4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5DB95D-598C-4505-8B76-9E65E1FCA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001D3D-7DF2-492F-8311-FB9A3FC4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DCD17C-7FC1-4909-B8AB-904C9E9C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5AD24A-D703-4626-99BA-83E559AE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6C8AF1-CEDB-4BEB-8227-DBDDA50FE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26AF7-419B-41CE-8552-0CB6C441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23ADEC-804A-4977-B318-B443A4F5A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F128E6-4EFA-4945-94A3-A6A5CE4BB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5487516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BC657B-0718-4E39-B95E-BC33357C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B60123-9A3E-4A2E-AD1C-36481BED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eb82a4a69a42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7B9888-5701-4CF7-98CB-A0DD3CEF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F8CA24-8650-4587-A738-14ABA8726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D5D98A-56CC-468D-9D7D-02736FA5E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C2B0C7-D2E0-45AD-AC99-90435FDA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6ABED-DB3F-49D1-9F92-E086D63B3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23CC9B-14E1-46B3-969C-9EE0331A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D6B437-9CF9-47E3-B182-EB1A8F83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F7A35-5EA1-495F-A4AE-8AD0EBFC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1644A7-EB02-42CA-B1A3-E5D0187A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C8C7D4-17BA-4444-8DA2-B741E81FE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6B44A6-9D18-4894-B46B-275011F5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BC4157-4F25-46C4-9798-9DECE97B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896040-BC5A-4370-AF69-96728A89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5C2BA5-83EE-4DAD-B8B5-A1B84E00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718988-152A-44CE-BD78-F9268D21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CB18AC-9746-48E9-A6C7-B1ECEC1B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64C346-F08D-41D5-A4D2-EC77B6D7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4760042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E1666E-A11E-410C-8245-5160AAEF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710092-6B97-426E-88C1-ABC0EFC5C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fd678b3eb145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E90C1D-1FB5-42A1-9C05-C40E3FC0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87A79D-1012-4DD6-9D35-1F3CFFAAA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01C2D7-6766-4AF0-BCEF-2E6D28E5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67C225-B48D-4B1F-BDF7-24A2EEC7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134193-97A8-4C45-9CAE-C76053E8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EF70A-2CAA-42BB-8562-8ACC8ED17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2090AC-F602-4171-A4AA-64A7E499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2F6E68-2328-4A69-B3A7-FE84E9293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4E3A84-AD41-47F7-A0F9-83337FE8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7E7464-9DEC-4265-97ED-D597ECE02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AAF254-3BC2-44D1-8AAD-82D7D50C6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8DA241-1B10-4D75-869E-09A3DC46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920DAC-5994-4FED-8E00-2E5F6448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8C9951-6628-4947-A503-1CB62768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99988D-8A82-4C6F-BECB-0B1EEF40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5F2A75-3F89-43B2-941F-B95FDE9D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A6E4A9-813A-4F04-9EBF-8841ACF6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6260891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D6F58F-37C6-49A0-93BB-C19A7F297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B8D54-2FAB-4A64-918A-7AD7AE2F7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4782307e874fd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75C02F-62E6-4B65-A90C-9A1BA103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CF19A-F4DF-4B10-9CAC-AD6A2BB2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8AABE5-1053-4CFE-BA33-3D79EC49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4A7BA-C577-455F-A0E6-31502622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indepen…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D2436-2AF2-4AD1-85DB-FE1AEF4C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C2FCC2-D620-4237-A949-79456199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9E11F9-9D2C-4707-B814-53F6EBE7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B7D757-F2A2-48E4-B2EA-B1B5BBE2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68A7CA-604B-4258-8D80-9FE7CE96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69FBC2-DC8B-49F9-8897-75EEE3F0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5678A9-CE1D-4650-853D-6A2139664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5C7C7D-D4E5-4611-8C7F-FAB5BC00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FB9C73-CF0B-4DBA-9E59-CB12D3B2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F9E6B8-98FF-47BD-826E-BBD173B7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2F5F2D-AB8D-4CB6-ABCF-A7737D366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0D5830-DBE5-45FF-9E92-86E20654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83E1D5-F795-4D9E-9615-43992BB6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3D5AD3-EEA8-47A9-8155-7D88613B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0370DE-0EBC-462C-8204-FD4B18918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3932315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D6B4A5-A184-4167-B8D6-B2EADDB9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78C484-85AE-4418-8774-48BA668FD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7514e9895143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D2228-A787-4A51-BF01-DB63F8A4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3BFA2B-C556-44E4-976E-53898EAD2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F0B84F-B0DF-4BAC-ADF8-5289997E6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D41DE7-D3F2-4482-B38D-4DB99100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640D5C-09E8-4944-9E67-6704F32E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3B1C34-B169-41A6-928C-1F218FC7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00400C-6772-4FBF-93D5-9AA86A77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264D2D-316E-4FA3-AE12-1CBDA67A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7F109-8477-4135-88DC-D9207C06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9F834-F2E1-4944-8206-619BFE81A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B5D22A-5900-4BF2-A783-E4191CCF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260B20-5347-4696-88CA-00E6BC14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4ED2D9-9691-41EE-919A-9720F890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278CEF-D342-45CF-B543-78B01C59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FBC8E6-A08E-4E01-9690-916F6660D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A7C583-0A43-4358-A983-09ABA9C74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0F0AFC-80AE-412C-8F0C-BF74E6ABD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33462057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316D10-91E2-44C6-BE78-F622026BB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00591D-9AD3-4BAB-8FF0-40927B9DC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5d59b8a00945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A08F0D-7EB8-4488-B028-D00ACAB9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2396F2-4CB1-495A-85B2-D3C9ACFDE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0E36DA-85CF-4181-A186-6B585E13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7B6EA-77C5-46D3-8BA3-7BB55391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99A870-025A-4ADF-A70E-2926C7F65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2652CA-B981-4B1E-A13A-2F040BBC4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A68F93-E3E0-47CA-971B-CF4091385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503E42-E637-4E27-A253-E9845322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Retain accurate communication and test 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3BC0FD-89FB-451E-A000-D8447A5D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BFE061-BC8F-4AD5-A898-7009D51B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666E4B-A189-4C70-99DD-28C40128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95CFC1-34FA-47DE-8C20-F45173E4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4484288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6BC773-15D3-4C33-B210-24589FD2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DB2E62-9252-49C2-9C05-FC6165242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1c0a85d5c24b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71FDE0-A159-4D85-A07D-652D1F453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A3FDA8-9F01-45A3-A12E-A398DC96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AF979-BBFF-4291-98C0-9BA9A0A4A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01AD93-1EB9-43DF-969B-A72AE6B5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6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action follows most di…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C6FEC4-1702-4C8B-A1EA-999004786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1EF188-F964-4262-BC56-62B8CF29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B10779-1048-4C57-A6D2-26A03FD7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266A22-C89C-47FB-93C7-0B8F8EDF5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E0AEE-F35B-4E38-BECD-9520C8DF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F2A2CD-C916-449A-96EE-50A928815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EAE5ED-66A5-418B-BAD9-475B1B60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FA5F3A-279C-47E8-B036-A6C14068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CSD · 公共卫生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B319A2-6DF6-41B4-88D2-C963D836E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21908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2026-08-19T08:48:01.3630000Z</dcterms:created>
  <dcterms:modified xsi:type="dcterms:W3CDTF">2026-08-19T08:48:01.3630000Z</dcterms:modified>
</coreProperties>
</file>