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fff20cfb5e94d2d" /><Relationship Type="http://schemas.openxmlformats.org/officeDocument/2006/relationships/extended-properties" Target="/docProps/app.xml" Id="Ra6f55bf52563468a" /><Relationship Type="http://schemas.openxmlformats.org/officeDocument/2006/relationships/officeDocument" Target="/ppt/presentation.xml" Id="R51efcb9f2a21408a" /></Relationships>
</file>

<file path=ppt/presentation.xml><?xml version="1.0" encoding="utf-8"?>
<p:presentation xmlns:p="http://schemas.openxmlformats.org/presentationml/2006/main">
  <p:sldMasterIdLst>
    <p:sldMasterId xmlns:r="http://schemas.openxmlformats.org/officeDocument/2006/relationships" id="2147483648" r:id="Rf59091f7c59f4cfc"/>
  </p:sldMasterIdLst>
  <p:notesMasterIdLst>
    <p:notesMasterId xmlns:r="http://schemas.openxmlformats.org/officeDocument/2006/relationships" r:id="R67ca8d4d1ca24049"/>
  </p:notesMasterIdLst>
  <p:sldIdLst>
    <p:sldId xmlns:r="http://schemas.openxmlformats.org/officeDocument/2006/relationships" id="256" r:id="Rae3ac9e427bb4088"/>
    <p:sldId xmlns:r="http://schemas.openxmlformats.org/officeDocument/2006/relationships" id="257" r:id="R79e266887b614bf5"/>
    <p:sldId xmlns:r="http://schemas.openxmlformats.org/officeDocument/2006/relationships" id="258" r:id="R73ff0891edd7450e"/>
    <p:sldId xmlns:r="http://schemas.openxmlformats.org/officeDocument/2006/relationships" id="259" r:id="R777aae07440c4ac8"/>
    <p:sldId xmlns:r="http://schemas.openxmlformats.org/officeDocument/2006/relationships" id="260" r:id="R97efad4be9754bb8"/>
    <p:sldId xmlns:r="http://schemas.openxmlformats.org/officeDocument/2006/relationships" id="261" r:id="R0ec9cac462ea474b"/>
    <p:sldId xmlns:r="http://schemas.openxmlformats.org/officeDocument/2006/relationships" id="262" r:id="R13b92e862af34903"/>
    <p:sldId xmlns:r="http://schemas.openxmlformats.org/officeDocument/2006/relationships" id="263" r:id="Rda4474c966b44a16"/>
    <p:sldId xmlns:r="http://schemas.openxmlformats.org/officeDocument/2006/relationships" id="264" r:id="Rad821c19ab014267"/>
    <p:sldId xmlns:r="http://schemas.openxmlformats.org/officeDocument/2006/relationships" id="265" r:id="R4c86bf4a7b624778"/>
    <p:sldId xmlns:r="http://schemas.openxmlformats.org/officeDocument/2006/relationships" id="266" r:id="R58ff693e4bab4d5c"/>
    <p:sldId xmlns:r="http://schemas.openxmlformats.org/officeDocument/2006/relationships" id="267" r:id="Rf3f7ddfd2b4b4d1b"/>
    <p:sldId xmlns:r="http://schemas.openxmlformats.org/officeDocument/2006/relationships" id="268" r:id="R18ab234095db4b1f"/>
    <p:sldId xmlns:r="http://schemas.openxmlformats.org/officeDocument/2006/relationships" id="269" r:id="Rc5404d04d12644ab"/>
    <p:sldId xmlns:r="http://schemas.openxmlformats.org/officeDocument/2006/relationships" id="270" r:id="R73bb05ca79a04458"/>
    <p:sldId xmlns:r="http://schemas.openxmlformats.org/officeDocument/2006/relationships" id="271" r:id="R73944f58c15e4f85"/>
    <p:sldId xmlns:r="http://schemas.openxmlformats.org/officeDocument/2006/relationships" id="272" r:id="Rc286ebe45af64bad"/>
    <p:sldId xmlns:r="http://schemas.openxmlformats.org/officeDocument/2006/relationships" id="273" r:id="Re206f4b6071b4722"/>
    <p:sldId xmlns:r="http://schemas.openxmlformats.org/officeDocument/2006/relationships" id="274" r:id="R1edea3b479f84411"/>
    <p:sldId xmlns:r="http://schemas.openxmlformats.org/officeDocument/2006/relationships" id="275" r:id="R57cb24dbfe9f446e"/>
    <p:sldId xmlns:r="http://schemas.openxmlformats.org/officeDocument/2006/relationships" id="276" r:id="R5822727e4816438b"/>
    <p:sldId xmlns:r="http://schemas.openxmlformats.org/officeDocument/2006/relationships" id="277" r:id="Rd00396b89bb54e7e"/>
    <p:sldId xmlns:r="http://schemas.openxmlformats.org/officeDocument/2006/relationships" id="278" r:id="R6072ebaf392d4059"/>
    <p:sldId xmlns:r="http://schemas.openxmlformats.org/officeDocument/2006/relationships" id="279" r:id="Re00d3df990f04e95"/>
    <p:sldId xmlns:r="http://schemas.openxmlformats.org/officeDocument/2006/relationships" id="280" r:id="R4f8d6e2429c44f4f"/>
    <p:sldId xmlns:r="http://schemas.openxmlformats.org/officeDocument/2006/relationships" id="281" r:id="R873be2367e1f4b1c"/>
    <p:sldId xmlns:r="http://schemas.openxmlformats.org/officeDocument/2006/relationships" id="282" r:id="Re53166474a1d41ac"/>
    <p:sldId xmlns:r="http://schemas.openxmlformats.org/officeDocument/2006/relationships" id="283" r:id="Rfb5b0e7c0a654f02"/>
    <p:sldId xmlns:r="http://schemas.openxmlformats.org/officeDocument/2006/relationships" id="284" r:id="R07f0514c7c5040af"/>
    <p:sldId xmlns:r="http://schemas.openxmlformats.org/officeDocument/2006/relationships" id="285" r:id="R4c5b560883dd4d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18076b584940e2" /><Relationship Type="http://schemas.openxmlformats.org/officeDocument/2006/relationships/slideMaster" Target="/ppt/slideMasters/slideMaster1.xml" Id="Rf59091f7c59f4cfc" /><Relationship Type="http://schemas.openxmlformats.org/officeDocument/2006/relationships/notesMaster" Target="/ppt/notesMasters/notesMaster1.xml" Id="R67ca8d4d1ca24049" /><Relationship Type="http://schemas.openxmlformats.org/officeDocument/2006/relationships/presProps" Target="/ppt/presProps.xml" Id="R200c21ab2ffb48ff" /><Relationship Type="http://schemas.openxmlformats.org/officeDocument/2006/relationships/tableStyles" Target="/ppt/tableStyles.xml" Id="Rdf35416f01144064" /><Relationship Type="http://schemas.openxmlformats.org/officeDocument/2006/relationships/slide" Target="/ppt/slides/slide1.xml" Id="Rae3ac9e427bb4088" /><Relationship Type="http://schemas.openxmlformats.org/officeDocument/2006/relationships/slide" Target="/ppt/slides/slide2.xml" Id="R79e266887b614bf5" /><Relationship Type="http://schemas.openxmlformats.org/officeDocument/2006/relationships/slide" Target="/ppt/slides/slide3.xml" Id="R73ff0891edd7450e" /><Relationship Type="http://schemas.openxmlformats.org/officeDocument/2006/relationships/slide" Target="/ppt/slides/slide4.xml" Id="R777aae07440c4ac8" /><Relationship Type="http://schemas.openxmlformats.org/officeDocument/2006/relationships/slide" Target="/ppt/slides/slide5.xml" Id="R97efad4be9754bb8" /><Relationship Type="http://schemas.openxmlformats.org/officeDocument/2006/relationships/slide" Target="/ppt/slides/slide6.xml" Id="R0ec9cac462ea474b" /><Relationship Type="http://schemas.openxmlformats.org/officeDocument/2006/relationships/slide" Target="/ppt/slides/slide7.xml" Id="R13b92e862af34903" /><Relationship Type="http://schemas.openxmlformats.org/officeDocument/2006/relationships/slide" Target="/ppt/slides/slide8.xml" Id="Rda4474c966b44a16" /><Relationship Type="http://schemas.openxmlformats.org/officeDocument/2006/relationships/slide" Target="/ppt/slides/slide9.xml" Id="Rad821c19ab014267" /><Relationship Type="http://schemas.openxmlformats.org/officeDocument/2006/relationships/slide" Target="/ppt/slides/slide10.xml" Id="R4c86bf4a7b624778" /><Relationship Type="http://schemas.openxmlformats.org/officeDocument/2006/relationships/slide" Target="/ppt/slides/slide11.xml" Id="R58ff693e4bab4d5c" /><Relationship Type="http://schemas.openxmlformats.org/officeDocument/2006/relationships/slide" Target="/ppt/slides/slide12.xml" Id="Rf3f7ddfd2b4b4d1b" /><Relationship Type="http://schemas.openxmlformats.org/officeDocument/2006/relationships/slide" Target="/ppt/slides/slide13.xml" Id="R18ab234095db4b1f" /><Relationship Type="http://schemas.openxmlformats.org/officeDocument/2006/relationships/slide" Target="/ppt/slides/slide14.xml" Id="Rc5404d04d12644ab" /><Relationship Type="http://schemas.openxmlformats.org/officeDocument/2006/relationships/slide" Target="/ppt/slides/slide15.xml" Id="R73bb05ca79a04458" /><Relationship Type="http://schemas.openxmlformats.org/officeDocument/2006/relationships/slide" Target="/ppt/slides/slide16.xml" Id="R73944f58c15e4f85" /><Relationship Type="http://schemas.openxmlformats.org/officeDocument/2006/relationships/slide" Target="/ppt/slides/slide17.xml" Id="Rc286ebe45af64bad" /><Relationship Type="http://schemas.openxmlformats.org/officeDocument/2006/relationships/slide" Target="/ppt/slides/slide18.xml" Id="Re206f4b6071b4722" /><Relationship Type="http://schemas.openxmlformats.org/officeDocument/2006/relationships/slide" Target="/ppt/slides/slide19.xml" Id="R1edea3b479f84411" /><Relationship Type="http://schemas.openxmlformats.org/officeDocument/2006/relationships/slide" Target="/ppt/slides/slide20.xml" Id="R57cb24dbfe9f446e" /><Relationship Type="http://schemas.openxmlformats.org/officeDocument/2006/relationships/slide" Target="/ppt/slides/slide21.xml" Id="R5822727e4816438b" /><Relationship Type="http://schemas.openxmlformats.org/officeDocument/2006/relationships/slide" Target="/ppt/slides/slide22.xml" Id="Rd00396b89bb54e7e" /><Relationship Type="http://schemas.openxmlformats.org/officeDocument/2006/relationships/slide" Target="/ppt/slides/slide23.xml" Id="R6072ebaf392d4059" /><Relationship Type="http://schemas.openxmlformats.org/officeDocument/2006/relationships/slide" Target="/ppt/slides/slide24.xml" Id="Re00d3df990f04e95" /><Relationship Type="http://schemas.openxmlformats.org/officeDocument/2006/relationships/slide" Target="/ppt/slides/slide25.xml" Id="R4f8d6e2429c44f4f" /><Relationship Type="http://schemas.openxmlformats.org/officeDocument/2006/relationships/slide" Target="/ppt/slides/slide26.xml" Id="R873be2367e1f4b1c" /><Relationship Type="http://schemas.openxmlformats.org/officeDocument/2006/relationships/slide" Target="/ppt/slides/slide27.xml" Id="Re53166474a1d41ac" /><Relationship Type="http://schemas.openxmlformats.org/officeDocument/2006/relationships/slide" Target="/ppt/slides/slide28.xml" Id="Rfb5b0e7c0a654f02" /><Relationship Type="http://schemas.openxmlformats.org/officeDocument/2006/relationships/slide" Target="/ppt/slides/slide29.xml" Id="R07f0514c7c5040af" /><Relationship Type="http://schemas.openxmlformats.org/officeDocument/2006/relationships/slide" Target="/ppt/slides/slide30.xml" Id="R4c5b560883dd4d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a583de11b9461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6aeee8763e346c7" /><Relationship Type="http://schemas.openxmlformats.org/officeDocument/2006/relationships/notesMaster" Target="/ppt/notesMasters/notesMaster1.xml" Id="R8f72b4cd892848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6272a4133064b0a" /><Relationship Type="http://schemas.openxmlformats.org/officeDocument/2006/relationships/notesMaster" Target="/ppt/notesMasters/notesMaster1.xml" Id="Rc357c443c3b04e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3030dfd9264a8b" /><Relationship Type="http://schemas.openxmlformats.org/officeDocument/2006/relationships/notesMaster" Target="/ppt/notesMasters/notesMaster1.xml" Id="R965fa955ea2f40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4e350d66c14c2d" /><Relationship Type="http://schemas.openxmlformats.org/officeDocument/2006/relationships/notesMaster" Target="/ppt/notesMasters/notesMaster1.xml" Id="Rfb5fcb40ac9647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406002e1510e4e84" /><Relationship Type="http://schemas.openxmlformats.org/officeDocument/2006/relationships/notesMaster" Target="/ppt/notesMasters/notesMaster1.xml" Id="R332c87a282094e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128a4c2d0344b2" /><Relationship Type="http://schemas.openxmlformats.org/officeDocument/2006/relationships/notesMaster" Target="/ppt/notesMasters/notesMaster1.xml" Id="R8b39364a2790450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53dfd22aaf4d01" /><Relationship Type="http://schemas.openxmlformats.org/officeDocument/2006/relationships/notesMaster" Target="/ppt/notesMasters/notesMaster1.xml" Id="R0a93fafbea9e47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b7a23494cd4fbc" /><Relationship Type="http://schemas.openxmlformats.org/officeDocument/2006/relationships/notesMaster" Target="/ppt/notesMasters/notesMaster1.xml" Id="R8a7158967b6a4dd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cca0965257456d" /><Relationship Type="http://schemas.openxmlformats.org/officeDocument/2006/relationships/notesMaster" Target="/ppt/notesMasters/notesMaster1.xml" Id="R876182f9553e451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35cbb63634a428c" /><Relationship Type="http://schemas.openxmlformats.org/officeDocument/2006/relationships/notesMaster" Target="/ppt/notesMasters/notesMaster1.xml" Id="Ref256ef65575401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57fac976c884d7f" /><Relationship Type="http://schemas.openxmlformats.org/officeDocument/2006/relationships/notesMaster" Target="/ppt/notesMasters/notesMaster1.xml" Id="Rf5446c8d6afc4d5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27795c0300f4901" /><Relationship Type="http://schemas.openxmlformats.org/officeDocument/2006/relationships/notesMaster" Target="/ppt/notesMasters/notesMaster1.xml" Id="Rcf74a7297732421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689d26da036439a" /><Relationship Type="http://schemas.openxmlformats.org/officeDocument/2006/relationships/notesMaster" Target="/ppt/notesMasters/notesMaster1.xml" Id="R85ea3707d28b48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e26c1dbf0d4952" /><Relationship Type="http://schemas.openxmlformats.org/officeDocument/2006/relationships/notesMaster" Target="/ppt/notesMasters/notesMaster1.xml" Id="Rb20e8e3d6ca0449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204e3e3c40417b" /><Relationship Type="http://schemas.openxmlformats.org/officeDocument/2006/relationships/notesMaster" Target="/ppt/notesMasters/notesMaster1.xml" Id="R50bf1a3d7df04e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f4463bf8f7b43fa" /><Relationship Type="http://schemas.openxmlformats.org/officeDocument/2006/relationships/notesMaster" Target="/ppt/notesMasters/notesMaster1.xml" Id="Rf7dfdfc1c6fe40f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0436dd5867c4b91" /><Relationship Type="http://schemas.openxmlformats.org/officeDocument/2006/relationships/notesMaster" Target="/ppt/notesMasters/notesMaster1.xml" Id="Rc9f160b9947a4fa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57d85ed62b94598" /><Relationship Type="http://schemas.openxmlformats.org/officeDocument/2006/relationships/notesMaster" Target="/ppt/notesMasters/notesMaster1.xml" Id="Rf11686cef5b0410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29f9a8910424efb" /><Relationship Type="http://schemas.openxmlformats.org/officeDocument/2006/relationships/notesMaster" Target="/ppt/notesMasters/notesMaster1.xml" Id="Rd2c5021529a94a7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c7c99774874d04" /><Relationship Type="http://schemas.openxmlformats.org/officeDocument/2006/relationships/notesMaster" Target="/ppt/notesMasters/notesMaster1.xml" Id="Rb4a5b45e6adf448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3f13606a69448c8" /><Relationship Type="http://schemas.openxmlformats.org/officeDocument/2006/relationships/notesMaster" Target="/ppt/notesMasters/notesMaster1.xml" Id="Rb5115e8ca55f4ed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a2452417d944559" /><Relationship Type="http://schemas.openxmlformats.org/officeDocument/2006/relationships/notesMaster" Target="/ppt/notesMasters/notesMaster1.xml" Id="Rf37d34cc155d4b1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72d9b4c7ca1419b" /><Relationship Type="http://schemas.openxmlformats.org/officeDocument/2006/relationships/notesMaster" Target="/ppt/notesMasters/notesMaster1.xml" Id="R6015362889a64f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3a457766a7a4811" /><Relationship Type="http://schemas.openxmlformats.org/officeDocument/2006/relationships/notesMaster" Target="/ppt/notesMasters/notesMaster1.xml" Id="R83bd147f38924aa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c01cb19dc144152" /><Relationship Type="http://schemas.openxmlformats.org/officeDocument/2006/relationships/notesMaster" Target="/ppt/notesMasters/notesMaster1.xml" Id="R87441116c72d402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ca314eb0d2c4821" /><Relationship Type="http://schemas.openxmlformats.org/officeDocument/2006/relationships/notesMaster" Target="/ppt/notesMasters/notesMaster1.xml" Id="R3a3748b5f722440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ed1eb6b18b04ccb" /><Relationship Type="http://schemas.openxmlformats.org/officeDocument/2006/relationships/notesMaster" Target="/ppt/notesMasters/notesMaster1.xml" Id="Rc643636121404dd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50982a6ef7547c0" /><Relationship Type="http://schemas.openxmlformats.org/officeDocument/2006/relationships/notesMaster" Target="/ppt/notesMasters/notesMaster1.xml" Id="R4434849dfc734e6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5699c91b4404415" /><Relationship Type="http://schemas.openxmlformats.org/officeDocument/2006/relationships/notesMaster" Target="/ppt/notesMasters/notesMaster1.xml" Id="R1a582f97b27f402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0594aa4827646c8" /><Relationship Type="http://schemas.openxmlformats.org/officeDocument/2006/relationships/notesMaster" Target="/ppt/notesMasters/notesMaster1.xml" Id="R77c1f7eca15047a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的“设计表达”学习单元。本套课件共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讲稿】明确告诉学生：本单元只训练“设计表达”。先解释知识范围，再用一句话建立核心判断，最后示范标准方法。</a:t>
            </a:r>
          </a:p>
          <a:p xmlns:a="http://schemas.openxmlformats.org/drawingml/2006/main">
            <a:r>
              <a:t>【互动提问】请用自己的话复述“表达方式要匹配沟通对象和决策阶段”，并举一个会触发“图形漂亮但缺少关键尺寸”的错误例子。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【原创训练材料｜参数为训练所设】A bracket drawing shows front and side views but omits the hole diameter and the distance from its centre to the base.
Which conclusion is supported by all the stated evidence? 选项为 A.Evidence-led response: The drawing is not yet sufficient to locate and manufacture the functional hole.；B.The drawing is not yet sufficient to locate and manufacture the functional hole.；C.Revise the claim to: The drawing is not yet sufficient to locate and manufacture the functional hole.；D.Add diameter and centre-location dimensions, then check them against the model.。讲解时强调：表达方式要匹配沟通对象和决策阶段</a:t>
            </a:r>
          </a:p>
          <a:p xmlns:a="http://schemas.openxmlformats.org/drawingml/2006/main">
            <a:r>
              <a:t>【互动提问】你的第一步是什么？这个步骤依赖哪一个条件？</a:t>
            </a:r>
          </a:p>
          <a:p xmlns:a="http://schemas.openxmlformats.org/drawingml/2006/main">
            <a:r>
              <a:t>【预期回答】学生能说出“选视图—标尺寸—说明功能”中的起始动作，并避开“图形漂亮但缺少关键尺寸”。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分步讲评：先重述题目条件，再逐步示范“选视图—标尺寸—说明功能”，最后给出正确结论“The drawing is not yet sufficient to locate and manufacture the functional hole.”。完整解析：The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【预期回答】学生能把失分归入“图形漂亮但缺少关键尺寸”或更精确的个人错因，并写出可执行检查动作。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讲稿】逐项解释“设计表达”中的专有名词、符号、对象和单位。特别强调：图形漂亮但缺少关键尺寸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讲稿】用“条件—表示—方法—核验”重建本知识点。示范时逐步引用：选视图—标尺寸—说明功能</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讲稿】带学生逐句读取任务，不先求答案。要求指出材料中的有效条件，再按“选视图—标尺寸—说明功能”作答。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讲稿】先展示错误路径，再用解析链复原第一失分点。禁止只说“粗心”；必须落到“图形漂亮但缺少关键尺寸”或更精确的动作。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【原创训练材料｜参数为训练所设】A bracket drawing shows front and side views but omits the hole diameter and the distance from its centre to the base.
Which limitation must remain in the final evaluation? 选项为 A.Repeat the evaluation after this step: Add diameter and centre-location dimensions, then check them against the model.；B.A larger title or rendered surface does not provide missing manufacturing information.；C.The drawing is not yet sufficient to locate and manufacture the functional hole.；D.Evidence-led response: The drawing is not yet sufficient to locate and manufacture the functional hole.。讲解时强调：表达方式要匹配沟通对象和决策阶段</a:t>
            </a:r>
          </a:p>
          <a:p xmlns:a="http://schemas.openxmlformats.org/drawingml/2006/main">
            <a:r>
              <a:t>【互动提问】你的第一步是什么？这个步骤依赖哪一个条件？</a:t>
            </a:r>
          </a:p>
          <a:p xmlns:a="http://schemas.openxmlformats.org/drawingml/2006/main">
            <a:r>
              <a:t>【预期回答】学生能说出“选视图—标尺寸—说明功能”中的起始动作，并避开“图形漂亮但缺少关键尺寸”。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分步讲评：先重述题目条件，再逐步示范“选视图—标尺寸—说明功能”，最后给出正确结论“A larger title or rendered surface does not provide missing manufacturing information.”。完整解析：The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【预期回答】学生能把失分归入“图形漂亮但缺少关键尺寸”或更精确的个人错因，并写出可执行检查动作。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讲稿】逐项解释“设计表达”中的专有名词、符号、对象和单位。特别强调：图形漂亮但缺少关键尺寸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讲稿】用“条件—表示—方法—核验”重建本知识点。示范时逐步引用：选视图—标尺寸—说明功能</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讲稿】带学生逐句读取任务，不先求答案。要求指出材料中的有效条件，再按“选视图—标尺寸—说明功能”作答。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讲稿】先展示错误路径，再用解析链复原第一失分点。禁止只说“粗心”；必须落到“图形漂亮但缺少关键尺寸”或更精确的动作。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【原创训练材料｜参数为训练所设】A bracket drawing shows front and side views but omits the hole diameter and the distance from its centre to the base.
A draft makes an absolute claim. Which revision is defensible? 选项为 A.Add diameter and centre-location dimensions, then check them against the model.；B.A larger title or rendered surface does not provide missing manufacturing information.；C.Revise the claim to: The drawing is not yet sufficient to locate and manufacture the functional hole.；D.Repeat the evaluation after this step: Add diameter and centre-location dimensions, then check them against the model.。讲解时强调：表达方式要匹配沟通对象和决策阶段</a:t>
            </a:r>
          </a:p>
          <a:p xmlns:a="http://schemas.openxmlformats.org/drawingml/2006/main">
            <a:r>
              <a:t>【互动提问】你的第一步是什么？这个步骤依赖哪一个条件？</a:t>
            </a:r>
          </a:p>
          <a:p xmlns:a="http://schemas.openxmlformats.org/drawingml/2006/main">
            <a:r>
              <a:t>【预期回答】学生能说出“选视图—标尺寸—说明功能”中的起始动作，并避开“图形漂亮但缺少关键尺寸”。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分步讲评：先重述题目条件，再逐步示范“选视图—标尺寸—说明功能”，最后给出正确结论“Revise the claim to: The drawing is not yet sufficient to locate and manufacture the functional hole.”。完整解析：The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【预期回答】学生能把失分归入“图形漂亮但缺少关键尺寸”或更精确的个人错因，并写出可执行检查动作。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讲稿】逐项解释“设计表达”中的专有名词、符号、对象和单位。特别强调：图形漂亮但缺少关键尺寸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讲稿】用“条件—表示—方法—核验”重建本知识点。示范时逐步引用：选视图—标尺寸—说明功能</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讲稿】带学生逐句读取任务，不先求答案。要求指出材料中的有效条件，再按“选视图—标尺寸—说明功能”作答。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讲稿】先展示错误路径，再用解析链复原第一失分点。禁止只说“粗心”；必须落到“图形漂亮但缺少关键尺寸”或更精确的动作。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c9c69eccf444b0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c752884ecc4760" /><Relationship Type="http://schemas.openxmlformats.org/officeDocument/2006/relationships/slideLayout" Target="/ppt/slideLayouts/slideLayout1.xml" Id="R5690f770480144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690f770480144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1cb7bb3cd4f45a9" /><Relationship Type="http://schemas.openxmlformats.org/officeDocument/2006/relationships/image" Target="/ppt/media/image.png" Id="R261e114d426840af" /><Relationship Type="http://schemas.openxmlformats.org/officeDocument/2006/relationships/notesSlide" Target="/ppt/notesSlides/notesSlide1.xml" Id="R758bd401ae584f9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651631487841d3" /><Relationship Type="http://schemas.openxmlformats.org/officeDocument/2006/relationships/image" Target="/ppt/media/image2.png" Id="Rbc99a02287d1405d" /><Relationship Type="http://schemas.openxmlformats.org/officeDocument/2006/relationships/notesSlide" Target="/ppt/notesSlides/notesSlide2.xml" Id="Rb86a20382b324f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3fb8eac2b084cf2" /><Relationship Type="http://schemas.openxmlformats.org/officeDocument/2006/relationships/image" Target="/ppt/media/image3.png" Id="R2d6de3c71bab4062" /><Relationship Type="http://schemas.openxmlformats.org/officeDocument/2006/relationships/notesSlide" Target="/ppt/notesSlides/notesSlide3.xml" Id="Ra48b9a299129409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32f44a8c6064b0f" /><Relationship Type="http://schemas.openxmlformats.org/officeDocument/2006/relationships/image" Target="/ppt/media/image4.png" Id="Rf4678c487ee240cc" /><Relationship Type="http://schemas.openxmlformats.org/officeDocument/2006/relationships/notesSlide" Target="/ppt/notesSlides/notesSlide4.xml" Id="R769243e7873942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394ef7fd2954e16" /><Relationship Type="http://schemas.openxmlformats.org/officeDocument/2006/relationships/image" Target="/ppt/media/image5.png" Id="R07cd32f8b23e46d6" /><Relationship Type="http://schemas.openxmlformats.org/officeDocument/2006/relationships/notesSlide" Target="/ppt/notesSlides/notesSlide5.xml" Id="R9644a1f2e54d42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342548f7e014987" /><Relationship Type="http://schemas.openxmlformats.org/officeDocument/2006/relationships/image" Target="/ppt/media/image6.png" Id="R5165e4b53e284b4b" /><Relationship Type="http://schemas.openxmlformats.org/officeDocument/2006/relationships/notesSlide" Target="/ppt/notesSlides/notesSlide6.xml" Id="R5e6e2f2a804148d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6f0b69f6eee47cf" /><Relationship Type="http://schemas.openxmlformats.org/officeDocument/2006/relationships/image" Target="/ppt/media/image7.png" Id="Rcc096d1746f74b50" /><Relationship Type="http://schemas.openxmlformats.org/officeDocument/2006/relationships/notesSlide" Target="/ppt/notesSlides/notesSlide7.xml" Id="Rcec48f064688458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87af64efda7429f" /><Relationship Type="http://schemas.openxmlformats.org/officeDocument/2006/relationships/image" Target="/ppt/media/image8.png" Id="Ra406ae88a50145bc" /><Relationship Type="http://schemas.openxmlformats.org/officeDocument/2006/relationships/notesSlide" Target="/ppt/notesSlides/notesSlide8.xml" Id="R24e931cba78041f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0ed6ad42c1340b6" /><Relationship Type="http://schemas.openxmlformats.org/officeDocument/2006/relationships/image" Target="/ppt/media/image9.png" Id="R6a035354a9a7464e" /><Relationship Type="http://schemas.openxmlformats.org/officeDocument/2006/relationships/notesSlide" Target="/ppt/notesSlides/notesSlide9.xml" Id="R1e0e7c6ecfda48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f53ab14ae264f11" /><Relationship Type="http://schemas.openxmlformats.org/officeDocument/2006/relationships/image" Target="/ppt/media/image10.png" Id="R992d14cc5f834074" /><Relationship Type="http://schemas.openxmlformats.org/officeDocument/2006/relationships/notesSlide" Target="/ppt/notesSlides/notesSlide10.xml" Id="Rf9b7e57445fe453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e5989a61c0d4e95" /><Relationship Type="http://schemas.openxmlformats.org/officeDocument/2006/relationships/image" Target="/ppt/media/image11.png" Id="R029677f4309444ef" /><Relationship Type="http://schemas.openxmlformats.org/officeDocument/2006/relationships/notesSlide" Target="/ppt/notesSlides/notesSlide11.xml" Id="Rb71ef1a6c7b5428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d5b87ad8d8446ed" /><Relationship Type="http://schemas.openxmlformats.org/officeDocument/2006/relationships/image" Target="/ppt/media/image12.png" Id="R02dd765d77d14f94" /><Relationship Type="http://schemas.openxmlformats.org/officeDocument/2006/relationships/notesSlide" Target="/ppt/notesSlides/notesSlide12.xml" Id="Ra4d83bd006d64c8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94badeac04c482b" /><Relationship Type="http://schemas.openxmlformats.org/officeDocument/2006/relationships/image" Target="/ppt/media/image13.png" Id="Rbaf73568919443cf" /><Relationship Type="http://schemas.openxmlformats.org/officeDocument/2006/relationships/notesSlide" Target="/ppt/notesSlides/notesSlide13.xml" Id="Rd8461585dfad438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64c73e60c6a44ec" /><Relationship Type="http://schemas.openxmlformats.org/officeDocument/2006/relationships/image" Target="/ppt/media/image14.png" Id="R1c56a6cf5cb845ac" /><Relationship Type="http://schemas.openxmlformats.org/officeDocument/2006/relationships/notesSlide" Target="/ppt/notesSlides/notesSlide14.xml" Id="Rd8e9f957d1154d8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8a29b5964cb4604" /><Relationship Type="http://schemas.openxmlformats.org/officeDocument/2006/relationships/image" Target="/ppt/media/image15.png" Id="Rbdfc8ea595624402" /><Relationship Type="http://schemas.openxmlformats.org/officeDocument/2006/relationships/notesSlide" Target="/ppt/notesSlides/notesSlide15.xml" Id="Re3a52792d09044d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b782c6364434edd" /><Relationship Type="http://schemas.openxmlformats.org/officeDocument/2006/relationships/image" Target="/ppt/media/image16.png" Id="R041ace68c0724828" /><Relationship Type="http://schemas.openxmlformats.org/officeDocument/2006/relationships/notesSlide" Target="/ppt/notesSlides/notesSlide16.xml" Id="Reefae13e788744f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406639511c4450f" /><Relationship Type="http://schemas.openxmlformats.org/officeDocument/2006/relationships/image" Target="/ppt/media/image17.png" Id="R55d029caeae3438b" /><Relationship Type="http://schemas.openxmlformats.org/officeDocument/2006/relationships/notesSlide" Target="/ppt/notesSlides/notesSlide17.xml" Id="Rce1570120eb648b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940311c60e047c8" /><Relationship Type="http://schemas.openxmlformats.org/officeDocument/2006/relationships/image" Target="/ppt/media/image18.png" Id="R2c150b485d9e4180" /><Relationship Type="http://schemas.openxmlformats.org/officeDocument/2006/relationships/notesSlide" Target="/ppt/notesSlides/notesSlide18.xml" Id="R5b4022e7f6324d6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8865870249c4aef" /><Relationship Type="http://schemas.openxmlformats.org/officeDocument/2006/relationships/image" Target="/ppt/media/image19.png" Id="R6c5ca0b143864ba5" /><Relationship Type="http://schemas.openxmlformats.org/officeDocument/2006/relationships/notesSlide" Target="/ppt/notesSlides/notesSlide19.xml" Id="Rd4b320e9e15c4ea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ce8b8e7e1834e7a" /><Relationship Type="http://schemas.openxmlformats.org/officeDocument/2006/relationships/image" Target="/ppt/media/image20.png" Id="R110b3d53bdb74cb9" /><Relationship Type="http://schemas.openxmlformats.org/officeDocument/2006/relationships/notesSlide" Target="/ppt/notesSlides/notesSlide20.xml" Id="R86a98c48c571444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3db6845cff184006" /><Relationship Type="http://schemas.openxmlformats.org/officeDocument/2006/relationships/image" Target="/ppt/media/image21.png" Id="R36da8aa967144b82" /><Relationship Type="http://schemas.openxmlformats.org/officeDocument/2006/relationships/notesSlide" Target="/ppt/notesSlides/notesSlide21.xml" Id="R4d87b019a9c341c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721f7793ac94968" /><Relationship Type="http://schemas.openxmlformats.org/officeDocument/2006/relationships/image" Target="/ppt/media/image22.png" Id="Rac5b4e0b4ec7456e" /><Relationship Type="http://schemas.openxmlformats.org/officeDocument/2006/relationships/notesSlide" Target="/ppt/notesSlides/notesSlide22.xml" Id="Rd60c075a63014ab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6ddefc7823f421b" /><Relationship Type="http://schemas.openxmlformats.org/officeDocument/2006/relationships/image" Target="/ppt/media/image23.png" Id="Re193d00e5e4c43a6" /><Relationship Type="http://schemas.openxmlformats.org/officeDocument/2006/relationships/notesSlide" Target="/ppt/notesSlides/notesSlide23.xml" Id="R708faf4c18924e9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efe30ee31f0426f" /><Relationship Type="http://schemas.openxmlformats.org/officeDocument/2006/relationships/image" Target="/ppt/media/image24.png" Id="R73bcdcd154134187" /><Relationship Type="http://schemas.openxmlformats.org/officeDocument/2006/relationships/notesSlide" Target="/ppt/notesSlides/notesSlide24.xml" Id="Rb93c75c6451b49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15eea3de5034684" /><Relationship Type="http://schemas.openxmlformats.org/officeDocument/2006/relationships/image" Target="/ppt/media/image25.png" Id="Rda85dc525ef74cb2" /><Relationship Type="http://schemas.openxmlformats.org/officeDocument/2006/relationships/notesSlide" Target="/ppt/notesSlides/notesSlide25.xml" Id="Rb77a83b67b8342e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4b56969af5d4753" /><Relationship Type="http://schemas.openxmlformats.org/officeDocument/2006/relationships/image" Target="/ppt/media/image26.png" Id="R0b6408a308704403" /><Relationship Type="http://schemas.openxmlformats.org/officeDocument/2006/relationships/notesSlide" Target="/ppt/notesSlides/notesSlide26.xml" Id="Rb64f86854055494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36c6b767ef84c39" /><Relationship Type="http://schemas.openxmlformats.org/officeDocument/2006/relationships/image" Target="/ppt/media/image27.png" Id="Rad65c0fa6d8d4c0d" /><Relationship Type="http://schemas.openxmlformats.org/officeDocument/2006/relationships/notesSlide" Target="/ppt/notesSlides/notesSlide27.xml" Id="R11e7d417063a425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951757bd69248be" /><Relationship Type="http://schemas.openxmlformats.org/officeDocument/2006/relationships/image" Target="/ppt/media/image28.png" Id="R019ea8a7ecbc4f7a" /><Relationship Type="http://schemas.openxmlformats.org/officeDocument/2006/relationships/notesSlide" Target="/ppt/notesSlides/notesSlide28.xml" Id="Rfe6c4d76a8e944c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c6456348d7542d1" /><Relationship Type="http://schemas.openxmlformats.org/officeDocument/2006/relationships/image" Target="/ppt/media/image29.png" Id="R3eca5dbab42741b8" /><Relationship Type="http://schemas.openxmlformats.org/officeDocument/2006/relationships/notesSlide" Target="/ppt/notesSlides/notesSlide29.xml" Id="R8a26861da9d1458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40b7faff0944c34" /><Relationship Type="http://schemas.openxmlformats.org/officeDocument/2006/relationships/image" Target="/ppt/media/image30.png" Id="Re5ce8e5d04194c95" /><Relationship Type="http://schemas.openxmlformats.org/officeDocument/2006/relationships/notesSlide" Target="/ppt/notesSlides/notesSlide30.xml" Id="R7bb25f1c6e624476"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FFC1CD5-EC13-4018-A52C-37B122F83FA8}"/>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B9E0094-7D63-4169-A089-AAC176DF0A93}"/>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682646B7-3EDB-4E97-8818-8AEB391BBC87}"/>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FC73AEC1-4078-47D8-B365-6D6842AF48E0}"/>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设计表达</a:t>
            </a:r>
          </a:p>
        </p:txBody>
      </p:sp>
      <p:sp>
        <p:nvSpPr>
          <p:cNvPr id="5" name="">
            <a:extLst xmlns:a="http://schemas.openxmlformats.org/drawingml/2006/main">
              <a:ext uri="{FF2B5EF4-FFF2-40B4-BE49-F238E27FC236}">
                <a16:creationId xmlns:a16="http://schemas.microsoft.com/office/drawing/2014/main" id="{005687C1-81CC-44C3-B0BE-C9116C36655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草图、工程图、模型、CAD 和展示。</a:t>
            </a:r>
          </a:p>
        </p:txBody>
      </p:sp>
      <p:sp>
        <p:nvSpPr>
          <p:cNvPr id="6" name="">
            <a:extLst xmlns:a="http://schemas.openxmlformats.org/drawingml/2006/main">
              <a:ext uri="{FF2B5EF4-FFF2-40B4-BE49-F238E27FC236}">
                <a16:creationId xmlns:a16="http://schemas.microsoft.com/office/drawing/2014/main" id="{721F4AB3-2841-4FAB-93FD-9C4EBA7B6541}"/>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BE2B4369-8D88-4D11-9547-BE8B8526B91A}"/>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4E1E369B-BACA-4B8E-A450-F93AD19DD3B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C90BC81-9609-450C-A88E-1A36466F82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61e114d426840a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81DACB8E-20EA-4B52-94B6-68F561D803D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E0A45D"/>
                </a:solidFill>
                <a:latin typeface="Arial"/>
                <a:ea typeface="Arial"/>
                <a:cs typeface="Arial"/>
              </a:defRPr>
            </a:pPr>
            <a:r>
              <a:rPr sz="6900" b="1">
                <a:solidFill>
                  <a:srgbClr val="E0A45D"/>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070F6EA3-8B91-4ACF-B8AD-2363995FCAB3}"/>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F6E55E3A-2CAA-4784-85DE-90A282E5EB21}"/>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6A9B7D74-FBCB-40CF-9FAB-171105EC9F3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20D87ECE-1E1A-4908-ACF7-7D5D8DE04B0A}"/>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971AB9F-4311-45B9-968F-06137C9144EE}"/>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74CBEA9D-F0DB-41F4-87F8-5AF61E241E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C90AC36-93A5-453A-92DA-938B491F03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9" name="">
            <a:extLst xmlns:a="http://schemas.openxmlformats.org/drawingml/2006/main">
              <a:ext uri="{FF2B5EF4-FFF2-40B4-BE49-F238E27FC236}">
                <a16:creationId xmlns:a16="http://schemas.microsoft.com/office/drawing/2014/main" id="{714D47E0-77FC-4C2B-83B1-7F50240CDB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825623049"/>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0E06C6C-00A9-43CD-9EF3-9511C8F206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D9F5415F-DC72-47EC-8150-DC18551CE1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c99a02287d1405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3403CF-2B32-4955-A1BF-A96410CB28CA}"/>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8435A09B-9755-4E11-966E-5C41A9A13F00}"/>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1DD7BDF-9917-4237-8562-CD7092449356}"/>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AFC19AF-23DD-4E88-AA80-4AEE7B5BCD40}"/>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CE565119-31CD-427F-B787-3EC4F59D8F5F}"/>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2D5C9665-68E1-4B18-9630-CB92A7B214FE}"/>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E68D0563-DF20-4C53-862E-537C72ADEFA3}"/>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84A9ABCB-DAB8-4FC2-A47C-5C2719B5BEA1}"/>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9CE32228-7AA5-4C2B-8220-EB50E0C95602}"/>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A4DF9241-F47D-4AF1-BE47-480791E2D176}"/>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638C48D6-3ED1-418C-8A1B-B3BEB0963D94}"/>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30321208-AAFC-4345-AF94-E32489059609}"/>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595D787F-85E3-4E03-A878-76D732DDD589}"/>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0820CB1-3272-4C88-9544-3570F2559A42}"/>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B75A4970-16A9-49CB-81D1-A01EBF65F68F}"/>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5D16F32D-CBF6-4F14-A86B-7409A74B118C}"/>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7E29209-EA8C-4026-85A2-A4421410EC76}"/>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成功标准｜表达方式要匹配沟通对象和决策阶段</a:t>
            </a:r>
          </a:p>
        </p:txBody>
      </p:sp>
      <p:sp>
        <p:nvSpPr>
          <p:cNvPr id="21" name="">
            <a:extLst xmlns:a="http://schemas.openxmlformats.org/drawingml/2006/main">
              <a:ext uri="{FF2B5EF4-FFF2-40B4-BE49-F238E27FC236}">
                <a16:creationId xmlns:a16="http://schemas.microsoft.com/office/drawing/2014/main" id="{4D993490-3CDF-4347-B888-3CC5CFAE028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FDC349A3-4FC7-4ED6-B4C4-92A33DCD82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3" name="">
            <a:extLst xmlns:a="http://schemas.openxmlformats.org/drawingml/2006/main">
              <a:ext uri="{FF2B5EF4-FFF2-40B4-BE49-F238E27FC236}">
                <a16:creationId xmlns:a16="http://schemas.microsoft.com/office/drawing/2014/main" id="{15A935B2-B9CE-4B5B-B95B-1D3BACFBD9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704459770"/>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68604FA-F81F-433D-B27D-48AFE963C0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8EDF4A80-843C-447F-B031-90D750F7749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d6de3c71bab406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FEFEF0-2E99-4F10-8052-5D294732723E}"/>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设计表达</a:t>
            </a:r>
          </a:p>
        </p:txBody>
      </p:sp>
      <p:sp>
        <p:nvSpPr>
          <p:cNvPr id="5" name="">
            <a:extLst xmlns:a="http://schemas.openxmlformats.org/drawingml/2006/main">
              <a:ext uri="{FF2B5EF4-FFF2-40B4-BE49-F238E27FC236}">
                <a16:creationId xmlns:a16="http://schemas.microsoft.com/office/drawing/2014/main" id="{612A2FAB-8C0A-4596-9EF0-94F9888E5D7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E43F71DC-6A7A-41EE-8FFC-547FC8789F6D}"/>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7D97B0B-6AF7-4BA3-AFE8-63DB9C2ED64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28A6B034-3C5D-4C2D-8ACB-498F631BDB49}"/>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表达方式要匹配沟通对象和决策阶段</a:t>
            </a:r>
          </a:p>
        </p:txBody>
      </p:sp>
      <p:sp>
        <p:nvSpPr>
          <p:cNvPr id="9" name="">
            <a:extLst xmlns:a="http://schemas.openxmlformats.org/drawingml/2006/main">
              <a:ext uri="{FF2B5EF4-FFF2-40B4-BE49-F238E27FC236}">
                <a16:creationId xmlns:a16="http://schemas.microsoft.com/office/drawing/2014/main" id="{9B591F6C-90BB-4FCA-87EF-C13393B0A952}"/>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边界提醒｜图形漂亮但缺少关键尺寸</a:t>
            </a:r>
          </a:p>
        </p:txBody>
      </p:sp>
      <p:sp>
        <p:nvSpPr>
          <p:cNvPr id="10" name="">
            <a:extLst xmlns:a="http://schemas.openxmlformats.org/drawingml/2006/main">
              <a:ext uri="{FF2B5EF4-FFF2-40B4-BE49-F238E27FC236}">
                <a16:creationId xmlns:a16="http://schemas.microsoft.com/office/drawing/2014/main" id="{68A1103E-8D18-4F16-A59A-8E3164EEE4B5}"/>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EC589690-0163-4A19-ABD9-986C1AC5A8DB}"/>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E0A45D"/>
                </a:solidFill>
                <a:latin typeface="Microsoft YaHei"/>
                <a:ea typeface="Microsoft YaHei"/>
                <a:cs typeface="Microsoft YaHei"/>
              </a:defRPr>
            </a:pPr>
            <a:r>
              <a:rPr sz="975" b="1">
                <a:solidFill>
                  <a:srgbClr val="E0A45D"/>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5DE7F50-F111-400F-ACFA-D6EE6E2E5501}"/>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草图、工程图、模型、CAD 和展示。</a:t>
            </a:r>
          </a:p>
        </p:txBody>
      </p:sp>
      <p:sp>
        <p:nvSpPr>
          <p:cNvPr id="13" name="">
            <a:extLst xmlns:a="http://schemas.openxmlformats.org/drawingml/2006/main">
              <a:ext uri="{FF2B5EF4-FFF2-40B4-BE49-F238E27FC236}">
                <a16:creationId xmlns:a16="http://schemas.microsoft.com/office/drawing/2014/main" id="{9F754D37-8DEF-4D4A-BC64-8CED0BA7CE61}"/>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8194A7C-C1BE-48A9-A84F-65FAA63A0AB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F2C2C0F8-B95D-4EA4-9F88-BC25D10A8930}"/>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选视图—标尺寸—说明功能</a:t>
            </a:r>
          </a:p>
        </p:txBody>
      </p:sp>
      <p:sp>
        <p:nvSpPr>
          <p:cNvPr id="16" name="">
            <a:extLst xmlns:a="http://schemas.openxmlformats.org/drawingml/2006/main">
              <a:ext uri="{FF2B5EF4-FFF2-40B4-BE49-F238E27FC236}">
                <a16:creationId xmlns:a16="http://schemas.microsoft.com/office/drawing/2014/main" id="{37ECEE01-A526-4BE1-907D-9C84BC6F0F04}"/>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D9CDA9E4-DC5A-455A-9488-C462F2B508FC}"/>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45FE530A-E0AA-4246-9A4B-2952DFD4A1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541EB0D-18A9-476C-B9D1-573125C802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159CAAC9-7E3A-47BF-A142-674544A97E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2015157184"/>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59FAB14-8896-42D3-B655-ACA794F9AC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15210266-E016-4954-B6B8-3008443F32F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4678c487ee240c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39D6CC-AB5E-43A5-A761-6FD9EBD455C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A6B94DC-18A6-4FCE-A5E5-EEC5C85C2AD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7426841-8110-4CCB-B381-02B160816EB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能解释“表达方式要匹配沟通对象和决策阶段”，并识别一个反例或边界。</a:t>
            </a:r>
          </a:p>
        </p:txBody>
      </p:sp>
      <p:sp>
        <p:nvSpPr>
          <p:cNvPr id="7" name="">
            <a:extLst xmlns:a="http://schemas.openxmlformats.org/drawingml/2006/main">
              <a:ext uri="{FF2B5EF4-FFF2-40B4-BE49-F238E27FC236}">
                <a16:creationId xmlns:a16="http://schemas.microsoft.com/office/drawing/2014/main" id="{608B5DDD-68AD-4147-8CC4-55CDBF3C4A8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79B6B88-C2E6-4B18-8133-E4AD1CB311E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D81A9AAB-E11E-48CC-8F94-C11213C8DD2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bracket drawing shows front an…</a:t>
            </a:r>
          </a:p>
        </p:txBody>
      </p:sp>
      <p:sp>
        <p:nvSpPr>
          <p:cNvPr id="10" name="">
            <a:extLst xmlns:a="http://schemas.openxmlformats.org/drawingml/2006/main">
              <a:ext uri="{FF2B5EF4-FFF2-40B4-BE49-F238E27FC236}">
                <a16:creationId xmlns:a16="http://schemas.microsoft.com/office/drawing/2014/main" id="{9872161A-D628-4963-92EA-B3ED9431B28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高频错因：图形漂亮但缺少关键尺寸</a:t>
            </a:r>
          </a:p>
        </p:txBody>
      </p:sp>
      <p:sp>
        <p:nvSpPr>
          <p:cNvPr id="11" name="">
            <a:extLst xmlns:a="http://schemas.openxmlformats.org/drawingml/2006/main">
              <a:ext uri="{FF2B5EF4-FFF2-40B4-BE49-F238E27FC236}">
                <a16:creationId xmlns:a16="http://schemas.microsoft.com/office/drawing/2014/main" id="{9E9B2A56-F8C6-43A5-B411-6E585A2E653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0452BC7-0F7D-40BD-BD89-889776E8045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4516F8E-4E32-4933-A2AD-B64313AFC56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表达方式要匹配沟通对象和决策阶段</a:t>
            </a:r>
          </a:p>
        </p:txBody>
      </p:sp>
      <p:sp>
        <p:nvSpPr>
          <p:cNvPr id="14" name="">
            <a:extLst xmlns:a="http://schemas.openxmlformats.org/drawingml/2006/main">
              <a:ext uri="{FF2B5EF4-FFF2-40B4-BE49-F238E27FC236}">
                <a16:creationId xmlns:a16="http://schemas.microsoft.com/office/drawing/2014/main" id="{8DF264FE-649D-4725-92EA-1DC2086264E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B52D85F-EE3F-4C01-AFC7-30199481E6B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B65C07A-8E90-4296-A902-00F8624856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7" name="">
            <a:extLst xmlns:a="http://schemas.openxmlformats.org/drawingml/2006/main">
              <a:ext uri="{FF2B5EF4-FFF2-40B4-BE49-F238E27FC236}">
                <a16:creationId xmlns:a16="http://schemas.microsoft.com/office/drawing/2014/main" id="{883058FB-B485-49E9-B321-76D3610E6C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66198077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A850F83-F226-4B01-95C9-C117ABBBFA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CA41B80B-58E7-4464-82C6-9500BFCBC09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7cd32f8b23e46d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A216502-B76F-46B8-B9BE-35AD8DBB0BD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39C2B3B-CA29-4A6A-9153-F34E53EA684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CC26F57-9CA0-4B8F-B6ED-AF384D894DC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F46442F-8823-4194-913D-F4A8B4ED607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AC09479-1F39-484C-AD91-6AAFD345281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选视图</a:t>
            </a:r>
          </a:p>
        </p:txBody>
      </p:sp>
      <p:sp>
        <p:nvSpPr>
          <p:cNvPr id="9" name="">
            <a:extLst xmlns:a="http://schemas.openxmlformats.org/drawingml/2006/main">
              <a:ext uri="{FF2B5EF4-FFF2-40B4-BE49-F238E27FC236}">
                <a16:creationId xmlns:a16="http://schemas.microsoft.com/office/drawing/2014/main" id="{8C3991A1-3D44-41F3-8B18-ABE6FC85757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415D1B7-0CE1-417E-AE23-CE1DC7125D5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标尺寸</a:t>
            </a:r>
          </a:p>
        </p:txBody>
      </p:sp>
      <p:sp>
        <p:nvSpPr>
          <p:cNvPr id="11" name="">
            <a:extLst xmlns:a="http://schemas.openxmlformats.org/drawingml/2006/main">
              <a:ext uri="{FF2B5EF4-FFF2-40B4-BE49-F238E27FC236}">
                <a16:creationId xmlns:a16="http://schemas.microsoft.com/office/drawing/2014/main" id="{FF450EBE-60BB-4AF5-8339-C1B755460FF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D6C26A1-AA8A-481A-863B-361ECC992DB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说明功能</a:t>
            </a:r>
          </a:p>
        </p:txBody>
      </p:sp>
      <p:sp>
        <p:nvSpPr>
          <p:cNvPr id="13" name="">
            <a:extLst xmlns:a="http://schemas.openxmlformats.org/drawingml/2006/main">
              <a:ext uri="{FF2B5EF4-FFF2-40B4-BE49-F238E27FC236}">
                <a16:creationId xmlns:a16="http://schemas.microsoft.com/office/drawing/2014/main" id="{E9DAFDF0-A702-4170-9B09-A353C3669C4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7B74092-1BA4-4FAB-9FA8-16C06A00C6E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87C1DFA8-9E3F-46BD-9748-1072E61B948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bracket drawing shows front and side vie…</a:t>
            </a:r>
          </a:p>
        </p:txBody>
      </p:sp>
      <p:sp>
        <p:nvSpPr>
          <p:cNvPr id="16" name="">
            <a:extLst xmlns:a="http://schemas.openxmlformats.org/drawingml/2006/main">
              <a:ext uri="{FF2B5EF4-FFF2-40B4-BE49-F238E27FC236}">
                <a16:creationId xmlns:a16="http://schemas.microsoft.com/office/drawing/2014/main" id="{9849DBA6-D4AA-45BE-B409-387C6A7816B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3979D2B-295C-4641-811C-E08956D0970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9DC8F949-2FD1-420D-BEFD-C6E4616B177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drawing is not yet sufficient to locate and manufacture the funct…</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674166DF-E255-43F8-9D53-28932E68CE5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76B0551B-80EE-4E7C-BA61-65D8415174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3C1CFC9-1159-485C-AC5C-08CC12798F4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25781130-6E13-41E8-BF5D-C4A93B3593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466771352"/>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A41BF16-D5EA-446B-999B-45D3C09934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FADB86A2-FC91-437B-BDCD-ECF4420DF2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165e4b53e284b4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65B834-CC86-4F1B-9DAA-435E59EBC03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3F3A0A7-CC69-49ED-A2FC-0601DE14FA6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F23FE72-676C-4B11-99A7-C8B7A815745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26683D9-F78B-41CC-AA3E-60C39BDBBA3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6918394C-ACCE-4444-A761-41E22854A99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996823E-EEC4-4802-8C16-C003D6C60B7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C02850D-F833-4505-BBC8-2DD6B6D4058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831EE67-8315-4DA2-84A9-BC6A11DD17C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699574A-EB45-4E19-9C09-7C1B2BA381D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19BDC59-9982-4431-A660-83027276F2E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0926857-A04D-46EF-916A-14B0A756226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D875512-08C0-4D1E-8471-97383DC937C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27FBC1D-7AD7-4FF4-8ADD-977C8EBE4F2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2E1A7C46-94F0-4B99-B8BC-250182680A2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DCAA30C-66D7-46CB-901B-5B8897E2018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9F1D160-9DE4-4D82-917D-E74FC780AB3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C8A3243-10E6-4DDB-B2B8-2C1260032F7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6B5FD95-7AA5-4125-87C4-357F509B5D6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B6897C04-59FC-443F-BDC9-DAA39D78E3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50809608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3B4ADED-EFC0-4A05-81D9-1DC8ADEB4C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EAA4CD5-81D2-443B-AAE6-AD9B27B9F2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c096d1746f74b5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D120B7-B2D3-4104-8B3C-F266C8A950C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9F7056D-D81A-4E7A-85C9-09FAB8E7785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941C10F-D80F-4B64-B9F1-43274748954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14B337A-6890-4D93-B9DA-D93F690A76A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设计表达</a:t>
            </a:r>
          </a:p>
        </p:txBody>
      </p:sp>
      <p:sp>
        <p:nvSpPr>
          <p:cNvPr id="8" name="">
            <a:extLst xmlns:a="http://schemas.openxmlformats.org/drawingml/2006/main">
              <a:ext uri="{FF2B5EF4-FFF2-40B4-BE49-F238E27FC236}">
                <a16:creationId xmlns:a16="http://schemas.microsoft.com/office/drawing/2014/main" id="{6BB90FC0-38A3-4EBA-B759-3547C243945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C42CC67-5F93-418F-99F4-B811A583C42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ACF9627-EDC4-4241-A0FE-0FBB8FF2A8A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ACD50AB5-655C-4D48-AA68-38526E24ED8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B6D0027-1B14-426D-A59B-0829A6B891B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7568B8F-056D-44FC-BB20-C270F7D8BD0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834C44C1-0437-4F14-8666-31B711E4130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D9D49FE-111E-4066-9C69-D2A996F1B6B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8D039FC-1484-4566-8617-9C04AFC5DF8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5F57A2CE-F6BA-4BF0-B3B5-88F981445FC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FD7158E-1338-4564-962F-AFB08B5B4E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29077AC-5902-42BB-A32E-77164EE58BB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C232125B-3EF7-464F-B046-6279975C4C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689431744"/>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8665087-8C6F-451B-8E7D-EB51A507530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20212F6C-BF89-4F65-938C-0A00DC2EF1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406ae88a50145b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5DE5BD-2452-4C97-AF1A-1DD52BE49CA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F46B594-825C-41D7-9CD0-BC55A41439E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0B03578-DF52-4C68-9D86-4902F665190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D4D65D6-3D25-4562-A1B7-CEE07178639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D2CEE1B3-1147-442F-8928-E7C47288405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B914EBE3-2887-4A1D-A3A6-530118D378E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8D37B2A-40DB-4101-9C05-9B5766ACCBD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1171760B-B4E0-41A6-8297-4855BBD2C23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28D71A5-3855-4D7A-9CD6-4D0B7AF453B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8431394-8F37-421E-8EA7-73696372B7D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1730BA88-1F8D-4B28-9801-13BF3C197AC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92AFABA-7749-40CD-A185-9741979B816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B3B73BA-0D9A-48E7-BDC5-41047C91C5D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检查：图形漂亮但缺少关键尺寸</a:t>
            </a:r>
          </a:p>
        </p:txBody>
      </p:sp>
      <p:sp>
        <p:nvSpPr>
          <p:cNvPr id="17" name="">
            <a:extLst xmlns:a="http://schemas.openxmlformats.org/drawingml/2006/main">
              <a:ext uri="{FF2B5EF4-FFF2-40B4-BE49-F238E27FC236}">
                <a16:creationId xmlns:a16="http://schemas.microsoft.com/office/drawing/2014/main" id="{B33C67D6-92CC-4903-9C6A-EED83A3C8D5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2239245-2709-4DB5-8FD6-58EC030BA1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6FCD4C4-8E0D-43BE-9140-72B622E01CA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E5E3CF88-CAC8-4C18-945C-6E75A7316C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44610400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6F0DB49-020B-4E2E-AA51-16317FF363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79C26533-C085-4B36-8772-11EAFA6078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a035354a9a7464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F172CC-78A7-452F-884E-3A923941635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22799B6-9F2F-473E-8B72-48628B9ADAB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A7B4449-3D35-49E7-A869-41F769D8A0B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D170FD73-3E42-4D94-AA50-420EEE7582D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n…</a:t>
            </a:r>
          </a:p>
        </p:txBody>
      </p:sp>
      <p:sp>
        <p:nvSpPr>
          <p:cNvPr id="8" name="">
            <a:extLst xmlns:a="http://schemas.openxmlformats.org/drawingml/2006/main">
              <a:ext uri="{FF2B5EF4-FFF2-40B4-BE49-F238E27FC236}">
                <a16:creationId xmlns:a16="http://schemas.microsoft.com/office/drawing/2014/main" id="{88DEDC49-25E7-4AAA-9F90-D46B005946C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4982159B-92EA-4366-86E7-AAE03FF0384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09F1E8A-5426-4B0C-9195-A8BDB011754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C03E696-6662-4B00-A2BE-0F8E566C625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3C47DB3-C02D-46CA-8D26-2E1CE4B323D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FFBAEDC-3ABE-417A-90C2-D1D3363B84D8}"/>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A846DE8-D6F3-469B-844E-EC0C3B57D00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E225BFF-1783-4897-BCCD-13AECC7EFC0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7A1FE1A-614E-4A6C-93F7-BD388BE7313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62DE67F-BC4A-4668-9B4C-BC23F81F3ED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21CC644-475E-4DE2-BCE7-4E1D2E97184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E5FD609-9827-4688-9536-5591A77AEC7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651EAFD-6701-4FD2-86E1-044E077F87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9A53524-906D-4035-B83F-9230B533EF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142C9893-4D1E-4BB5-B057-1C28B95967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870570905"/>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6B317FE-8ABA-4064-BECF-29FC73F3958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41FBE2CC-D614-4CCC-B624-8294663F32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92d14cc5f83407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EBA052-C026-47B4-9866-66AEB7610FF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5210F18-1388-412C-8DEF-81297BE16A2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838EDEC-6145-4613-97F7-1455E7E96FA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AD149C9-D27E-41BE-BE7F-F1C7CD64B5A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7E95D27-227A-473A-83D6-43EB96DBEB5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bracket dr…</a:t>
            </a:r>
          </a:p>
        </p:txBody>
      </p:sp>
      <p:sp>
        <p:nvSpPr>
          <p:cNvPr id="9" name="">
            <a:extLst xmlns:a="http://schemas.openxmlformats.org/drawingml/2006/main">
              <a:ext uri="{FF2B5EF4-FFF2-40B4-BE49-F238E27FC236}">
                <a16:creationId xmlns:a16="http://schemas.microsoft.com/office/drawing/2014/main" id="{D605BD04-8F98-4D56-A3C0-775BD4A6A2C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39E386E2-95E7-4C3D-ACCB-329CAF33B35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39876CA-C1FC-4FC5-8E3E-61DCB406AB2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8517FB2-938A-4B20-A998-24D4FBB5E66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bracket drawing sho…</a:t>
            </a:r>
          </a:p>
        </p:txBody>
      </p:sp>
      <p:sp>
        <p:nvSpPr>
          <p:cNvPr id="13" name="">
            <a:extLst xmlns:a="http://schemas.openxmlformats.org/drawingml/2006/main">
              <a:ext uri="{FF2B5EF4-FFF2-40B4-BE49-F238E27FC236}">
                <a16:creationId xmlns:a16="http://schemas.microsoft.com/office/drawing/2014/main" id="{A766ECC6-9301-4DF5-90D5-A26D59772AE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C4DAAD3-B1F5-4301-91A1-9B00B313C0A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4560446-D00E-4CC2-82B0-EFE9D66075D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4A1C93A-9FBF-4337-8AC2-471591B8A64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bracket drawing sho…</a:t>
            </a:r>
          </a:p>
        </p:txBody>
      </p:sp>
      <p:sp>
        <p:nvSpPr>
          <p:cNvPr id="17" name="">
            <a:extLst xmlns:a="http://schemas.openxmlformats.org/drawingml/2006/main">
              <a:ext uri="{FF2B5EF4-FFF2-40B4-BE49-F238E27FC236}">
                <a16:creationId xmlns:a16="http://schemas.microsoft.com/office/drawing/2014/main" id="{FAF39590-93CF-4C83-8736-A1CB3C1CD08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DDB9548-2295-4065-92F4-313D723055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06A638C-355A-42E1-9716-3D5800A3CCD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3ADAD687-0FCB-4615-94E3-618F57D1C12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59869786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A54A51A-9DB5-4F0C-BDB3-56E0655F14B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D0F80702-C23F-41A8-A525-97298840112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29677f4309444e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EE5B9E-CE4C-4920-883B-D3CF85F6F6A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A70BE01-CEAD-43D3-8629-89D5DD0317A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1B65D42-83F4-4C02-B913-4EB1B7058DF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DEFD936-AE38-43EE-B1C8-0ADBF2FA425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图形漂亮但缺少关键尺寸</a:t>
            </a:r>
          </a:p>
        </p:txBody>
      </p:sp>
      <p:sp>
        <p:nvSpPr>
          <p:cNvPr id="8" name="">
            <a:extLst xmlns:a="http://schemas.openxmlformats.org/drawingml/2006/main">
              <a:ext uri="{FF2B5EF4-FFF2-40B4-BE49-F238E27FC236}">
                <a16:creationId xmlns:a16="http://schemas.microsoft.com/office/drawing/2014/main" id="{FCF6F28D-F8DB-424B-A839-91F14F40650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9C95E28-57E2-4914-84A1-27F8762B111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66F8A5F-AD5A-47CD-8AFF-EAD50BD1D42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9EB137E-1B04-41E5-B231-4A4ACE4C2DC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正确结论：Add diameter and centre-location dimensions, then check them against the model.</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9692A5A-90F4-4E2B-AC3F-221F1AF1E6F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16F6091-5208-4A38-8D5A-5D35F4B075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E9B9917-D1E2-41B9-993E-5714B28E6E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5" name="">
            <a:extLst xmlns:a="http://schemas.openxmlformats.org/drawingml/2006/main">
              <a:ext uri="{FF2B5EF4-FFF2-40B4-BE49-F238E27FC236}">
                <a16:creationId xmlns:a16="http://schemas.microsoft.com/office/drawing/2014/main" id="{4ECC2AC4-302A-4F0D-8185-E31EA1A962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444725269"/>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D371421-5BB2-4502-B71F-5657D1CEBE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32A89DCF-3CE4-48A9-B091-C905190DF2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2dd765d77d14f9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E1B6E4-1607-44F5-92B1-A4F01D852E9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F74E26B-DBC7-4558-8B48-5F670D5155A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818AC2C-1163-4ACD-9443-5C6C816BEED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9DF04BD8-6EF6-4D6E-B93B-B8BDE1043BC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mate…</a:t>
            </a:r>
          </a:p>
        </p:txBody>
      </p:sp>
      <p:sp>
        <p:nvSpPr>
          <p:cNvPr id="8" name="">
            <a:extLst xmlns:a="http://schemas.openxmlformats.org/drawingml/2006/main">
              <a:ext uri="{FF2B5EF4-FFF2-40B4-BE49-F238E27FC236}">
                <a16:creationId xmlns:a16="http://schemas.microsoft.com/office/drawing/2014/main" id="{74AC90EA-2977-4EC4-A214-16256B446B8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279F700-CF63-4B7F-A916-04D907B1F1C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032CC42-88B4-4962-B7F7-2334625DCDD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25D95E0-39B6-4786-B67E-DA0C95272FF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23499351-7D0B-4EF9-AC0F-F83DECA808D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D28FC63-BCE2-4748-A609-A8F20DEFA21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140DC1D-0483-41DE-9027-3B0D3D3C8B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5229CC7-E24B-4461-A394-E41EB1DBC33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6" name="">
            <a:extLst xmlns:a="http://schemas.openxmlformats.org/drawingml/2006/main">
              <a:ext uri="{FF2B5EF4-FFF2-40B4-BE49-F238E27FC236}">
                <a16:creationId xmlns:a16="http://schemas.microsoft.com/office/drawing/2014/main" id="{13B670FA-A36F-4D34-A4D2-B19FD8D872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570783542"/>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5F9AC99-3A49-46F0-9843-C60F700F27F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DFA9FC5E-F580-4BB1-B42E-732DE46542B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af73568919443c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AF6BFA-D059-4A39-9157-2545C3BACD4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83FE4AC4-C525-4451-8238-8589346987E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250F4E6-74F1-4AA8-84A6-F9B086CD7A9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能独立执行“选视图—标尺寸—说明功能”，并说明每一步理由。</a:t>
            </a:r>
          </a:p>
        </p:txBody>
      </p:sp>
      <p:sp>
        <p:nvSpPr>
          <p:cNvPr id="7" name="">
            <a:extLst xmlns:a="http://schemas.openxmlformats.org/drawingml/2006/main">
              <a:ext uri="{FF2B5EF4-FFF2-40B4-BE49-F238E27FC236}">
                <a16:creationId xmlns:a16="http://schemas.microsoft.com/office/drawing/2014/main" id="{DA042C29-AB7F-4DE8-A7D3-2CCEDA555CA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A3AD861-154D-4D67-AE79-723CB3C32CB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B312AE10-DA3A-4732-A7EB-3A7B8785B58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bracket drawing shows front a…</a:t>
            </a:r>
          </a:p>
        </p:txBody>
      </p:sp>
      <p:sp>
        <p:nvSpPr>
          <p:cNvPr id="10" name="">
            <a:extLst xmlns:a="http://schemas.openxmlformats.org/drawingml/2006/main">
              <a:ext uri="{FF2B5EF4-FFF2-40B4-BE49-F238E27FC236}">
                <a16:creationId xmlns:a16="http://schemas.microsoft.com/office/drawing/2014/main" id="{1B0E7AAF-47D6-498F-A344-6AFAB9E78BD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高频错因：图形漂亮但缺少关键尺寸</a:t>
            </a:r>
          </a:p>
        </p:txBody>
      </p:sp>
      <p:sp>
        <p:nvSpPr>
          <p:cNvPr id="11" name="">
            <a:extLst xmlns:a="http://schemas.openxmlformats.org/drawingml/2006/main">
              <a:ext uri="{FF2B5EF4-FFF2-40B4-BE49-F238E27FC236}">
                <a16:creationId xmlns:a16="http://schemas.microsoft.com/office/drawing/2014/main" id="{E8CB799D-6C05-42BA-8331-EB044C9E58B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7142DDA-2A31-4CE0-A9A1-2594A6A1D8A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7D573FC-7866-42BC-9A8B-6AE05335508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表达方式要匹配沟通对象和决策阶段</a:t>
            </a:r>
          </a:p>
        </p:txBody>
      </p:sp>
      <p:sp>
        <p:nvSpPr>
          <p:cNvPr id="14" name="">
            <a:extLst xmlns:a="http://schemas.openxmlformats.org/drawingml/2006/main">
              <a:ext uri="{FF2B5EF4-FFF2-40B4-BE49-F238E27FC236}">
                <a16:creationId xmlns:a16="http://schemas.microsoft.com/office/drawing/2014/main" id="{85A809E1-5D45-4CC8-B80D-E632F8A4D83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BCCF662-D920-4D53-8D91-5A1D52B2ADB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A74EBF9-0B48-45DC-A0B0-298C228C97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7" name="">
            <a:extLst xmlns:a="http://schemas.openxmlformats.org/drawingml/2006/main">
              <a:ext uri="{FF2B5EF4-FFF2-40B4-BE49-F238E27FC236}">
                <a16:creationId xmlns:a16="http://schemas.microsoft.com/office/drawing/2014/main" id="{60DE2FBA-F450-4F77-95AA-80E36CF74A9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62672780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7CA5257-39CB-4D62-B795-F5BBABF95A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353D63E-AE07-4969-BE2B-FB66F11A8DB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c56a6cf5cb845a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5381226-E11A-4131-AAE0-9A7167ED9F5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1E8F8C2-6471-4492-9C3C-ECB176236D1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1DACA1E-7FE6-4782-89A0-353FCE8EE94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65DB791-296E-4CE4-9769-4D8C064E6AA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FAC41A0-2B4D-4A79-9A53-D058BD8B7C6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选视图</a:t>
            </a:r>
          </a:p>
        </p:txBody>
      </p:sp>
      <p:sp>
        <p:nvSpPr>
          <p:cNvPr id="9" name="">
            <a:extLst xmlns:a="http://schemas.openxmlformats.org/drawingml/2006/main">
              <a:ext uri="{FF2B5EF4-FFF2-40B4-BE49-F238E27FC236}">
                <a16:creationId xmlns:a16="http://schemas.microsoft.com/office/drawing/2014/main" id="{06065D65-A750-4E6D-97CE-48B2C46F968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AE5A405-D738-4F41-86D9-D903DE07274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标尺寸</a:t>
            </a:r>
          </a:p>
        </p:txBody>
      </p:sp>
      <p:sp>
        <p:nvSpPr>
          <p:cNvPr id="11" name="">
            <a:extLst xmlns:a="http://schemas.openxmlformats.org/drawingml/2006/main">
              <a:ext uri="{FF2B5EF4-FFF2-40B4-BE49-F238E27FC236}">
                <a16:creationId xmlns:a16="http://schemas.microsoft.com/office/drawing/2014/main" id="{77834DCE-8069-4C8E-83C1-12C66226CE6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7721566-41D0-441C-96BB-7ECE810A0E0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说明功能</a:t>
            </a:r>
          </a:p>
        </p:txBody>
      </p:sp>
      <p:sp>
        <p:nvSpPr>
          <p:cNvPr id="13" name="">
            <a:extLst xmlns:a="http://schemas.openxmlformats.org/drawingml/2006/main">
              <a:ext uri="{FF2B5EF4-FFF2-40B4-BE49-F238E27FC236}">
                <a16:creationId xmlns:a16="http://schemas.microsoft.com/office/drawing/2014/main" id="{4EDD9CAA-8D83-479A-BC8B-9D622A98ED5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8ACA73E-64D8-4EBC-A713-D41162ACEEA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61F68201-E98A-420C-9E22-FD9D0F61C78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bracket drawing shows front and side vi…</a:t>
            </a:r>
          </a:p>
        </p:txBody>
      </p:sp>
      <p:sp>
        <p:nvSpPr>
          <p:cNvPr id="16" name="">
            <a:extLst xmlns:a="http://schemas.openxmlformats.org/drawingml/2006/main">
              <a:ext uri="{FF2B5EF4-FFF2-40B4-BE49-F238E27FC236}">
                <a16:creationId xmlns:a16="http://schemas.microsoft.com/office/drawing/2014/main" id="{424769D8-9B6A-4BA9-A512-49171280578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748ED83-0B9F-4973-B0B1-1C046B67F86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FC558A14-4745-484A-8122-01BE7A4F111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 larger title or rendered surface does not provide missing manufactu…</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42914DC-A8BB-4830-A23A-3E40CDD7573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5095A40-3818-40DE-A4DB-A69612776F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7EB6837-A1AA-4103-BB4D-DC2860E0855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F968BB6C-3292-473F-AA6A-46A9FE65078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402736778"/>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23F2EBC-06CB-42AF-B521-C7F080A6817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07C59EE2-7654-4641-972D-D39B44C415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dfc8ea59562440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1B656E-F361-4970-B129-5DA0DB3C3B0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5D7C2DF-AB77-4DFD-B9C9-89DF51C282C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08655D-89A8-40D9-943B-B26C1518919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37263A1-E052-40C9-B9DD-C8B795A1CEB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669DF2D3-AC0B-4507-84B6-7B5553B4425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74DEE56-A332-4209-8846-551D4F389B3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88206D8-1739-48C2-BA76-34741E5A004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3535726-F4A9-4AF3-850D-02E00B6E5FB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B2626FB-9A9E-4269-AB43-96BD3A2D250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E5F4B10-1AA5-42C4-98D3-C26F40118B8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2299881-DB9D-4549-BD81-1785BCEED38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BCF2441-E03E-4E9A-9ABA-38EEFFB1268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A53E4F4-2477-499C-BD56-27385BABE29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7FA51CB6-A3B7-4A3D-A0DA-196310447BD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BBD4C61-DDAD-4526-9AD5-BB22D2B0D8A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D3BE6AEC-511B-4685-A7B4-51569F352D3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FE798D5-62B2-4545-BEE3-819E2C8203A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176E118-9B11-4C1E-9357-3E67008FE1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AC395D9D-2F21-4A78-88BF-E381416B44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512766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009DEB7-0716-4101-9319-874FFEB434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C039C00E-0716-45D3-94B8-58EB6CA863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41ace68c072482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E284DF1-70A5-40D3-871D-6F820F71229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63936D7-AB0D-4F75-A43E-D81E00E6D92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7C55AE5-7B40-4AE1-B700-A749314016B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1F710E3-FA71-4F8B-9162-35B75E66E50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设计表达</a:t>
            </a:r>
          </a:p>
        </p:txBody>
      </p:sp>
      <p:sp>
        <p:nvSpPr>
          <p:cNvPr id="8" name="">
            <a:extLst xmlns:a="http://schemas.openxmlformats.org/drawingml/2006/main">
              <a:ext uri="{FF2B5EF4-FFF2-40B4-BE49-F238E27FC236}">
                <a16:creationId xmlns:a16="http://schemas.microsoft.com/office/drawing/2014/main" id="{2C85DA3E-9E85-4340-9A5D-51275BC1138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B171D63-5951-4639-8B6E-73E704C196A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70832D6-257E-42B6-948E-10E6C955C46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36BA37F6-037C-470C-A074-6B49B4F70AB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C4A95F5-68E1-4DE5-A99F-414F2085019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C1CC758-816D-4FAD-9528-37DFA1053A2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DBCF9AE5-68E8-4FBE-9CD6-7744E5EC687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52AC83E-6BCE-454C-98F2-8F2F1D0BF1C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C76CCF7-9EE7-4E5F-B924-F1C25783238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E58B3983-41D7-4926-B7F4-170756DE2C6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FD9BED6-580B-4272-A3E0-8C494290312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7C600C4-393F-4E55-A342-3DE920890E6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54C6CF2B-246F-4E64-92EE-04D6737313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130926261"/>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FD48577-BC02-44B2-A28E-095ED881AC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752F311B-EEA0-4501-B500-07872FE4F1B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5d029caeae3438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E84E511-88C0-4587-A253-4B2BE7E7AE7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69097F-622F-419E-AD6F-4409870CCD8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3B8311F-8A38-40AE-AD52-51EC804E53E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851285D-D547-4705-A6F3-784326B3AD2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0A04A41D-2D65-4CB7-84D4-3F445C77772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6D8C1BE-64CC-498A-8F5D-16DEF765295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D81AD2D-B759-4214-92AF-335C05D796B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ABB5E162-0095-4010-9061-CAF1E20A884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0210FAA-60D7-4C8D-B270-F66F02DDEB2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59F1775-BEFB-4012-9477-5370661A51E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5AA0F6B8-A712-435D-BB5B-8ADADCF7D83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4D7A864-F42D-4433-9262-DD85FC93826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89F87C5-F88B-4666-872F-906F7EA61B9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检查：图形漂亮但缺少关键尺寸</a:t>
            </a:r>
          </a:p>
        </p:txBody>
      </p:sp>
      <p:sp>
        <p:nvSpPr>
          <p:cNvPr id="17" name="">
            <a:extLst xmlns:a="http://schemas.openxmlformats.org/drawingml/2006/main">
              <a:ext uri="{FF2B5EF4-FFF2-40B4-BE49-F238E27FC236}">
                <a16:creationId xmlns:a16="http://schemas.microsoft.com/office/drawing/2014/main" id="{B82DDEC4-955E-4D80-9366-547DAEB71FE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AF7BC8F-08C7-4FFC-9555-28E0250A87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3F0E9C5-F4F0-4914-825B-E54F60E42E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7DF76966-4287-4055-AB34-F09A0FC7EB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5178408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A1B4116-C053-4815-B522-2B7BCE89DD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7E3940D-A9BB-4254-920E-92800879876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c150b485d9e418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D62014-5D78-4296-B088-6C261DF12A9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80086ED-A0DA-4F57-BE50-D6313B26B2F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7390E7D-B48C-4E37-BF94-0F37CC81583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77C98DA-90C3-4800-A810-DDF08C17893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0CAC6CEA-70A9-43BF-8C5F-09B84F621FA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E4900A12-5D67-41B1-A7DE-D726FF93E4E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4A4A753-A20E-41A1-81A6-78548A6F05D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DB1E718-C2B1-4B18-B538-6BE68846014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02D96FD-6D5D-4FDE-A47C-B715A68088D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9A26126-8AEC-4C23-9127-75F83F96804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C600F23-926B-4B9F-959A-26CD1B0DAF9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8BF54D2-E7B8-4A7B-84F1-98A44A87E1B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480D86C-9B37-451D-BED0-8113E4BDC86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548EE61-E226-46E1-AADF-796266B22CB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1F54DF6-696A-43CC-933A-94D5A6144F7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6CED8D5-A44D-473C-9EDB-EECCB0CE3BD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F523C3E-9F1F-4ABD-9E69-935792174FB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B35000A-B3ED-4F09-BD8B-A1B35F02367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C3753FC9-AF4B-4E95-91A6-5450010D647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2012863354"/>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7996460-5B12-4929-94E8-BF63C4A35B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80D9CF39-688D-4160-BF9F-CDB58CAC8CF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c5ca0b143864b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C9E0BC-56EF-4323-AAAA-8BB5E4C58F7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697B459-6DA6-46E0-A6C9-BDCCFC010CA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D683135-D015-4A11-BA1A-5F765824EAB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5738B11-0D4C-4147-9DCA-899715ADB47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02952E0-F837-4F28-9DF1-1D83C9B4594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bracket d…</a:t>
            </a:r>
          </a:p>
        </p:txBody>
      </p:sp>
      <p:sp>
        <p:nvSpPr>
          <p:cNvPr id="9" name="">
            <a:extLst xmlns:a="http://schemas.openxmlformats.org/drawingml/2006/main">
              <a:ext uri="{FF2B5EF4-FFF2-40B4-BE49-F238E27FC236}">
                <a16:creationId xmlns:a16="http://schemas.microsoft.com/office/drawing/2014/main" id="{CB9EBAFE-5C10-408A-8AAA-61EAB2AF0EB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9D595D11-467D-4CC7-85A7-694427363FA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885D6DA-5FB5-44C9-80EA-6B7B8A0A63E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6F1137B-BACC-4B33-8B0C-C1339C22923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bracket drawing sh…</a:t>
            </a:r>
          </a:p>
        </p:txBody>
      </p:sp>
      <p:sp>
        <p:nvSpPr>
          <p:cNvPr id="13" name="">
            <a:extLst xmlns:a="http://schemas.openxmlformats.org/drawingml/2006/main">
              <a:ext uri="{FF2B5EF4-FFF2-40B4-BE49-F238E27FC236}">
                <a16:creationId xmlns:a16="http://schemas.microsoft.com/office/drawing/2014/main" id="{B7F9045F-B00D-48F0-BA18-9C60404823D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A43BB2D-9E34-4B0D-9650-4DF259392AE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3B07A8E-C3BB-42EE-B154-1F3FE8CC367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0946F4C-4523-4B28-B0FB-331FE462F8A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bracket drawing sh…</a:t>
            </a:r>
          </a:p>
        </p:txBody>
      </p:sp>
      <p:sp>
        <p:nvSpPr>
          <p:cNvPr id="17" name="">
            <a:extLst xmlns:a="http://schemas.openxmlformats.org/drawingml/2006/main">
              <a:ext uri="{FF2B5EF4-FFF2-40B4-BE49-F238E27FC236}">
                <a16:creationId xmlns:a16="http://schemas.microsoft.com/office/drawing/2014/main" id="{9F9EE6BB-3120-46A7-B73D-E7D3E11B1FF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2C93E09B-A112-4B6E-A3A5-ADB8E2D476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DEA96ED-EDBC-41E4-939F-ADCF4B3DE99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29CBDE20-340F-4753-AC14-6323485C249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49154195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5B6A20E-24EF-42A5-B2FF-43557BB69E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63D460E8-909F-48BD-B18C-E43C95560BC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10b3d53bdb74cb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B3CC95-781E-44DC-A40C-99151A94E25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B2DB9A4-CCC3-4A13-8565-5A217C9E8CF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06B1C97-8AAA-477A-8F8A-08031BD32DF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3E8E06F-8603-4FA1-8FDD-821F27E7986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图形漂亮但缺少关键尺寸</a:t>
            </a:r>
          </a:p>
        </p:txBody>
      </p:sp>
      <p:sp>
        <p:nvSpPr>
          <p:cNvPr id="8" name="">
            <a:extLst xmlns:a="http://schemas.openxmlformats.org/drawingml/2006/main">
              <a:ext uri="{FF2B5EF4-FFF2-40B4-BE49-F238E27FC236}">
                <a16:creationId xmlns:a16="http://schemas.microsoft.com/office/drawing/2014/main" id="{F0167E9F-2588-4FBF-9F5D-25EA7DE4E5B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3CEBA7F-465F-416A-B544-1C1AAEDCEA6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A85605A-4050-4888-8E60-15C8C5D8C52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A6AD035-2696-4D2D-BE9F-17DC712FE6E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drawing is not yet sufficient to locate and manufact…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7F9EDC9-3CFA-448C-90CB-D56C2FADD6C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82F785A-D5C8-498A-BC73-7E09C36C9A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6C64D26-23EF-43A6-B417-5B904D98DD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5" name="">
            <a:extLst xmlns:a="http://schemas.openxmlformats.org/drawingml/2006/main">
              <a:ext uri="{FF2B5EF4-FFF2-40B4-BE49-F238E27FC236}">
                <a16:creationId xmlns:a16="http://schemas.microsoft.com/office/drawing/2014/main" id="{BF1880E3-63A9-42EA-99E0-E135D5190C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843320333"/>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538A667-71FC-451A-BE4E-22F109332AA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E8FDEB7D-8B42-4A7E-AF85-798B9A1AC4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6da8aa967144b8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EC2DAF-709E-4AA8-8A29-64A9AF2BDF7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7D15A0A-0E31-4B59-BF8A-4480EF2AD59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6ADB728-1D79-4943-B82E-B003EC3D592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E34F772-316C-4C86-95A0-47158B24285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wo…</a:t>
            </a:r>
          </a:p>
        </p:txBody>
      </p:sp>
      <p:sp>
        <p:nvSpPr>
          <p:cNvPr id="8" name="">
            <a:extLst xmlns:a="http://schemas.openxmlformats.org/drawingml/2006/main">
              <a:ext uri="{FF2B5EF4-FFF2-40B4-BE49-F238E27FC236}">
                <a16:creationId xmlns:a16="http://schemas.microsoft.com/office/drawing/2014/main" id="{9D2ADAA2-6280-4C81-9C38-1E57DC600A5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343A21F-3569-4749-8F17-2490321B4D6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E1A7E83-36F3-49EA-B1EB-142D5D92ACE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36B1B36-A656-4A20-A1EA-0C2322E4812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C24D85D9-C842-4066-BACC-689299919AE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A386A64-CCE5-4AA5-88E1-86DFE683F23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CECC7B5-5184-43A9-B510-0AEBEBF588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CD44C71-512C-4424-9590-59DAD54CD8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6" name="">
            <a:extLst xmlns:a="http://schemas.openxmlformats.org/drawingml/2006/main">
              <a:ext uri="{FF2B5EF4-FFF2-40B4-BE49-F238E27FC236}">
                <a16:creationId xmlns:a16="http://schemas.microsoft.com/office/drawing/2014/main" id="{8FD33C95-2A3E-4D8B-9ED9-11F20CB22A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2084606232"/>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91172D5-8D91-476B-AB17-FA14E27165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585E3484-4E42-4977-804C-CF6E07F431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c5b4e0b4ec7456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CF5F54-B086-4D74-99F8-636265D6714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BEAC27A7-BF7C-47E9-8690-2774F8788CB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4E77B8C-80B8-472D-BFA8-D2B21404DE5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4B6214C-6CF9-4281-90C5-B111FF5CBDA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1B25096-B8EB-493A-B814-5EA793B6F7B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65FF56F2-11A4-48B7-B109-961104D913C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bracket drawing shows front a…</a:t>
            </a:r>
          </a:p>
        </p:txBody>
      </p:sp>
      <p:sp>
        <p:nvSpPr>
          <p:cNvPr id="10" name="">
            <a:extLst xmlns:a="http://schemas.openxmlformats.org/drawingml/2006/main">
              <a:ext uri="{FF2B5EF4-FFF2-40B4-BE49-F238E27FC236}">
                <a16:creationId xmlns:a16="http://schemas.microsoft.com/office/drawing/2014/main" id="{4B3A6201-FF4B-400D-9DBE-A2C104A911E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高频错因：图形漂亮但缺少关键尺寸</a:t>
            </a:r>
          </a:p>
        </p:txBody>
      </p:sp>
      <p:sp>
        <p:nvSpPr>
          <p:cNvPr id="11" name="">
            <a:extLst xmlns:a="http://schemas.openxmlformats.org/drawingml/2006/main">
              <a:ext uri="{FF2B5EF4-FFF2-40B4-BE49-F238E27FC236}">
                <a16:creationId xmlns:a16="http://schemas.microsoft.com/office/drawing/2014/main" id="{94F65C4A-560E-4DCB-BD23-BBD13727770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41E639F-AA4A-4C9F-A4C3-A063F1D2B22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68C749C-CDE2-4404-A244-854CE95A2CA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表达方式要匹配沟通对象和决策阶段</a:t>
            </a:r>
          </a:p>
        </p:txBody>
      </p:sp>
      <p:sp>
        <p:nvSpPr>
          <p:cNvPr id="14" name="">
            <a:extLst xmlns:a="http://schemas.openxmlformats.org/drawingml/2006/main">
              <a:ext uri="{FF2B5EF4-FFF2-40B4-BE49-F238E27FC236}">
                <a16:creationId xmlns:a16="http://schemas.microsoft.com/office/drawing/2014/main" id="{17B696D8-D041-4CCC-9C96-FC19F87304A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8AB1C38-E981-4FE3-B200-B30D860D8A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A34740B-1671-4DF1-91F3-70886C629E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7" name="">
            <a:extLst xmlns:a="http://schemas.openxmlformats.org/drawingml/2006/main">
              <a:ext uri="{FF2B5EF4-FFF2-40B4-BE49-F238E27FC236}">
                <a16:creationId xmlns:a16="http://schemas.microsoft.com/office/drawing/2014/main" id="{8A8785EB-B310-4573-ABC6-FC405B4D1A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03301410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12A3517-7F67-43CA-BE28-FFC66CF351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49B8A62-D757-435F-9402-623BDD94B0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193d00e5e4c43a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BF6278-D9DB-4AF0-BE48-CBA74E954EB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C83BA4F-6A51-4CB0-9168-19546417EE6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65E2923-883C-403E-9180-707AC14EF13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704DEDE-C0C9-4622-86B8-DE7266663F1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73BF4BC-42FA-4788-8CB4-AF694CFE6F3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选视图</a:t>
            </a:r>
          </a:p>
        </p:txBody>
      </p:sp>
      <p:sp>
        <p:nvSpPr>
          <p:cNvPr id="9" name="">
            <a:extLst xmlns:a="http://schemas.openxmlformats.org/drawingml/2006/main">
              <a:ext uri="{FF2B5EF4-FFF2-40B4-BE49-F238E27FC236}">
                <a16:creationId xmlns:a16="http://schemas.microsoft.com/office/drawing/2014/main" id="{30F4992A-3A71-40DB-A950-AFC4136F6D0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93EC7E0-40B3-4EEA-A8F3-0FF5090E755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标尺寸</a:t>
            </a:r>
          </a:p>
        </p:txBody>
      </p:sp>
      <p:sp>
        <p:nvSpPr>
          <p:cNvPr id="11" name="">
            <a:extLst xmlns:a="http://schemas.openxmlformats.org/drawingml/2006/main">
              <a:ext uri="{FF2B5EF4-FFF2-40B4-BE49-F238E27FC236}">
                <a16:creationId xmlns:a16="http://schemas.microsoft.com/office/drawing/2014/main" id="{C3DBA938-EDCD-4AEC-8971-8195A95C0BB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2387FB6-F9D3-45A8-82E1-C179EFD4980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说明功能</a:t>
            </a:r>
          </a:p>
        </p:txBody>
      </p:sp>
      <p:sp>
        <p:nvSpPr>
          <p:cNvPr id="13" name="">
            <a:extLst xmlns:a="http://schemas.openxmlformats.org/drawingml/2006/main">
              <a:ext uri="{FF2B5EF4-FFF2-40B4-BE49-F238E27FC236}">
                <a16:creationId xmlns:a16="http://schemas.microsoft.com/office/drawing/2014/main" id="{F2E5973D-AA06-46CD-9341-6BE2047D762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FF3C6294-FBDE-429C-BD07-CECA678E3A8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A4A38754-28C3-4E4F-9A9C-CBC186B77A2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bracket drawing shows front and side vi…</a:t>
            </a:r>
          </a:p>
        </p:txBody>
      </p:sp>
      <p:sp>
        <p:nvSpPr>
          <p:cNvPr id="16" name="">
            <a:extLst xmlns:a="http://schemas.openxmlformats.org/drawingml/2006/main">
              <a:ext uri="{FF2B5EF4-FFF2-40B4-BE49-F238E27FC236}">
                <a16:creationId xmlns:a16="http://schemas.microsoft.com/office/drawing/2014/main" id="{019EC8B9-53B2-435B-BDA2-DA5DE95168BA}"/>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08E80C8A-A028-4D96-9EF8-0BFC7E54A03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251D38E-5645-4057-8FE1-C1DFD8405CF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drawing is not yet sufficient to locate and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0DE4A981-C13C-4443-84CF-9AB6030B060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29A8FCB-2E42-43EC-BF13-EE2B119E573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FF79D40-3A10-488A-BEFF-8C86C39EEA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AD6653B7-C11E-4CC4-8897-AE6CBFE7F8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368370208"/>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F48A6E2-552C-47D1-BE6B-B600F7F141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E6BE85F3-2022-4314-AA3F-DB1E4AF6FA7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3bcdcd15413418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CFA741-F1E0-4AF9-9D36-9C69D1FE94C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6FB8FE5-DF1B-4B9B-A12B-C639448E41D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319CE64-3606-4E42-8F89-A1D086D303F7}"/>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D6F179D-75B2-489B-964D-F07F9C7890A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B5ACA710-7D18-4EA5-B919-8D1A85E1264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4CFE46A-B917-4BF8-9063-7A71ED830E0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F8109AE-2CCD-456A-A92A-9EC257C18CB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2976459-0E7A-4701-B9A8-79DC5D30EBE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C0EC7C4-EAAF-4A8B-80C5-84EC353A543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FBF1142-77FF-40E7-AE64-2793C903A8E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C37CE61-445B-4D83-997D-AE7AE7DB0AB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3580F73-F899-4719-A4AE-7077D354F92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370BD2B-8D36-48F0-A2BA-D9EBF239033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4F5695F3-25F9-4532-99FB-AC6FB321CE1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61B209C-4727-449B-8D47-D1740E73BAD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2744FB40-C42F-42C2-B6D2-06AC001125C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1CD5C54-5AE5-413E-A5E8-4EF04A51FA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42B68E6-C71E-4524-99B7-142DB1623AA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A32BC5EE-7024-4F3D-83E1-398E7C60A9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51181271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3B1F13-6FAF-44FE-B082-640E889D4A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D4587B1E-4B92-453E-9080-E5C0613EDF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a85dc525ef74cb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03EBC24-6A81-425E-BFE3-67FA6F4FE5A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AA15759-AF4E-4E21-8B65-7C32FD08EB3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FFA91D9-E5F0-4F77-BFBE-43815925B3A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A109CA1-D243-4AC5-A1A1-9FDB71D6502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设计表达</a:t>
            </a:r>
          </a:p>
        </p:txBody>
      </p:sp>
      <p:sp>
        <p:nvSpPr>
          <p:cNvPr id="8" name="">
            <a:extLst xmlns:a="http://schemas.openxmlformats.org/drawingml/2006/main">
              <a:ext uri="{FF2B5EF4-FFF2-40B4-BE49-F238E27FC236}">
                <a16:creationId xmlns:a16="http://schemas.microsoft.com/office/drawing/2014/main" id="{AFAC8C9D-8E13-49D1-B08C-E43613EDCED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871AC82-ECD1-4FFF-97E6-D2A31FABAA2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440D882-1C5B-4C6C-8B39-E498966EAEA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E02A96EB-150C-4964-9A85-5BFC34E8824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118D0A7-41DA-420B-9B1F-55E21B5134F6}"/>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13FDEFB-A61B-4C07-B8F9-E15394A5129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1154F69A-3FF5-435E-8C8D-215FCA8B9AE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ED1BA23-8099-44CD-BD6B-0DF4CE6B50E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CF96D69-50DB-47BF-9C4B-AB1F0FA0638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23BAEAC8-B3FB-4D34-A7F2-DF9799958F2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0AD604A3-31AE-48F3-AC7F-BF0CC2E575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A2F68D3-D22D-437A-88A1-6570E21E3C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B6594BD8-1573-497C-87D6-6BC21E428F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461850399"/>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1A4325B-A5D9-46BD-B82C-8D4C5FDB218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1D8D22DE-9AB7-41E6-AC5E-737C898220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b6408a30870440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5F697A-DA7F-4383-B328-56D81D4D676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23DF25A-AB9F-4B45-B275-58A4A0DC10C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DF8A0B7-B639-42EE-A7BB-BE80863CC0D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E6818F1-7ED3-45A4-8716-D2298CA52E0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A5E14594-7A1E-4215-9542-0D994595DD08}"/>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F6409CA-6B74-4577-9315-8B02B3EB788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F37776A-1A7F-47B1-A98B-8B19929802A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5A5DD7EE-F5B8-4241-BBAF-08305E557AB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D63D149-C071-47B8-A7B8-C042B9CF758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ABA6D71-63F6-4D7D-AFF2-19253A41B42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8DF4A1CF-BA8D-4140-868B-C6CEBB1FAB9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5CA577E-167A-476E-AD46-D04C630C679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7838998-D32D-436D-8BB8-EC80B3965AE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检查：图形漂亮但缺少关键尺寸</a:t>
            </a:r>
          </a:p>
        </p:txBody>
      </p:sp>
      <p:sp>
        <p:nvSpPr>
          <p:cNvPr id="17" name="">
            <a:extLst xmlns:a="http://schemas.openxmlformats.org/drawingml/2006/main">
              <a:ext uri="{FF2B5EF4-FFF2-40B4-BE49-F238E27FC236}">
                <a16:creationId xmlns:a16="http://schemas.microsoft.com/office/drawing/2014/main" id="{A8FA816F-5C90-419A-8B26-1E560AAF167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243F20A-C83D-4299-B452-BCD05E1A56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967C540-A22A-4275-8679-6FE0EC9DBD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91AB391E-FCF2-44BA-A634-1E0AE6C432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19517159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76A9775-A404-4940-BDE0-649C13509A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0B36296F-EB65-4421-B3A6-886F6D6E03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d65c0fa6d8d4c0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A77528-EEA5-4CAD-BED7-28F75626464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0474551-D324-4663-8238-D0E3F996FC9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79E9D14-CCC9-4D34-92B1-152A0346CD1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D126BB7A-2B66-4751-BDEC-C1C3D6909FE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84262C74-CEF7-48F1-A08D-DD8ACF810E8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B71506EE-3173-4936-A7A8-695BF6C96E9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BC236F-98B8-4938-A51B-D1AD201FC62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2CDE19B-7CAF-418E-AAB3-DCDC9172DD3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C55E4B2-3506-4D94-AE9A-199295237C0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71826EC-23BE-46AC-BC8D-61DBEE91A1F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B2449D0-5A0B-48AB-959A-28200F1D07C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72414C3-32C0-4952-833A-E8F917890C8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3CA1388-4595-445E-BD60-A585ABD5BF4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F0AF43D-0626-41F2-B0AF-D7EC0D14CB7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2C12780-02C2-4910-A033-968A8DC8992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6522FC6-2A56-43E0-A7F2-69693E472F7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7B52E8D-3654-4190-8EBE-6AD1344756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D5849CA-E13F-4B9D-BEBF-A423E74690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2" name="">
            <a:extLst xmlns:a="http://schemas.openxmlformats.org/drawingml/2006/main">
              <a:ext uri="{FF2B5EF4-FFF2-40B4-BE49-F238E27FC236}">
                <a16:creationId xmlns:a16="http://schemas.microsoft.com/office/drawing/2014/main" id="{9A500A70-7150-4646-B6B6-525E63EBBB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779731941"/>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EF8C100-BE7D-4F5E-A623-1D37F1482CA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88C8CFEE-73C2-4CA2-AD09-612BF9572B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19ea8a7ecbc4f7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4B9792-2311-4270-A115-9B07C7C0984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F7381FA-A3D0-4BA6-9D41-4F96D3CF6F8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45B49DC-D209-478D-A40A-1BC9527D3BC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16CFDB8-83FE-486C-9C16-BE784592981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41155C2-90F2-4B81-9DC8-6826ED57AFB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bracket d…</a:t>
            </a:r>
          </a:p>
        </p:txBody>
      </p:sp>
      <p:sp>
        <p:nvSpPr>
          <p:cNvPr id="9" name="">
            <a:extLst xmlns:a="http://schemas.openxmlformats.org/drawingml/2006/main">
              <a:ext uri="{FF2B5EF4-FFF2-40B4-BE49-F238E27FC236}">
                <a16:creationId xmlns:a16="http://schemas.microsoft.com/office/drawing/2014/main" id="{BAF05CC8-599D-408A-9B28-A3674671C3A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3C15363-FB4A-49FF-958F-2424E132958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1841FEA-335B-4593-8B99-7A23583156D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E1AC871-021E-426E-8A87-4F1032D0847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bracket drawing sh…</a:t>
            </a:r>
          </a:p>
        </p:txBody>
      </p:sp>
      <p:sp>
        <p:nvSpPr>
          <p:cNvPr id="13" name="">
            <a:extLst xmlns:a="http://schemas.openxmlformats.org/drawingml/2006/main">
              <a:ext uri="{FF2B5EF4-FFF2-40B4-BE49-F238E27FC236}">
                <a16:creationId xmlns:a16="http://schemas.microsoft.com/office/drawing/2014/main" id="{0FF8E75D-DDB8-416E-A220-3D7EF78ACEF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1DA46C2-2A18-4502-B233-C932DFEA67B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EBDDA58-E5F0-4BEB-91E2-3285A43F377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4BC0352-9313-4F7F-9732-F82B4067608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bracket drawing sh…</a:t>
            </a:r>
          </a:p>
        </p:txBody>
      </p:sp>
      <p:sp>
        <p:nvSpPr>
          <p:cNvPr id="17" name="">
            <a:extLst xmlns:a="http://schemas.openxmlformats.org/drawingml/2006/main">
              <a:ext uri="{FF2B5EF4-FFF2-40B4-BE49-F238E27FC236}">
                <a16:creationId xmlns:a16="http://schemas.microsoft.com/office/drawing/2014/main" id="{0F4BE96A-3957-4C36-967B-3959C8C31C3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F9AAF65-4E4F-4745-932D-01C6DF684A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8E02329-F842-4B3C-9D0F-451D94FAA71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20" name="">
            <a:extLst xmlns:a="http://schemas.openxmlformats.org/drawingml/2006/main">
              <a:ext uri="{FF2B5EF4-FFF2-40B4-BE49-F238E27FC236}">
                <a16:creationId xmlns:a16="http://schemas.microsoft.com/office/drawing/2014/main" id="{2650E20B-0DA8-4640-A84F-C554FD4AE40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21874925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99AAA32-B316-4C12-88D3-79114237B5D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9FD543B8-5D06-4BDC-B3F6-07607D79EA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ca5dbab42741b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599563-7F06-4409-B8E8-FF1CBC3675F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95F3A95-C408-42B2-BA63-E9BE813010C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871DA19-A3F3-4671-8CA6-EE47CA3B03C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205336A-EF88-4AB5-9B30-D3FE33A0B60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图形漂亮但缺少关键尺寸</a:t>
            </a:r>
          </a:p>
        </p:txBody>
      </p:sp>
      <p:sp>
        <p:nvSpPr>
          <p:cNvPr id="8" name="">
            <a:extLst xmlns:a="http://schemas.openxmlformats.org/drawingml/2006/main">
              <a:ext uri="{FF2B5EF4-FFF2-40B4-BE49-F238E27FC236}">
                <a16:creationId xmlns:a16="http://schemas.microsoft.com/office/drawing/2014/main" id="{74B65987-C5CC-4E60-A1C4-0B9D16E05C3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8C973A1-9904-4DC3-8E9A-7CAF3547CED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EB145C7-6BBA-4941-8BA3-BC947394F5C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6C39487-6BEB-445C-8CA2-0CC79151996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Add diameter and centre-location dimensi…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6076F4F-6318-4632-B95C-1A9DEC2F907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370FF1F-9E6F-4AAB-804D-787B186258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EF0B8FE-26B4-4E57-B599-D7CD4D262D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5" name="">
            <a:extLst xmlns:a="http://schemas.openxmlformats.org/drawingml/2006/main">
              <a:ext uri="{FF2B5EF4-FFF2-40B4-BE49-F238E27FC236}">
                <a16:creationId xmlns:a16="http://schemas.microsoft.com/office/drawing/2014/main" id="{518D7EBE-929A-488A-96EA-9C694526849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606064517"/>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2924F0A-FEDC-4A93-A67B-DEAA62B8FC7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B24AB11B-48C3-410D-9DF5-2511A0B093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5ce8e5d04194c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412B33-B400-4B25-A68C-00CC7BAC97C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7D1F260-CF63-49F9-BC7D-78C2A2177EB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05A157D-8A1E-47DE-96A0-03D4A8E7F76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F76FEFB5-4872-450C-BCDF-EC315FA570F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follows …</a:t>
            </a:r>
          </a:p>
        </p:txBody>
      </p:sp>
      <p:sp>
        <p:nvSpPr>
          <p:cNvPr id="8" name="">
            <a:extLst xmlns:a="http://schemas.openxmlformats.org/drawingml/2006/main">
              <a:ext uri="{FF2B5EF4-FFF2-40B4-BE49-F238E27FC236}">
                <a16:creationId xmlns:a16="http://schemas.microsoft.com/office/drawing/2014/main" id="{B27375CA-2914-47F6-9BF4-28241234135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D840E9B-E8D0-4446-83A8-8ED49889DFE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26C0BA0-90C5-44E1-969F-7DC10EAA392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0AF081E-6F62-4CA5-AD5E-D272CD20BE2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483D6B09-D5D9-4BD0-817C-C6130DAA19A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979B8B8-BB65-4710-B522-B52EFAFCFFD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903F9D3-628E-4FB0-AAF6-B40EFB3B48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8927DF3-7A8A-40CE-9B31-5BCC8CAEE9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设计表达</a:t>
            </a:r>
          </a:p>
        </p:txBody>
      </p:sp>
      <p:sp>
        <p:nvSpPr>
          <p:cNvPr id="16" name="">
            <a:extLst xmlns:a="http://schemas.openxmlformats.org/drawingml/2006/main">
              <a:ext uri="{FF2B5EF4-FFF2-40B4-BE49-F238E27FC236}">
                <a16:creationId xmlns:a16="http://schemas.microsoft.com/office/drawing/2014/main" id="{E60DA2B4-A434-441C-B2B6-AFE58AA12EE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7827498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2026-08-19T08:45:27.1170000Z</dcterms:created>
  <dcterms:modified xsi:type="dcterms:W3CDTF">2026-08-19T08:45:27.1170000Z</dcterms:modified>
</coreProperties>
</file>