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07428dd6954408" /><Relationship Type="http://schemas.openxmlformats.org/officeDocument/2006/relationships/extended-properties" Target="/docProps/app.xml" Id="Ra196ca6876504f22" /><Relationship Type="http://schemas.openxmlformats.org/officeDocument/2006/relationships/officeDocument" Target="/ppt/presentation.xml" Id="Ra5d5cfa1502c46a8" /></Relationships>
</file>

<file path=ppt/presentation.xml><?xml version="1.0" encoding="utf-8"?>
<p:presentation xmlns:p="http://schemas.openxmlformats.org/presentationml/2006/main">
  <p:sldMasterIdLst>
    <p:sldMasterId xmlns:r="http://schemas.openxmlformats.org/officeDocument/2006/relationships" id="2147483648" r:id="R2fc19a1fcedc4664"/>
  </p:sldMasterIdLst>
  <p:notesMasterIdLst>
    <p:notesMasterId xmlns:r="http://schemas.openxmlformats.org/officeDocument/2006/relationships" r:id="R5ca7449011cb4c57"/>
  </p:notesMasterIdLst>
  <p:sldIdLst>
    <p:sldId xmlns:r="http://schemas.openxmlformats.org/officeDocument/2006/relationships" id="256" r:id="Rb965108211264662"/>
    <p:sldId xmlns:r="http://schemas.openxmlformats.org/officeDocument/2006/relationships" id="257" r:id="R06689a46ec5f4e7f"/>
    <p:sldId xmlns:r="http://schemas.openxmlformats.org/officeDocument/2006/relationships" id="258" r:id="R8776bef25ea9402d"/>
    <p:sldId xmlns:r="http://schemas.openxmlformats.org/officeDocument/2006/relationships" id="259" r:id="R0eccc77e2585424f"/>
    <p:sldId xmlns:r="http://schemas.openxmlformats.org/officeDocument/2006/relationships" id="260" r:id="Rb0fecd5bbc6d426b"/>
    <p:sldId xmlns:r="http://schemas.openxmlformats.org/officeDocument/2006/relationships" id="261" r:id="Rad0e8ebd57b445cf"/>
    <p:sldId xmlns:r="http://schemas.openxmlformats.org/officeDocument/2006/relationships" id="262" r:id="R0b66dda6110f40bb"/>
    <p:sldId xmlns:r="http://schemas.openxmlformats.org/officeDocument/2006/relationships" id="263" r:id="R4043341b1ecd420d"/>
    <p:sldId xmlns:r="http://schemas.openxmlformats.org/officeDocument/2006/relationships" id="264" r:id="R480f002f868e4d8d"/>
    <p:sldId xmlns:r="http://schemas.openxmlformats.org/officeDocument/2006/relationships" id="265" r:id="Ra204941fac034eed"/>
    <p:sldId xmlns:r="http://schemas.openxmlformats.org/officeDocument/2006/relationships" id="266" r:id="R228154f515044779"/>
    <p:sldId xmlns:r="http://schemas.openxmlformats.org/officeDocument/2006/relationships" id="267" r:id="R161e012ca4bc452a"/>
    <p:sldId xmlns:r="http://schemas.openxmlformats.org/officeDocument/2006/relationships" id="268" r:id="R8d6f800be0f346d7"/>
    <p:sldId xmlns:r="http://schemas.openxmlformats.org/officeDocument/2006/relationships" id="269" r:id="R1ecf357a63ef4bfa"/>
    <p:sldId xmlns:r="http://schemas.openxmlformats.org/officeDocument/2006/relationships" id="270" r:id="R12094028a82d4649"/>
    <p:sldId xmlns:r="http://schemas.openxmlformats.org/officeDocument/2006/relationships" id="271" r:id="Ra7a09f5e2907402f"/>
    <p:sldId xmlns:r="http://schemas.openxmlformats.org/officeDocument/2006/relationships" id="272" r:id="Rad8b2e1ecfa6428a"/>
    <p:sldId xmlns:r="http://schemas.openxmlformats.org/officeDocument/2006/relationships" id="273" r:id="Rc13604a10aab4990"/>
    <p:sldId xmlns:r="http://schemas.openxmlformats.org/officeDocument/2006/relationships" id="274" r:id="Rdc4c3dd552474cb3"/>
    <p:sldId xmlns:r="http://schemas.openxmlformats.org/officeDocument/2006/relationships" id="275" r:id="Ree8171fd7cda4f7d"/>
    <p:sldId xmlns:r="http://schemas.openxmlformats.org/officeDocument/2006/relationships" id="276" r:id="Rb2209b66aa2a45fb"/>
    <p:sldId xmlns:r="http://schemas.openxmlformats.org/officeDocument/2006/relationships" id="277" r:id="R37a4685fd9eb4d9e"/>
    <p:sldId xmlns:r="http://schemas.openxmlformats.org/officeDocument/2006/relationships" id="278" r:id="R91f1146e71854f7c"/>
    <p:sldId xmlns:r="http://schemas.openxmlformats.org/officeDocument/2006/relationships" id="279" r:id="R2c2d5a33a0c04b7b"/>
    <p:sldId xmlns:r="http://schemas.openxmlformats.org/officeDocument/2006/relationships" id="280" r:id="Ree8ea718374d49d3"/>
    <p:sldId xmlns:r="http://schemas.openxmlformats.org/officeDocument/2006/relationships" id="281" r:id="R2ec45e5374ec4562"/>
    <p:sldId xmlns:r="http://schemas.openxmlformats.org/officeDocument/2006/relationships" id="282" r:id="R3eb762d802cd45a5"/>
    <p:sldId xmlns:r="http://schemas.openxmlformats.org/officeDocument/2006/relationships" id="283" r:id="R63c03b9df91541bf"/>
    <p:sldId xmlns:r="http://schemas.openxmlformats.org/officeDocument/2006/relationships" id="284" r:id="Rcb44bbd1c7304b86"/>
    <p:sldId xmlns:r="http://schemas.openxmlformats.org/officeDocument/2006/relationships" id="285" r:id="R223b42b1b32c400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e0f22d79f694eb2" /><Relationship Type="http://schemas.openxmlformats.org/officeDocument/2006/relationships/slideMaster" Target="/ppt/slideMasters/slideMaster1.xml" Id="R2fc19a1fcedc4664" /><Relationship Type="http://schemas.openxmlformats.org/officeDocument/2006/relationships/notesMaster" Target="/ppt/notesMasters/notesMaster1.xml" Id="R5ca7449011cb4c57" /><Relationship Type="http://schemas.openxmlformats.org/officeDocument/2006/relationships/presProps" Target="/ppt/presProps.xml" Id="R356f243708f74691" /><Relationship Type="http://schemas.openxmlformats.org/officeDocument/2006/relationships/tableStyles" Target="/ppt/tableStyles.xml" Id="R7484e5ac9f0042e1" /><Relationship Type="http://schemas.openxmlformats.org/officeDocument/2006/relationships/slide" Target="/ppt/slides/slide1.xml" Id="Rb965108211264662" /><Relationship Type="http://schemas.openxmlformats.org/officeDocument/2006/relationships/slide" Target="/ppt/slides/slide2.xml" Id="R06689a46ec5f4e7f" /><Relationship Type="http://schemas.openxmlformats.org/officeDocument/2006/relationships/slide" Target="/ppt/slides/slide3.xml" Id="R8776bef25ea9402d" /><Relationship Type="http://schemas.openxmlformats.org/officeDocument/2006/relationships/slide" Target="/ppt/slides/slide4.xml" Id="R0eccc77e2585424f" /><Relationship Type="http://schemas.openxmlformats.org/officeDocument/2006/relationships/slide" Target="/ppt/slides/slide5.xml" Id="Rb0fecd5bbc6d426b" /><Relationship Type="http://schemas.openxmlformats.org/officeDocument/2006/relationships/slide" Target="/ppt/slides/slide6.xml" Id="Rad0e8ebd57b445cf" /><Relationship Type="http://schemas.openxmlformats.org/officeDocument/2006/relationships/slide" Target="/ppt/slides/slide7.xml" Id="R0b66dda6110f40bb" /><Relationship Type="http://schemas.openxmlformats.org/officeDocument/2006/relationships/slide" Target="/ppt/slides/slide8.xml" Id="R4043341b1ecd420d" /><Relationship Type="http://schemas.openxmlformats.org/officeDocument/2006/relationships/slide" Target="/ppt/slides/slide9.xml" Id="R480f002f868e4d8d" /><Relationship Type="http://schemas.openxmlformats.org/officeDocument/2006/relationships/slide" Target="/ppt/slides/slide10.xml" Id="Ra204941fac034eed" /><Relationship Type="http://schemas.openxmlformats.org/officeDocument/2006/relationships/slide" Target="/ppt/slides/slide11.xml" Id="R228154f515044779" /><Relationship Type="http://schemas.openxmlformats.org/officeDocument/2006/relationships/slide" Target="/ppt/slides/slide12.xml" Id="R161e012ca4bc452a" /><Relationship Type="http://schemas.openxmlformats.org/officeDocument/2006/relationships/slide" Target="/ppt/slides/slide13.xml" Id="R8d6f800be0f346d7" /><Relationship Type="http://schemas.openxmlformats.org/officeDocument/2006/relationships/slide" Target="/ppt/slides/slide14.xml" Id="R1ecf357a63ef4bfa" /><Relationship Type="http://schemas.openxmlformats.org/officeDocument/2006/relationships/slide" Target="/ppt/slides/slide15.xml" Id="R12094028a82d4649" /><Relationship Type="http://schemas.openxmlformats.org/officeDocument/2006/relationships/slide" Target="/ppt/slides/slide16.xml" Id="Ra7a09f5e2907402f" /><Relationship Type="http://schemas.openxmlformats.org/officeDocument/2006/relationships/slide" Target="/ppt/slides/slide17.xml" Id="Rad8b2e1ecfa6428a" /><Relationship Type="http://schemas.openxmlformats.org/officeDocument/2006/relationships/slide" Target="/ppt/slides/slide18.xml" Id="Rc13604a10aab4990" /><Relationship Type="http://schemas.openxmlformats.org/officeDocument/2006/relationships/slide" Target="/ppt/slides/slide19.xml" Id="Rdc4c3dd552474cb3" /><Relationship Type="http://schemas.openxmlformats.org/officeDocument/2006/relationships/slide" Target="/ppt/slides/slide20.xml" Id="Ree8171fd7cda4f7d" /><Relationship Type="http://schemas.openxmlformats.org/officeDocument/2006/relationships/slide" Target="/ppt/slides/slide21.xml" Id="Rb2209b66aa2a45fb" /><Relationship Type="http://schemas.openxmlformats.org/officeDocument/2006/relationships/slide" Target="/ppt/slides/slide22.xml" Id="R37a4685fd9eb4d9e" /><Relationship Type="http://schemas.openxmlformats.org/officeDocument/2006/relationships/slide" Target="/ppt/slides/slide23.xml" Id="R91f1146e71854f7c" /><Relationship Type="http://schemas.openxmlformats.org/officeDocument/2006/relationships/slide" Target="/ppt/slides/slide24.xml" Id="R2c2d5a33a0c04b7b" /><Relationship Type="http://schemas.openxmlformats.org/officeDocument/2006/relationships/slide" Target="/ppt/slides/slide25.xml" Id="Ree8ea718374d49d3" /><Relationship Type="http://schemas.openxmlformats.org/officeDocument/2006/relationships/slide" Target="/ppt/slides/slide26.xml" Id="R2ec45e5374ec4562" /><Relationship Type="http://schemas.openxmlformats.org/officeDocument/2006/relationships/slide" Target="/ppt/slides/slide27.xml" Id="R3eb762d802cd45a5" /><Relationship Type="http://schemas.openxmlformats.org/officeDocument/2006/relationships/slide" Target="/ppt/slides/slide28.xml" Id="R63c03b9df91541bf" /><Relationship Type="http://schemas.openxmlformats.org/officeDocument/2006/relationships/slide" Target="/ppt/slides/slide29.xml" Id="Rcb44bbd1c7304b86" /><Relationship Type="http://schemas.openxmlformats.org/officeDocument/2006/relationships/slide" Target="/ppt/slides/slide30.xml" Id="R223b42b1b32c400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8c246fe619648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bc66732018049ca" /><Relationship Type="http://schemas.openxmlformats.org/officeDocument/2006/relationships/notesMaster" Target="/ppt/notesMasters/notesMaster1.xml" Id="Re5e6ab67d8ca4c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821f278e9e4633" /><Relationship Type="http://schemas.openxmlformats.org/officeDocument/2006/relationships/notesMaster" Target="/ppt/notesMasters/notesMaster1.xml" Id="R10311598036e4fc1" /></Relationships>
</file>

<file path=ppt/notesSlides/_rels/notesSlide3.xml.rels>&#65279;<?xml version="1.0" encoding="utf-8"?><Relationships xmlns="http://schemas.openxmlformats.org/package/2006/relationships"><Relationship Type="http://schemas.openxmlformats.org/officeDocument/2006/relationships/slide" Target="/ppt/slides/slide3.xml" Id="R257d02f1667d42f5" /><Relationship Type="http://schemas.openxmlformats.org/officeDocument/2006/relationships/notesMaster" Target="/ppt/notesMasters/notesMaster1.xml" Id="Rfb90b6578c174576" /></Relationships>
</file>

<file path=ppt/notesSlides/_rels/notesSlide4.xml.rels>&#65279;<?xml version="1.0" encoding="utf-8"?><Relationships xmlns="http://schemas.openxmlformats.org/package/2006/relationships"><Relationship Type="http://schemas.openxmlformats.org/officeDocument/2006/relationships/slide" Target="/ppt/slides/slide4.xml" Id="R0b4fd3b6e3644445" /><Relationship Type="http://schemas.openxmlformats.org/officeDocument/2006/relationships/notesMaster" Target="/ppt/notesMasters/notesMaster1.xml" Id="R59283cd16526465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2e6e1c8240b49f3" /><Relationship Type="http://schemas.openxmlformats.org/officeDocument/2006/relationships/notesMaster" Target="/ppt/notesMasters/notesMaster1.xml" Id="R598e943273804485" /></Relationships>
</file>

<file path=ppt/notesSlides/_rels/notesSlide6.xml.rels>&#65279;<?xml version="1.0" encoding="utf-8"?><Relationships xmlns="http://schemas.openxmlformats.org/package/2006/relationships"><Relationship Type="http://schemas.openxmlformats.org/officeDocument/2006/relationships/slide" Target="/ppt/slides/slide6.xml" Id="Rb7a1ab6bcf5e41c0" /><Relationship Type="http://schemas.openxmlformats.org/officeDocument/2006/relationships/notesMaster" Target="/ppt/notesMasters/notesMaster1.xml" Id="R9a6256834c5d4574" /></Relationships>
</file>

<file path=ppt/notesSlides/_rels/notesSlide7.xml.rels>&#65279;<?xml version="1.0" encoding="utf-8"?><Relationships xmlns="http://schemas.openxmlformats.org/package/2006/relationships"><Relationship Type="http://schemas.openxmlformats.org/officeDocument/2006/relationships/slide" Target="/ppt/slides/slide7.xml" Id="Rce9ecd3f15fa47f5" /><Relationship Type="http://schemas.openxmlformats.org/officeDocument/2006/relationships/notesMaster" Target="/ppt/notesMasters/notesMaster1.xml" Id="R29c4dacfb27e49c3" /></Relationships>
</file>

<file path=ppt/notesSlides/_rels/notesSlide8.xml.rels>&#65279;<?xml version="1.0" encoding="utf-8"?><Relationships xmlns="http://schemas.openxmlformats.org/package/2006/relationships"><Relationship Type="http://schemas.openxmlformats.org/officeDocument/2006/relationships/slide" Target="/ppt/slides/slide8.xml" Id="R99749067dd9842c3" /><Relationship Type="http://schemas.openxmlformats.org/officeDocument/2006/relationships/notesMaster" Target="/ppt/notesMasters/notesMaster1.xml" Id="R658a2a0da2974b68"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89bedab9eb4a7c" /><Relationship Type="http://schemas.openxmlformats.org/officeDocument/2006/relationships/notesMaster" Target="/ppt/notesMasters/notesMaster1.xml" Id="R32caa371ad4846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0b3533cc617474a" /><Relationship Type="http://schemas.openxmlformats.org/officeDocument/2006/relationships/notesMaster" Target="/ppt/notesMasters/notesMaster1.xml" Id="R4113a3b37cda4e3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49d1183c37469f" /><Relationship Type="http://schemas.openxmlformats.org/officeDocument/2006/relationships/notesMaster" Target="/ppt/notesMasters/notesMaster1.xml" Id="R6f2b9747520a482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87dbddf457c49f9" /><Relationship Type="http://schemas.openxmlformats.org/officeDocument/2006/relationships/notesMaster" Target="/ppt/notesMasters/notesMaster1.xml" Id="R69df708aa7e24ff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25e6b7b67143ab" /><Relationship Type="http://schemas.openxmlformats.org/officeDocument/2006/relationships/notesMaster" Target="/ppt/notesMasters/notesMaster1.xml" Id="Rb3c517b47d5e4f0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fbb0c33eff4d69" /><Relationship Type="http://schemas.openxmlformats.org/officeDocument/2006/relationships/notesMaster" Target="/ppt/notesMasters/notesMaster1.xml" Id="R4f11b1ec6005499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7cc5e63a1274c18" /><Relationship Type="http://schemas.openxmlformats.org/officeDocument/2006/relationships/notesMaster" Target="/ppt/notesMasters/notesMaster1.xml" Id="R3cadd0cc191f4e0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3642705c8a14f3e" /><Relationship Type="http://schemas.openxmlformats.org/officeDocument/2006/relationships/notesMaster" Target="/ppt/notesMasters/notesMaster1.xml" Id="R2ae785b5065b46b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fd533159dbe4f12" /><Relationship Type="http://schemas.openxmlformats.org/officeDocument/2006/relationships/notesMaster" Target="/ppt/notesMasters/notesMaster1.xml" Id="R4eb9f2cb82964bb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800213b78bb4f84" /><Relationship Type="http://schemas.openxmlformats.org/officeDocument/2006/relationships/notesMaster" Target="/ppt/notesMasters/notesMaster1.xml" Id="R545db4d80c7f482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ee62f8096bb459f" /><Relationship Type="http://schemas.openxmlformats.org/officeDocument/2006/relationships/notesMaster" Target="/ppt/notesMasters/notesMaster1.xml" Id="R4c85583beb7f4d7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8e5ec1093e24b58" /><Relationship Type="http://schemas.openxmlformats.org/officeDocument/2006/relationships/notesMaster" Target="/ppt/notesMasters/notesMaster1.xml" Id="R5414bba1b4774bc8"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99ad2b912904848" /><Relationship Type="http://schemas.openxmlformats.org/officeDocument/2006/relationships/notesMaster" Target="/ppt/notesMasters/notesMaster1.xml" Id="R8ad6343fd891429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afffad4d9bf4ab7" /><Relationship Type="http://schemas.openxmlformats.org/officeDocument/2006/relationships/notesMaster" Target="/ppt/notesMasters/notesMaster1.xml" Id="Rc61c7d2afe354b1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2d9a9d293124120" /><Relationship Type="http://schemas.openxmlformats.org/officeDocument/2006/relationships/notesMaster" Target="/ppt/notesMasters/notesMaster1.xml" Id="Rbbf008072adc4bae"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c073ee3be434bf3" /><Relationship Type="http://schemas.openxmlformats.org/officeDocument/2006/relationships/notesMaster" Target="/ppt/notesMasters/notesMaster1.xml" Id="Rb7ac12b3bba747f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5cf9c765f974331" /><Relationship Type="http://schemas.openxmlformats.org/officeDocument/2006/relationships/notesMaster" Target="/ppt/notesMasters/notesMaster1.xml" Id="Rc7d8b622df5e499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7a42d2cb6e24e4e" /><Relationship Type="http://schemas.openxmlformats.org/officeDocument/2006/relationships/notesMaster" Target="/ppt/notesMasters/notesMaster1.xml" Id="Ra657bb7fd4ec414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406cb2f38cf4fbd" /><Relationship Type="http://schemas.openxmlformats.org/officeDocument/2006/relationships/notesMaster" Target="/ppt/notesMasters/notesMaster1.xml" Id="R90fb22a05f4b4ab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2514b1b5c404b70" /><Relationship Type="http://schemas.openxmlformats.org/officeDocument/2006/relationships/notesMaster" Target="/ppt/notesMasters/notesMaster1.xml" Id="R251ce4d28c3f41c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d92b949db7d4fc2" /><Relationship Type="http://schemas.openxmlformats.org/officeDocument/2006/relationships/notesMaster" Target="/ppt/notesMasters/notesMaster1.xml" Id="R941f2626c6d44d4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732810a14a14ac1" /><Relationship Type="http://schemas.openxmlformats.org/officeDocument/2006/relationships/notesMaster" Target="/ppt/notesMasters/notesMaster1.xml" Id="Rc2357266cbe141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设计与应用科技 的“设计过程与需求”学习单元。本套课件共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讲稿】明确告诉学生：本单元只训练“设计过程与需求”。先解释知识范围，再用一句话建立核心判断，最后示范标准方法。</a:t>
            </a:r>
          </a:p>
          <a:p xmlns:a="http://schemas.openxmlformats.org/drawingml/2006/main">
            <a:r>
              <a:t>【互动提问】请用自己的话复述“设计规格必须可测量”，并举一个会触发“把个人偏好写成用户需求”的错误例子。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Which conclusion is supported by all the stated evidence? 选项为 A.Evidence-led response: The design brief must include a measurable seated-reach requirement based on target-user trials.；B.The design brief must include a measurable seated-reach requirement based on target-user trials.；C.Revise the claim to: The design brief must include a measurable seated-reach requirement based on target-user trials.；D.Lower or adjust the controls, then repeat reach tests with the intended users.。讲解时强调：设计规格必须可测量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分步讲评：先重述题目条件，再逐步示范“访谈—定义问题—写指标—优选方案”，最后给出正确结论“The design brief must include a measurable seated-reach requirement based on target-user trials.”。完整解析：The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Design and Applied Technology 公开评核框架、样本任务与 SBA 要求｜DAT public-examination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Which limitation must remain in the final evaluation? 选项为 A.Repeat the evaluation after this step: Lower or adjust the controls, then repeat reach tests with the intended users.；B.Aesthetic preference cannot replace the observed access evidence.；C.The design brief must include a measurable seated-reach requirement based on target-user trials.；D.Evidence-led response: The design brief must include a measurable seated-reach requirement based on target-user trials.。讲解时强调：设计规格必须可测量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分步讲评：先重述题目条件，再逐步示范“访谈—定义问题—写指标—优选方案”，最后给出正确结论“Aesthetic preference cannot replace the observed access evidence.”。完整解析：The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Design and Applied Technology 公开评核框架、样本任务与 SBA 要求｜DAT public-examination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DAT public-examination skill adapted to MCQ · 证据定位
指令焦点：先判断题目要求找、解、析、比、评中的哪一种动作。
【原创训练材料｜参数为训练所设】Eight of twelve wheelchair users cannot reach the top control on a kiosk prototype; reach tests record the failed height.
A draft makes an absolute claim. Which revision is defensible? 选项为 A.Lower or adjust the controls, then repeat reach tests with the intended users.；B.Aesthetic preference cannot replace the observed access evidence.；C.Revise the claim to: The design brief must include a measurable seated-reach requirement based on target-user trials.；D.Repeat the evaluation after this step: Lower or adjust the controls, then repeat reach tests with the intended users.。讲解时强调：设计规格必须可测量</a:t>
            </a:r>
          </a:p>
          <a:p xmlns:a="http://schemas.openxmlformats.org/drawingml/2006/main">
            <a:r>
              <a:t>【互动提问】你的第一步是什么？这个步骤依赖哪一个条件？</a:t>
            </a:r>
          </a:p>
          <a:p xmlns:a="http://schemas.openxmlformats.org/drawingml/2006/main">
            <a:r>
              <a:t>【预期回答】学生能说出“访谈—定义问题—写指标—优选方案”中的起始动作，并避开“把个人偏好写成用户需求”。</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分步讲评：先重述题目条件，再逐步示范“访谈—定义问题—写指标—优选方案”，最后给出正确结论“Revise the claim to: The design brief must include a measurable seated-reach requirement based on target-user trials.”。完整解析：The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Design and Applied Technology 公开评核框架、样本任务与 SBA 要求｜DAT public-examination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【预期回答】学生能把失分归入“把个人偏好写成用户需求”或更精确的个人错因，并写出可执行检查动作。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讲稿】逐项解释“设计过程与需求”中的专有名词、符号、对象和单位。特别强调：把个人偏好写成用户需求</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讲稿】用“条件—表示—方法—核验”重建本知识点。示范时逐步引用：访谈—定义问题—写指标—优选方案</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讲稿】带学生逐句读取任务，不先求答案。要求指出材料中的有效条件，再按“访谈—定义问题—写指标—优选方案”作答。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讲稿】先展示错误路径，再用解析链复原第一失分点。禁止只说“粗心”；必须落到“把个人偏好写成用户需求”或更精确的动作。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DAT assessment framework: https://www.hkeaa.edu.hk/en/hkdse/assessment/assessment_framework/（访问日期 2026-08-19）</a:t>
            </a:r>
          </a:p>
          <a:p xmlns:a="http://schemas.openxmlformats.org/drawingml/2006/main">
            <a:r>
              <a:t>- FIGS Design Skills 官方完整标志（品牌资产库）</a:t>
            </a:r>
          </a:p>
          <a:p xmlns:a="http://schemas.openxmlformats.org/drawingml/2006/main">
            <a:r>
              <a:t>- DSE模考题型｜参照 HKDSE Design and Applied Technology 公开评核框架、样本任务与 SBA 要求｜DAT public-examination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f89b104c6e949fa"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9512aa809b14e43" /><Relationship Type="http://schemas.openxmlformats.org/officeDocument/2006/relationships/slideLayout" Target="/ppt/slideLayouts/slideLayout1.xml" Id="Ra035f0e403dc436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035f0e403dc436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9b2c9d968cf4273" /><Relationship Type="http://schemas.openxmlformats.org/officeDocument/2006/relationships/image" Target="/ppt/media/image.png" Id="Rbeb380ab9c8a4f09" /><Relationship Type="http://schemas.openxmlformats.org/officeDocument/2006/relationships/notesSlide" Target="/ppt/notesSlides/notesSlide1.xml" Id="R47f09008bd924ad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8decee6284541aa" /><Relationship Type="http://schemas.openxmlformats.org/officeDocument/2006/relationships/image" Target="/ppt/media/image2.png" Id="R4c428284b89d434e" /><Relationship Type="http://schemas.openxmlformats.org/officeDocument/2006/relationships/notesSlide" Target="/ppt/notesSlides/notesSlide2.xml" Id="Rdbeb610a35924b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8d1aa1e8bdf49cd" /><Relationship Type="http://schemas.openxmlformats.org/officeDocument/2006/relationships/image" Target="/ppt/media/image3.png" Id="R13704a3deb454770" /><Relationship Type="http://schemas.openxmlformats.org/officeDocument/2006/relationships/notesSlide" Target="/ppt/notesSlides/notesSlide3.xml" Id="R62749340ec0644d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c6cb595f02c4997" /><Relationship Type="http://schemas.openxmlformats.org/officeDocument/2006/relationships/image" Target="/ppt/media/image4.png" Id="Re51efce7cba04730" /><Relationship Type="http://schemas.openxmlformats.org/officeDocument/2006/relationships/notesSlide" Target="/ppt/notesSlides/notesSlide4.xml" Id="R32002b6d840b4ee9"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9dcd45c55eb47e1" /><Relationship Type="http://schemas.openxmlformats.org/officeDocument/2006/relationships/image" Target="/ppt/media/image5.png" Id="R7f71d24cb94d4384" /><Relationship Type="http://schemas.openxmlformats.org/officeDocument/2006/relationships/notesSlide" Target="/ppt/notesSlides/notesSlide5.xml" Id="R2950c282c4ad4d2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01587f042294328" /><Relationship Type="http://schemas.openxmlformats.org/officeDocument/2006/relationships/image" Target="/ppt/media/image6.png" Id="Ra7ef99e40dc749d5" /><Relationship Type="http://schemas.openxmlformats.org/officeDocument/2006/relationships/notesSlide" Target="/ppt/notesSlides/notesSlide6.xml" Id="Re7a065aa11f245f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37abd8c784d4677" /><Relationship Type="http://schemas.openxmlformats.org/officeDocument/2006/relationships/image" Target="/ppt/media/image7.png" Id="Rcaebecdd12324ca3" /><Relationship Type="http://schemas.openxmlformats.org/officeDocument/2006/relationships/notesSlide" Target="/ppt/notesSlides/notesSlide7.xml" Id="R17ffb866be114c99"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6a7d8d4548b490d" /><Relationship Type="http://schemas.openxmlformats.org/officeDocument/2006/relationships/image" Target="/ppt/media/image8.png" Id="R86f1cd814d5b4f77" /><Relationship Type="http://schemas.openxmlformats.org/officeDocument/2006/relationships/notesSlide" Target="/ppt/notesSlides/notesSlide8.xml" Id="Rf0e6ff824a8e44d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9713c25a101d4be2" /><Relationship Type="http://schemas.openxmlformats.org/officeDocument/2006/relationships/image" Target="/ppt/media/image9.png" Id="R93a4e07851434e19" /><Relationship Type="http://schemas.openxmlformats.org/officeDocument/2006/relationships/notesSlide" Target="/ppt/notesSlides/notesSlide9.xml" Id="Rd902d0d9179f4e2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08a24bf41014971" /><Relationship Type="http://schemas.openxmlformats.org/officeDocument/2006/relationships/image" Target="/ppt/media/image10.png" Id="Rbda8239050c74073" /><Relationship Type="http://schemas.openxmlformats.org/officeDocument/2006/relationships/notesSlide" Target="/ppt/notesSlides/notesSlide10.xml" Id="Ra3d95252376c4a8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c9d5c0d28b5a4de9" /><Relationship Type="http://schemas.openxmlformats.org/officeDocument/2006/relationships/image" Target="/ppt/media/image11.png" Id="R886165d8eec64e05" /><Relationship Type="http://schemas.openxmlformats.org/officeDocument/2006/relationships/notesSlide" Target="/ppt/notesSlides/notesSlide11.xml" Id="R8db9906935cd439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3cc97d4d93c4c2f" /><Relationship Type="http://schemas.openxmlformats.org/officeDocument/2006/relationships/image" Target="/ppt/media/image12.png" Id="R568a9a3b34374cfb" /><Relationship Type="http://schemas.openxmlformats.org/officeDocument/2006/relationships/notesSlide" Target="/ppt/notesSlides/notesSlide12.xml" Id="R42787fc281bf495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bf814bb95151461b" /><Relationship Type="http://schemas.openxmlformats.org/officeDocument/2006/relationships/image" Target="/ppt/media/image13.png" Id="R16534f13c14e4d1a" /><Relationship Type="http://schemas.openxmlformats.org/officeDocument/2006/relationships/notesSlide" Target="/ppt/notesSlides/notesSlide13.xml" Id="R576bd81ff58f48e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82cdd01503214e66" /><Relationship Type="http://schemas.openxmlformats.org/officeDocument/2006/relationships/image" Target="/ppt/media/image14.png" Id="Rd0346c108b7d4992" /><Relationship Type="http://schemas.openxmlformats.org/officeDocument/2006/relationships/notesSlide" Target="/ppt/notesSlides/notesSlide14.xml" Id="R6ec5f22719434be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57ed8829be2a4487" /><Relationship Type="http://schemas.openxmlformats.org/officeDocument/2006/relationships/image" Target="/ppt/media/image15.png" Id="R3d6a7acab7fa44c0" /><Relationship Type="http://schemas.openxmlformats.org/officeDocument/2006/relationships/notesSlide" Target="/ppt/notesSlides/notesSlide15.xml" Id="Rda1f6a5591f344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f3d76ae081b1429b" /><Relationship Type="http://schemas.openxmlformats.org/officeDocument/2006/relationships/image" Target="/ppt/media/image16.png" Id="R01c1ce31c5714964" /><Relationship Type="http://schemas.openxmlformats.org/officeDocument/2006/relationships/notesSlide" Target="/ppt/notesSlides/notesSlide16.xml" Id="R232ac61d57c0472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975b56e71304f6f" /><Relationship Type="http://schemas.openxmlformats.org/officeDocument/2006/relationships/image" Target="/ppt/media/image17.png" Id="R85d26d4c88154054" /><Relationship Type="http://schemas.openxmlformats.org/officeDocument/2006/relationships/notesSlide" Target="/ppt/notesSlides/notesSlide17.xml" Id="R79898ade81154f6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3c7a38bfa51b499d" /><Relationship Type="http://schemas.openxmlformats.org/officeDocument/2006/relationships/image" Target="/ppt/media/image18.png" Id="Rb1b3ea9dfcb54a15" /><Relationship Type="http://schemas.openxmlformats.org/officeDocument/2006/relationships/notesSlide" Target="/ppt/notesSlides/notesSlide18.xml" Id="R3f5089644b88436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1ddd27bd6a534f8c" /><Relationship Type="http://schemas.openxmlformats.org/officeDocument/2006/relationships/image" Target="/ppt/media/image19.png" Id="R203fd77329af4e73" /><Relationship Type="http://schemas.openxmlformats.org/officeDocument/2006/relationships/notesSlide" Target="/ppt/notesSlides/notesSlide19.xml" Id="Rb64b8614e84f44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3d238eeb167e4094" /><Relationship Type="http://schemas.openxmlformats.org/officeDocument/2006/relationships/image" Target="/ppt/media/image20.png" Id="R033f89f6194e441a" /><Relationship Type="http://schemas.openxmlformats.org/officeDocument/2006/relationships/notesSlide" Target="/ppt/notesSlides/notesSlide20.xml" Id="Rb33afe12867f48f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792e2c86e81745e2" /><Relationship Type="http://schemas.openxmlformats.org/officeDocument/2006/relationships/image" Target="/ppt/media/image21.png" Id="R698a324bbb534582" /><Relationship Type="http://schemas.openxmlformats.org/officeDocument/2006/relationships/notesSlide" Target="/ppt/notesSlides/notesSlide21.xml" Id="R3a701891a0f349d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a23c9f5bad9a437b" /><Relationship Type="http://schemas.openxmlformats.org/officeDocument/2006/relationships/image" Target="/ppt/media/image22.png" Id="Rb0ba719b00034e3f" /><Relationship Type="http://schemas.openxmlformats.org/officeDocument/2006/relationships/notesSlide" Target="/ppt/notesSlides/notesSlide22.xml" Id="R2ae81417cfef4c8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a5fc2d962f24839" /><Relationship Type="http://schemas.openxmlformats.org/officeDocument/2006/relationships/image" Target="/ppt/media/image23.png" Id="Rda6d53cde7844073" /><Relationship Type="http://schemas.openxmlformats.org/officeDocument/2006/relationships/notesSlide" Target="/ppt/notesSlides/notesSlide23.xml" Id="R1f72ec1759634c8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0374737054234871" /><Relationship Type="http://schemas.openxmlformats.org/officeDocument/2006/relationships/image" Target="/ppt/media/image24.png" Id="Rd6605d3df75240e3" /><Relationship Type="http://schemas.openxmlformats.org/officeDocument/2006/relationships/notesSlide" Target="/ppt/notesSlides/notesSlide24.xml" Id="Red2d3882d9f14b4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14328974daa1476e" /><Relationship Type="http://schemas.openxmlformats.org/officeDocument/2006/relationships/image" Target="/ppt/media/image25.png" Id="Re12c4a0ace9a4543" /><Relationship Type="http://schemas.openxmlformats.org/officeDocument/2006/relationships/notesSlide" Target="/ppt/notesSlides/notesSlide25.xml" Id="Rc91cb639065543e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01723d67a4ce49ac" /><Relationship Type="http://schemas.openxmlformats.org/officeDocument/2006/relationships/image" Target="/ppt/media/image26.png" Id="R6b0755f324b1401a" /><Relationship Type="http://schemas.openxmlformats.org/officeDocument/2006/relationships/notesSlide" Target="/ppt/notesSlides/notesSlide26.xml" Id="R465397334fc2442c"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3ce496091c724638" /><Relationship Type="http://schemas.openxmlformats.org/officeDocument/2006/relationships/image" Target="/ppt/media/image27.png" Id="R85eacec2deb74b31" /><Relationship Type="http://schemas.openxmlformats.org/officeDocument/2006/relationships/notesSlide" Target="/ppt/notesSlides/notesSlide27.xml" Id="R9cd13d20fb6c47c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8ba43f606fe441eb" /><Relationship Type="http://schemas.openxmlformats.org/officeDocument/2006/relationships/image" Target="/ppt/media/image28.png" Id="R53251d4e0e9c4bed" /><Relationship Type="http://schemas.openxmlformats.org/officeDocument/2006/relationships/notesSlide" Target="/ppt/notesSlides/notesSlide28.xml" Id="R318304e0721e463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a30cacbbec3c4f8b" /><Relationship Type="http://schemas.openxmlformats.org/officeDocument/2006/relationships/image" Target="/ppt/media/image29.png" Id="R2717053821e443a1" /><Relationship Type="http://schemas.openxmlformats.org/officeDocument/2006/relationships/notesSlide" Target="/ppt/notesSlides/notesSlide29.xml" Id="R45b9e2ae30c8434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9335bf85c1db4382" /><Relationship Type="http://schemas.openxmlformats.org/officeDocument/2006/relationships/image" Target="/ppt/media/image30.png" Id="R9114e55ef3804fdf" /><Relationship Type="http://schemas.openxmlformats.org/officeDocument/2006/relationships/notesSlide" Target="/ppt/notesSlides/notesSlide30.xml" Id="R97bf747b8e914a3f" /></Relationships>
</file>

<file path=ppt/slides/slide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80DD2BB-5234-4BB3-8B38-3F2B0F9AAA27}"/>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4ED26E3-D140-4603-881A-B61CCD493A2C}"/>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03FDEC4D-8130-4D4F-91B1-88F46CBCBB8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DAT · KNOWLEDGE POINT</a:t>
            </a:r>
          </a:p>
        </p:txBody>
      </p:sp>
      <p:sp>
        <p:nvSpPr>
          <p:cNvPr id="4" name="">
            <a:extLst xmlns:a="http://schemas.openxmlformats.org/drawingml/2006/main">
              <a:ext uri="{FF2B5EF4-FFF2-40B4-BE49-F238E27FC236}">
                <a16:creationId xmlns:a16="http://schemas.microsoft.com/office/drawing/2014/main" id="{DECF78CB-AC7E-44BF-AF1A-D16E854ECB83}"/>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设计过程与需求</a:t>
            </a:r>
          </a:p>
        </p:txBody>
      </p:sp>
      <p:sp>
        <p:nvSpPr>
          <p:cNvPr id="5" name="">
            <a:extLst xmlns:a="http://schemas.openxmlformats.org/drawingml/2006/main">
              <a:ext uri="{FF2B5EF4-FFF2-40B4-BE49-F238E27FC236}">
                <a16:creationId xmlns:a16="http://schemas.microsoft.com/office/drawing/2014/main" id="{C4D55BE6-C1C2-4602-875A-B266359DAAC1}"/>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研究、设计简报、规格、创意和迭代。</a:t>
            </a:r>
          </a:p>
        </p:txBody>
      </p:sp>
      <p:sp>
        <p:nvSpPr>
          <p:cNvPr id="6" name="">
            <a:extLst xmlns:a="http://schemas.openxmlformats.org/drawingml/2006/main">
              <a:ext uri="{FF2B5EF4-FFF2-40B4-BE49-F238E27FC236}">
                <a16:creationId xmlns:a16="http://schemas.microsoft.com/office/drawing/2014/main" id="{8B22320C-6966-4585-AF5B-598972F08799}"/>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BFE5D0"/>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98AFDA74-F18E-4D24-8B33-22E1C967E267}"/>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F2D48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E4BEA579-9DB6-4525-B647-2AFB7B97DC7C}"/>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AFC8E8"/>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14213D"/>
                </a:solidFill>
                <a:latin typeface="Microsoft YaHei"/>
                <a:ea typeface="Microsoft YaHei"/>
                <a:cs typeface="Microsoft YaHei"/>
              </a:defRPr>
            </a:pPr>
            <a:r>
              <a:rPr sz="900" b="1">
                <a:solidFill>
                  <a:srgbClr val="14213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FDD89368-3CE2-436C-91A3-D6593CA718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beb380ab9c8a4f0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B2AABB98-6A39-46D5-9CCD-2B2B1D0A01C6}"/>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E0A45D"/>
                </a:solidFill>
                <a:latin typeface="Arial"/>
                <a:ea typeface="Arial"/>
                <a:cs typeface="Arial"/>
              </a:defRPr>
            </a:pPr>
            <a:r>
              <a:rPr sz="6900" b="1">
                <a:solidFill>
                  <a:srgbClr val="E0A45D"/>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86F110B8-5AA5-44C2-BF8E-28E5F22BA2A2}"/>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1BDD8845-06A0-46B1-9055-85DA9F7D92E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03057"/>
                </a:solidFill>
                <a:latin typeface="Arial"/>
                <a:ea typeface="Arial"/>
                <a:cs typeface="Arial"/>
              </a:defRPr>
            </a:pPr>
            <a:r>
              <a:rPr sz="5700" b="1">
                <a:solidFill>
                  <a:srgbClr val="003057"/>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DF5E054C-DA01-4485-A02C-6A30841DFFF5}"/>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F91114A6-40A2-4D4B-8DF2-53D75EFF87C4}"/>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667085"/>
                </a:solidFill>
                <a:latin typeface="Microsoft YaHei"/>
                <a:ea typeface="Microsoft YaHei"/>
                <a:cs typeface="Microsoft YaHei"/>
              </a:defRPr>
            </a:pPr>
            <a:r>
              <a:rPr sz="1425" b="1">
                <a:solidFill>
                  <a:srgbClr val="667085"/>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CF78E286-3C2B-46B8-A518-B1FF34C856A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98EFDF83-0B64-478E-A527-2054280770A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838F9CC8-869D-47EA-A6B5-10BB36B675F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9" name="">
            <a:extLst xmlns:a="http://schemas.openxmlformats.org/drawingml/2006/main">
              <a:ext uri="{FF2B5EF4-FFF2-40B4-BE49-F238E27FC236}">
                <a16:creationId xmlns:a16="http://schemas.microsoft.com/office/drawing/2014/main" id="{DD32DE79-A787-4DF2-AFDA-7EA790A88C2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01 / 30</a:t>
            </a:r>
          </a:p>
        </p:txBody>
      </p:sp>
    </p:spTree>
    <p:extLst>
      <p:ext uri="{BB962C8B-B14F-4D97-AF65-F5344CB8AC3E}">
        <p14:creationId xmlns:p14="http://schemas.microsoft.com/office/powerpoint/2010/main" val="967635920"/>
      </p:ext>
    </p:extLst>
  </p:cSld>
</p:sld>
</file>

<file path=ppt/slides/slide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33ADAFDE-AA35-4627-81E9-9872D5C8EB2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EE29E317-7A95-4851-B594-F1AE813BBC6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4c428284b89d434e"/>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7E085E5-F670-48F9-BD8B-E11CBDCD3B05}"/>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E45FC25B-D01A-4F7B-8293-427B12F27088}"/>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3D352DCD-D385-4F09-9C9E-1374D3D492DE}"/>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BFE5D0"/>
                </a:solidFill>
                <a:latin typeface="Arial"/>
                <a:ea typeface="Arial"/>
                <a:cs typeface="Arial"/>
              </a:defRPr>
            </a:pPr>
            <a:r>
              <a:rPr sz="1800" b="1">
                <a:solidFill>
                  <a:srgbClr val="BFE5D0"/>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3E85E82D-FA4E-4FE4-8195-8CC5ED81DFDF}"/>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90AE8E6F-49ED-4321-994A-9F80E45B36C0}"/>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918AD98A-44F0-428E-8422-CBDFE211D2EB}"/>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FD733B5D-9728-4B9F-ACD8-928C69DE75B3}"/>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ED6B9BB2-CAFD-4240-B165-A01BC7DA580C}"/>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E6F1E958-C614-4CE5-BA9A-D438DE7EA1B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B439E0FD-CAF5-41A6-B25D-642F7288BEE2}"/>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74CBE183-2090-4CD4-8A82-294A90EA8AA0}"/>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9E3429C0-4B5C-4E81-BD5A-DE697443C862}"/>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B47F629D-DECA-4914-98FE-30F96859EE16}"/>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E0A45D"/>
                </a:solidFill>
                <a:latin typeface="Arial"/>
                <a:ea typeface="Arial"/>
                <a:cs typeface="Arial"/>
              </a:defRPr>
            </a:pPr>
            <a:r>
              <a:rPr sz="1800" b="1">
                <a:solidFill>
                  <a:srgbClr val="E0A45D"/>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AA73411F-B301-409C-8A38-1995737962B7}"/>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14213D"/>
                </a:solidFill>
                <a:latin typeface="Microsoft YaHei"/>
                <a:ea typeface="Microsoft YaHei"/>
                <a:cs typeface="Microsoft YaHei"/>
              </a:defRPr>
            </a:pPr>
            <a:r>
              <a:rPr sz="1875" b="1">
                <a:solidFill>
                  <a:srgbClr val="14213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74B6EF3C-69D9-452C-8CD9-44E52601785E}"/>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81AF4EFE-F083-4005-8B22-9BF655381EA8}"/>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B4F78A30-AEF8-4613-BF35-7D84D96BA92F}"/>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成功标准｜设计规格必须可测量</a:t>
            </a:r>
          </a:p>
        </p:txBody>
      </p:sp>
      <p:sp>
        <p:nvSpPr>
          <p:cNvPr id="21" name="">
            <a:extLst xmlns:a="http://schemas.openxmlformats.org/drawingml/2006/main">
              <a:ext uri="{FF2B5EF4-FFF2-40B4-BE49-F238E27FC236}">
                <a16:creationId xmlns:a16="http://schemas.microsoft.com/office/drawing/2014/main" id="{9773E076-EADA-4695-8E40-32686678435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9E3EAA72-684F-437A-9288-97595CEDC6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3" name="">
            <a:extLst xmlns:a="http://schemas.openxmlformats.org/drawingml/2006/main">
              <a:ext uri="{FF2B5EF4-FFF2-40B4-BE49-F238E27FC236}">
                <a16:creationId xmlns:a16="http://schemas.microsoft.com/office/drawing/2014/main" id="{BD5E4105-F43F-4C07-9E39-EB065E5F82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02 / 30</a:t>
            </a:r>
          </a:p>
        </p:txBody>
      </p:sp>
    </p:spTree>
    <p:extLst>
      <p:ext uri="{BB962C8B-B14F-4D97-AF65-F5344CB8AC3E}">
        <p14:creationId xmlns:p14="http://schemas.microsoft.com/office/powerpoint/2010/main" val="673142618"/>
      </p:ext>
    </p:extLst>
  </p:cSld>
</p:sld>
</file>

<file path=ppt/slides/slide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D876280-D518-49D9-BBEF-500B6E9B767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2420C0AD-E49E-42C3-AEFE-59C3649E04A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13704a3deb45477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9619C7B-96AA-4285-AC64-376D7539EA83}"/>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14213D"/>
                </a:solidFill>
                <a:latin typeface="Microsoft YaHei"/>
                <a:ea typeface="Microsoft YaHei"/>
                <a:cs typeface="Microsoft YaHei"/>
              </a:defRPr>
            </a:pPr>
            <a:r>
              <a:rPr sz="3000" b="1">
                <a:solidFill>
                  <a:srgbClr val="14213D"/>
                </a:solidFill>
                <a:latin typeface="Microsoft YaHei"/>
                <a:ea typeface="Microsoft YaHei"/>
                <a:cs typeface="Microsoft YaHei"/>
              </a:rPr>
              <a:t>设计过程与需求</a:t>
            </a:r>
          </a:p>
        </p:txBody>
      </p:sp>
      <p:sp>
        <p:nvSpPr>
          <p:cNvPr id="5" name="">
            <a:extLst xmlns:a="http://schemas.openxmlformats.org/drawingml/2006/main">
              <a:ext uri="{FF2B5EF4-FFF2-40B4-BE49-F238E27FC236}">
                <a16:creationId xmlns:a16="http://schemas.microsoft.com/office/drawing/2014/main" id="{E1C3F530-8A56-4684-BB3B-49B0EF67B70B}"/>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2C597AA6-67C8-46AC-8F7D-14F51EBF7073}"/>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AA0CDB3C-5F14-4AA0-8265-D70B95A75611}"/>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BFE5D0"/>
                </a:solidFill>
                <a:latin typeface="Arial"/>
                <a:ea typeface="Arial"/>
                <a:cs typeface="Arial"/>
              </a:defRPr>
            </a:pPr>
            <a:r>
              <a:rPr sz="825" b="1">
                <a:solidFill>
                  <a:srgbClr val="BFE5D0"/>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AD197F3F-F555-43BA-9846-45DEF0EA2B2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设计规格必须可测量</a:t>
            </a:r>
          </a:p>
        </p:txBody>
      </p:sp>
      <p:sp>
        <p:nvSpPr>
          <p:cNvPr id="9" name="">
            <a:extLst xmlns:a="http://schemas.openxmlformats.org/drawingml/2006/main">
              <a:ext uri="{FF2B5EF4-FFF2-40B4-BE49-F238E27FC236}">
                <a16:creationId xmlns:a16="http://schemas.microsoft.com/office/drawing/2014/main" id="{E1ED920C-5AE9-4D4A-BF3C-9672E06B1070}"/>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F2D48A"/>
                </a:solidFill>
                <a:latin typeface="Microsoft YaHei"/>
                <a:ea typeface="Microsoft YaHei"/>
                <a:cs typeface="Microsoft YaHei"/>
              </a:defRPr>
            </a:pPr>
            <a:r>
              <a:rPr sz="1275" b="1">
                <a:solidFill>
                  <a:srgbClr val="F2D48A"/>
                </a:solidFill>
                <a:latin typeface="Microsoft YaHei"/>
                <a:ea typeface="Microsoft YaHei"/>
                <a:cs typeface="Microsoft YaHei"/>
              </a:rPr>
              <a:t>边界提醒｜把个人偏好写成用户需求</a:t>
            </a:r>
          </a:p>
        </p:txBody>
      </p:sp>
      <p:sp>
        <p:nvSpPr>
          <p:cNvPr id="10" name="">
            <a:extLst xmlns:a="http://schemas.openxmlformats.org/drawingml/2006/main">
              <a:ext uri="{FF2B5EF4-FFF2-40B4-BE49-F238E27FC236}">
                <a16:creationId xmlns:a16="http://schemas.microsoft.com/office/drawing/2014/main" id="{EAC36239-5A8D-41C7-9845-E1A182F4D306}"/>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oundRect">
            <a:avLst>
              <a:gd name="adj" fmla="val 8000"/>
            </a:avLst>
          </a:prstGeom>
          <a:solidFill xmlns:a="http://schemas.openxmlformats.org/drawingml/2006/main">
            <a:srgbClr val="FFFFFF"/>
          </a:solidFill>
          <a:ln xmlns:a="http://schemas.openxmlformats.org/drawingml/2006/main" w="9525">
            <a:solidFill>
              <a:srgbClr val="D9DEE5"/>
            </a:solidFill>
            <a:prstDash val="solid"/>
          </a:ln>
        </p:spPr>
      </p:sp>
      <p:sp>
        <p:nvSpPr>
          <p:cNvPr id="11" name="">
            <a:extLst xmlns:a="http://schemas.openxmlformats.org/drawingml/2006/main">
              <a:ext uri="{FF2B5EF4-FFF2-40B4-BE49-F238E27FC236}">
                <a16:creationId xmlns:a16="http://schemas.microsoft.com/office/drawing/2014/main" id="{CEBDD5B7-5A9F-4962-90BE-6018AC5AB7B0}"/>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E0A45D"/>
                </a:solidFill>
                <a:latin typeface="Microsoft YaHei"/>
                <a:ea typeface="Microsoft YaHei"/>
                <a:cs typeface="Microsoft YaHei"/>
              </a:defRPr>
            </a:pPr>
            <a:r>
              <a:rPr sz="975" b="1">
                <a:solidFill>
                  <a:srgbClr val="E0A45D"/>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C92BA05B-FD0B-4463-BEA8-C66AD57D371C}"/>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研究、设计简报、规格、创意和迭代。</a:t>
            </a:r>
          </a:p>
        </p:txBody>
      </p:sp>
      <p:sp>
        <p:nvSpPr>
          <p:cNvPr id="13" name="">
            <a:extLst xmlns:a="http://schemas.openxmlformats.org/drawingml/2006/main">
              <a:ext uri="{FF2B5EF4-FFF2-40B4-BE49-F238E27FC236}">
                <a16:creationId xmlns:a16="http://schemas.microsoft.com/office/drawing/2014/main" id="{0A808A5F-0C80-47FF-9D8F-58F907BED0A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oundRect">
            <a:avLst>
              <a:gd name="adj" fmla="val 6780"/>
            </a:avLst>
          </a:prstGeom>
          <a:solidFill xmlns:a="http://schemas.openxmlformats.org/drawingml/2006/main">
            <a:srgbClr val="FCE4DA"/>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AD12F62-7171-42E6-805B-FFEE0F468C2A}"/>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297AF1D-66E0-4BF6-A4FF-A0E1B62703AA}"/>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访谈—定义问题—写指标—优选方案</a:t>
            </a:r>
          </a:p>
        </p:txBody>
      </p:sp>
      <p:sp>
        <p:nvSpPr>
          <p:cNvPr id="16" name="">
            <a:extLst xmlns:a="http://schemas.openxmlformats.org/drawingml/2006/main">
              <a:ext uri="{FF2B5EF4-FFF2-40B4-BE49-F238E27FC236}">
                <a16:creationId xmlns:a16="http://schemas.microsoft.com/office/drawing/2014/main" id="{788CEE40-07AC-4EAE-949C-A6160F84FD0D}"/>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Microsoft YaHei"/>
                <a:ea typeface="Microsoft YaHei"/>
                <a:cs typeface="Microsoft YaHei"/>
              </a:defRPr>
            </a:pPr>
            <a:r>
              <a:rPr sz="900" b="1">
                <a:solidFill>
                  <a:srgbClr val="667085"/>
                </a:solidFill>
                <a:latin typeface="Microsoft YaHei"/>
                <a:ea typeface="Microsoft YaHei"/>
                <a:cs typeface="Microsoft YaHei"/>
              </a:rPr>
              <a:t>题型依据｜DSE模考题型｜参照 HKDSE Design and Applied Technology 公开评核框架、样本任务与 SBA 要求｜DAT public-examination skill adapted to MCQ·证据定位·原创模考任务 1</a:t>
            </a:r>
          </a:p>
        </p:txBody>
      </p:sp>
      <p:sp>
        <p:nvSpPr>
          <p:cNvPr id="17" name="">
            <a:extLst xmlns:a="http://schemas.openxmlformats.org/drawingml/2006/main">
              <a:ext uri="{FF2B5EF4-FFF2-40B4-BE49-F238E27FC236}">
                <a16:creationId xmlns:a16="http://schemas.microsoft.com/office/drawing/2014/main" id="{0B7B4C99-DA85-4F07-8649-832E1A78E657}"/>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03057"/>
                </a:solidFill>
                <a:latin typeface="Arial"/>
                <a:ea typeface="Arial"/>
                <a:cs typeface="Arial"/>
              </a:defRPr>
            </a:pPr>
            <a:r>
              <a:rPr sz="975" b="1">
                <a:solidFill>
                  <a:srgbClr val="003057"/>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79625685-F02E-4BFF-909E-0E9428F4FE1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4360EAF-E101-4FD7-A4DF-5CF2330A1D9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B7671AF2-6049-4F6B-87B6-767CC8B700B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03 / 30</a:t>
            </a:r>
          </a:p>
        </p:txBody>
      </p:sp>
    </p:spTree>
    <p:extLst>
      <p:ext uri="{BB962C8B-B14F-4D97-AF65-F5344CB8AC3E}">
        <p14:creationId xmlns:p14="http://schemas.microsoft.com/office/powerpoint/2010/main" val="512691742"/>
      </p:ext>
    </p:extLst>
  </p:cSld>
</p:sld>
</file>

<file path=ppt/slides/slide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DD6DFE5-94DB-4B90-8A97-69F08171C3A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A0FAF870-0CD6-4D92-89B3-1C470620E55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51efce7cba0473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1AC9D04-C4EC-4C1E-BF5D-41104247104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752E1A5E-C612-46F9-9C74-424BCD127B6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E713E8AB-43A3-43A1-BEE7-ED8425F1F6C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能解释“设计规格必须可测量”，并识别一个反例或边界。</a:t>
            </a:r>
          </a:p>
        </p:txBody>
      </p:sp>
      <p:sp>
        <p:nvSpPr>
          <p:cNvPr id="7" name="">
            <a:extLst xmlns:a="http://schemas.openxmlformats.org/drawingml/2006/main">
              <a:ext uri="{FF2B5EF4-FFF2-40B4-BE49-F238E27FC236}">
                <a16:creationId xmlns:a16="http://schemas.microsoft.com/office/drawing/2014/main" id="{0027E815-115C-48C0-B414-7B3F4CD0B699}"/>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A8B9CD67-E368-456D-95BC-A8D23903A31E}"/>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129751DB-0D7E-44A7-8AB9-1C3C12807E8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users…</a:t>
            </a:r>
          </a:p>
        </p:txBody>
      </p:sp>
      <p:sp>
        <p:nvSpPr>
          <p:cNvPr id="10" name="">
            <a:extLst xmlns:a="http://schemas.openxmlformats.org/drawingml/2006/main">
              <a:ext uri="{FF2B5EF4-FFF2-40B4-BE49-F238E27FC236}">
                <a16:creationId xmlns:a16="http://schemas.microsoft.com/office/drawing/2014/main" id="{6CDE4CC1-3FD0-437F-BDBC-F1BE7FC3CA5D}"/>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90DDBAE7-A8D4-437C-875B-19D43AB813C6}"/>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A94E8EBD-ACD9-4DC9-BF90-5C4825D22F9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7944B302-5961-4678-96AC-889F97A870D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A1C07165-B931-438A-9516-1D61B3D3A578}"/>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94118C5-8553-4156-86DF-4F30372C0E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40A7469-3FF5-4876-A565-038BCBFB21E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7" name="">
            <a:extLst xmlns:a="http://schemas.openxmlformats.org/drawingml/2006/main">
              <a:ext uri="{FF2B5EF4-FFF2-40B4-BE49-F238E27FC236}">
                <a16:creationId xmlns:a16="http://schemas.microsoft.com/office/drawing/2014/main" id="{87CC12FC-B637-4601-AFBF-C41E85572E7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04 / 30</a:t>
            </a:r>
          </a:p>
        </p:txBody>
      </p:sp>
    </p:spTree>
    <p:extLst>
      <p:ext uri="{BB962C8B-B14F-4D97-AF65-F5344CB8AC3E}">
        <p14:creationId xmlns:p14="http://schemas.microsoft.com/office/powerpoint/2010/main" val="62957597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1FA9914-0FD8-442B-942B-CA04FF90490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F823108B-C39E-4545-A8B7-ECE3547863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7f71d24cb94d438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6A7326E-5DA1-4506-8FB2-B23AB50256B3}"/>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BE94DD6-0F15-4C0A-82AD-66D039F2DAB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243E514B-6CEC-4C4B-AB42-0E115F96B9B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7A61BB79-D993-490E-9EB5-CBE24577BFCF}"/>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7F459E9-6E6E-4D1B-9CB9-D422A0F5674D}"/>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D12012D7-0CAA-4188-BD86-FF5B2D59374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38DE6048-F863-4DE7-9E1F-1AB4904CBF57}"/>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9F30B930-C17F-4608-ACD3-D4D2942BAA82}"/>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57C1AEC1-53D7-49F4-890B-235A0014F29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3BE92C8E-2A20-4000-8D8F-11DA9176A9B9}"/>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A333552C-927A-4537-973B-65BD4B9108BF}"/>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050C970C-20F6-40CD-A242-B54E4919EC9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1D3383C8-071F-4011-A9D1-D11265FEB945}"/>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0E5E375F-54C0-4B14-9217-B962D11C2792}"/>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【原创训练材料｜参数为训练所设】Eight of twelve wheelchair users cannot re…</a:t>
            </a:r>
          </a:p>
        </p:txBody>
      </p:sp>
      <p:sp>
        <p:nvSpPr>
          <p:cNvPr id="18" name="">
            <a:extLst xmlns:a="http://schemas.openxmlformats.org/drawingml/2006/main">
              <a:ext uri="{FF2B5EF4-FFF2-40B4-BE49-F238E27FC236}">
                <a16:creationId xmlns:a16="http://schemas.microsoft.com/office/drawing/2014/main" id="{9BBFC444-4B14-4518-9E68-0CFF23148C8B}"/>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3378A40-C31D-4D31-B0CD-BF3CC235699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A17207A4-67E6-48BC-BE02-97526CDED1F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正确结论：The design brief must include a measurable seated-reach requirement b…</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B5C92A6-09C6-4F4C-A27E-4249D610C64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AD4C1BA-E2B6-4B6C-A781-D0A3746FC3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0752AA1A-8096-414D-AA0C-D28E6CEAE3D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4" name="">
            <a:extLst xmlns:a="http://schemas.openxmlformats.org/drawingml/2006/main">
              <a:ext uri="{FF2B5EF4-FFF2-40B4-BE49-F238E27FC236}">
                <a16:creationId xmlns:a16="http://schemas.microsoft.com/office/drawing/2014/main" id="{E31C7DBE-6B9D-4483-87B4-FEBE77E83CA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05 / 30</a:t>
            </a:r>
          </a:p>
        </p:txBody>
      </p:sp>
    </p:spTree>
    <p:extLst>
      <p:ext uri="{BB962C8B-B14F-4D97-AF65-F5344CB8AC3E}">
        <p14:creationId xmlns:p14="http://schemas.microsoft.com/office/powerpoint/2010/main" val="2019421317"/>
      </p:ext>
    </p:extLst>
  </p:cSld>
</p:sld>
</file>

<file path=ppt/slides/slide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07C10DD-E26F-4DB1-A641-9401F1C5900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55FBF298-484F-4D89-B358-075518F10A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7ef99e40dc749d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45EC6F-8E81-4142-B160-38F71AFCEA38}"/>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25C663A-A4E2-4F5E-A094-2B8005272B03}"/>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E06D7F91-85DD-403B-BC0B-B2DF80A9A05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9219F71-B47D-4417-9E19-184A8C38C0E2}"/>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BDEF50EE-5426-4D6E-9EE4-9D2EAC853B00}"/>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3E564A51-8795-4079-92C1-F4ECCBE746E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FCBAE60-5F51-4F8B-94C4-77411C6CCC95}"/>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BB1624D-8A92-48E2-A741-9793D9745E27}"/>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103917DC-6FF5-4F89-A69B-30E195AFDE3C}"/>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168F1507-883D-401C-AA34-8D51E09684E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91D6090A-2495-4615-934B-1CBAF7759B6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6752AB3-B457-4F0C-96E1-8EB6C15C6048}"/>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2FAA4C6-2F50-451F-BB4C-254853E44AC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7484138D-1BA5-4153-8862-C6F9D02D89A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A8E977BE-061D-451D-A91B-DFE07151320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24E4623-E0BA-4401-A921-82115BF4309A}"/>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D259185-60FA-4157-BEDF-95A28188788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E57661D-1917-4F04-92D8-255EEFE26B2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FF9D840B-4BD2-4184-B42E-24F57B136FF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06 / 30</a:t>
            </a:r>
          </a:p>
        </p:txBody>
      </p:sp>
    </p:spTree>
    <p:extLst>
      <p:ext uri="{BB962C8B-B14F-4D97-AF65-F5344CB8AC3E}">
        <p14:creationId xmlns:p14="http://schemas.microsoft.com/office/powerpoint/2010/main" val="1417258770"/>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4CC461D-0954-4F9D-AFFD-C6FF4928219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C0D0608-A1DC-4FCF-A1B6-0FEFD0CF46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aebecdd12324ca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C4A44CD-FDAE-499B-8AEF-22B449C10BCC}"/>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EED353CC-3649-43EC-B227-8E8F4351143F}"/>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0BA30C4-8B33-453F-884B-43D73F26206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D5B2C09E-0F85-4E05-B936-D3667BBC5ED5}"/>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E39B691A-4CB0-4C65-9277-24DF813AFEE3}"/>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D416937-357B-418D-A687-B8DD2F3106DA}"/>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FB4DBB7-DDD6-4DAB-8C34-90A89095F1BD}"/>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AEEC3CCE-82E7-4588-81B1-A3EBFEEFC37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5D268112-3FFD-4AA5-A9F8-EF39CA9B17FD}"/>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5FEB558-3BF9-4CC8-A648-28423852869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B31E639B-ABF5-4FF8-AF04-EFA47CC7B0E1}"/>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0DD12B5A-689C-4683-B234-78B998F6FBA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02F04E19-111F-4F80-8C1C-B0B227689B53}"/>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DAE65D20-A4F6-42E5-A505-CFDD2230C606}"/>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67C65D7-5D5B-4178-9841-C8405CEE4D0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FB7995C-18B2-404E-9EDA-F7C067F6E82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07A54519-9342-4910-B274-30E24C4B08D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07 / 30</a:t>
            </a:r>
          </a:p>
        </p:txBody>
      </p:sp>
    </p:spTree>
    <p:extLst>
      <p:ext uri="{BB962C8B-B14F-4D97-AF65-F5344CB8AC3E}">
        <p14:creationId xmlns:p14="http://schemas.microsoft.com/office/powerpoint/2010/main" val="1985812404"/>
      </p:ext>
    </p:extLst>
  </p:cSld>
</p:sld>
</file>

<file path=ppt/slides/slide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0634B93E-2584-4467-8805-8A9F249255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A2F70C13-51EE-4EB9-B5C6-7737DECE6F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6f1cd814d5b4f77"/>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1B0A466-9F6B-47C7-A1C2-9D23CD1FD7F7}"/>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433CBF17-D483-4B4A-B365-938F16A78A8C}"/>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7E19DA1-D992-4C96-8F75-7307462A0F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19B3FD5-F086-42BC-BECB-6630CD0607A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831"/>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AA-1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FAC29FFB-DA1F-4F5A-A998-A37BEDF9161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E0B74B56-7AD4-4DA0-AA15-5338C91CA5E6}"/>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5E373971-6C39-473B-AA6F-6F8E7BF25F6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1DBC5275-4639-480A-B8C2-94BF76C292A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F993E3EC-54D8-41E4-A409-4390EDB05FCD}"/>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BC0DD3F1-D2BF-4517-8538-AD46265B248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192D5D92-ED35-4C25-B44D-6879F73B3FA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F8B239C5-71CE-4D34-A601-E682B4D62218}"/>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3A25CA4-2581-43AD-A6D3-30C2A6FE9F34}"/>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3BF5BDF8-CDE2-4DD1-B157-2CED8498E6A6}"/>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3A56199-EC8A-4D43-8CC2-79E77EE3B5D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091FDC1F-6516-4AC9-A4B3-7BBD6F1CF42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7E249A92-8316-4735-A967-B6835C7132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08 / 30</a:t>
            </a:r>
          </a:p>
        </p:txBody>
      </p:sp>
    </p:spTree>
    <p:extLst>
      <p:ext uri="{BB962C8B-B14F-4D97-AF65-F5344CB8AC3E}">
        <p14:creationId xmlns:p14="http://schemas.microsoft.com/office/powerpoint/2010/main" val="812054308"/>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A7F5C65-C2A0-4EB7-98F2-12C0219030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D837B27B-EE08-4EB6-8503-657C92F3ADD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93a4e07851434e19"/>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9A46FBF-20C6-4DF0-B3BA-5320AB7F896A}"/>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F0E92B93-11C7-4122-966B-459653D314EA}"/>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12486B43-9EDF-4D3D-AA3E-D3F35F5442D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9B48513C-532D-4570-B3C8-AB61347C9AEC}"/>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AD-4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Whic…</a:t>
            </a:r>
          </a:p>
        </p:txBody>
      </p:sp>
      <p:sp>
        <p:nvSpPr>
          <p:cNvPr id="8" name="">
            <a:extLst xmlns:a="http://schemas.openxmlformats.org/drawingml/2006/main">
              <a:ext uri="{FF2B5EF4-FFF2-40B4-BE49-F238E27FC236}">
                <a16:creationId xmlns:a16="http://schemas.microsoft.com/office/drawing/2014/main" id="{A8E2B486-A338-4504-90B6-6D73E135AA3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90D64409-70CE-4E7D-9992-272CA11B1D4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475827F-2311-46D7-83DB-DC93022CDA18}"/>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E3DF11D2-6EFD-4840-B114-CD66E2F31F4F}"/>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EBEC2BD5-4178-4D83-BFAF-88CD1086B905}"/>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71A1DDC2-81E3-4614-8A6F-D06E2C511546}"/>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384FC8FD-115D-4950-8461-AB1892C7713C}"/>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14801DFE-2FD9-414F-947B-BDE4C603004B}"/>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AE31578-C9C1-458A-8EE4-92797F212306}"/>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FC88670-F878-4E65-935B-0708FA03CE14}"/>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3300BA3-3830-4574-ACBE-C74CA3064CD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EC92A8E9-C584-4E35-B9F2-819F22A0AB9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AFA2BCF9-0943-486B-B93F-D71B5B9FD11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29E3A91-36BE-4D62-B23C-5341C562606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5C353D51-D077-4223-B056-AFDFB44175E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09 / 30</a:t>
            </a:r>
          </a:p>
        </p:txBody>
      </p:sp>
    </p:spTree>
    <p:extLst>
      <p:ext uri="{BB962C8B-B14F-4D97-AF65-F5344CB8AC3E}">
        <p14:creationId xmlns:p14="http://schemas.microsoft.com/office/powerpoint/2010/main" val="269582764"/>
      </p:ext>
    </p:extLst>
  </p:cSld>
</p:sld>
</file>

<file path=ppt/slides/slide1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A18B1AE9-0496-4A1A-A24E-D3BA12219A6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B084BBE1-CB11-4402-AFFF-6155499867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bda8239050c740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B0FB0A7-04EC-40DF-BFDA-13F7B4A3FCB3}"/>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C78F24CC-706F-439C-9FDB-574014D388E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442D53E-5C4C-4DB3-B9E7-22C8D730C86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79B3CFF-448B-4A0B-B5C6-97FBA549CE11}"/>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DE31AF0-0BFF-4FA5-9DD7-0601A0A78DC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30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AA-1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twe…</a:t>
            </a:r>
          </a:p>
        </p:txBody>
      </p:sp>
      <p:sp>
        <p:nvSpPr>
          <p:cNvPr id="9" name="">
            <a:extLst xmlns:a="http://schemas.openxmlformats.org/drawingml/2006/main">
              <a:ext uri="{FF2B5EF4-FFF2-40B4-BE49-F238E27FC236}">
                <a16:creationId xmlns:a16="http://schemas.microsoft.com/office/drawing/2014/main" id="{72B9FD79-ABF2-4612-8945-491D12CD991C}"/>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ACD6C08B-9BC9-4E55-856E-6ECBB6B521AA}"/>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44D35432-BF0A-4E7D-9CC9-F510308618F2}"/>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B4286F7A-5DAA-42F3-81EF-6FE1356DC1D1}"/>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AD-4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twelve wheel…</a:t>
            </a:r>
          </a:p>
        </p:txBody>
      </p:sp>
      <p:sp>
        <p:nvSpPr>
          <p:cNvPr id="13" name="">
            <a:extLst xmlns:a="http://schemas.openxmlformats.org/drawingml/2006/main">
              <a:ext uri="{FF2B5EF4-FFF2-40B4-BE49-F238E27FC236}">
                <a16:creationId xmlns:a16="http://schemas.microsoft.com/office/drawing/2014/main" id="{146C4FA2-25A5-4636-92B0-2FDE1E4BA5E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D9518D9F-CC64-4AC8-9E2A-5E52A0186107}"/>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CE12BEC-E03B-435F-AB2B-0E687D571F8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BA639A63-6C30-42D8-B912-BF3CD845DE6A}"/>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wheel…</a:t>
            </a:r>
          </a:p>
        </p:txBody>
      </p:sp>
      <p:sp>
        <p:nvSpPr>
          <p:cNvPr id="17" name="">
            <a:extLst xmlns:a="http://schemas.openxmlformats.org/drawingml/2006/main">
              <a:ext uri="{FF2B5EF4-FFF2-40B4-BE49-F238E27FC236}">
                <a16:creationId xmlns:a16="http://schemas.microsoft.com/office/drawing/2014/main" id="{50490302-3250-4C97-993A-331D2CB220D8}"/>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68733F6A-AFD8-415A-B1A0-ADF6EF85F7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5671197-0E83-4825-AEBF-631F720148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6ED099EA-4513-4920-96D6-25F6E9B0159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10 / 30</a:t>
            </a:r>
          </a:p>
        </p:txBody>
      </p:sp>
    </p:spTree>
    <p:extLst>
      <p:ext uri="{BB962C8B-B14F-4D97-AF65-F5344CB8AC3E}">
        <p14:creationId xmlns:p14="http://schemas.microsoft.com/office/powerpoint/2010/main" val="156792831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81BA241-72BB-4DD6-9ED6-A440CF2E101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F1C22C75-2124-4B88-862D-6F77FE259DB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6165d8eec64e0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46F7231-9796-4C8B-A9B5-318138211018}"/>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4BAD9140-649A-423F-83CA-5BF9D031F88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C8B2060-37AC-46C9-A7DB-35E41644484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7037737-5A8E-42A3-B7C5-1E9138CF705C}"/>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C6C895BA-0DC6-48B6-A88E-EE1043D420F1}"/>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1191CE0-F419-45E2-A9FE-59869A7A30AC}"/>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BAEBFF2-F044-40AC-A937-4E5EBA3FB4B2}"/>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23E97D88-70E6-42E4-BF49-9740641A433D}"/>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正确结论：Lower or adjust the controls, then repeat reach tests with the intended users.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9C56A74-279E-4F69-B15D-A2CCA57F6F7D}"/>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6C3AC515-B1AA-4F27-B18D-8A694606FA8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0BA289E4-AB29-45D9-8ADE-B4CC5B7EFA4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5" name="">
            <a:extLst xmlns:a="http://schemas.openxmlformats.org/drawingml/2006/main">
              <a:ext uri="{FF2B5EF4-FFF2-40B4-BE49-F238E27FC236}">
                <a16:creationId xmlns:a16="http://schemas.microsoft.com/office/drawing/2014/main" id="{BDA1E009-1E2A-4D55-8B84-EC2221F801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11 / 30</a:t>
            </a:r>
          </a:p>
        </p:txBody>
      </p:sp>
    </p:spTree>
    <p:extLst>
      <p:ext uri="{BB962C8B-B14F-4D97-AF65-F5344CB8AC3E}">
        <p14:creationId xmlns:p14="http://schemas.microsoft.com/office/powerpoint/2010/main" val="169208462"/>
      </p:ext>
    </p:extLst>
  </p:cSld>
</p:sld>
</file>

<file path=ppt/slides/slide1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5D718931-188A-48CE-B409-E0070B5B3D6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1E179792-9D54-492C-912C-6D52667ED0C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568a9a3b34374cfb"/>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FB43A7-528E-461C-9FD1-4468413606D4}"/>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23729AC2-B99D-4004-A7B3-53DE3C1FBB74}"/>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FEAEC56-3713-40B1-8727-242BB9A6B607}"/>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FC186CAC-6C20-4E14-B2BF-6410AA7E72D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AH-8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answer turns the m…</a:t>
            </a:r>
          </a:p>
        </p:txBody>
      </p:sp>
      <p:sp>
        <p:nvSpPr>
          <p:cNvPr id="8" name="">
            <a:extLst xmlns:a="http://schemas.openxmlformats.org/drawingml/2006/main">
              <a:ext uri="{FF2B5EF4-FFF2-40B4-BE49-F238E27FC236}">
                <a16:creationId xmlns:a16="http://schemas.microsoft.com/office/drawing/2014/main" id="{75CB5BF0-F652-48D7-BE26-099A382833A6}"/>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24668960-44BB-4FBC-8E3A-7C37D07D071B}"/>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7EADCA-A4A1-4FB2-8EFB-DEF009558CE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AD58D44-71E1-4259-BE13-02A062D42317}"/>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017FF17F-3DC2-43D9-86BF-BB9E6767A04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725E959-2EE4-4DF4-9245-32E24F8DDFFA}"/>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4A5B99EA-FC04-48E4-B709-97D6E95319D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4D43A49E-D5FA-4B0E-9AF3-78EEC46A3D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6" name="">
            <a:extLst xmlns:a="http://schemas.openxmlformats.org/drawingml/2006/main">
              <a:ext uri="{FF2B5EF4-FFF2-40B4-BE49-F238E27FC236}">
                <a16:creationId xmlns:a16="http://schemas.microsoft.com/office/drawing/2014/main" id="{BD01131B-2801-4F5C-8C65-0053EEE597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12 / 30</a:t>
            </a:r>
          </a:p>
        </p:txBody>
      </p:sp>
    </p:spTree>
    <p:extLst>
      <p:ext uri="{BB962C8B-B14F-4D97-AF65-F5344CB8AC3E}">
        <p14:creationId xmlns:p14="http://schemas.microsoft.com/office/powerpoint/2010/main" val="1583950097"/>
      </p:ext>
    </p:extLst>
  </p:cSld>
</p:sld>
</file>

<file path=ppt/slides/slide13.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C67EE5B-2B90-4E61-985C-4166D649439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8D982165-196F-4A29-B8DA-E14EFE3F9C1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6534f13c14e4d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8DC697D-36E2-49EF-B7EF-60CF5A0DC782}"/>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7E285FE9-6D36-484C-8C24-59F777FB53A5}"/>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FA7CCDD-0476-4193-8F3A-4D08322A184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能独立执行“访谈—定义问题—写指标—优选方案”，并说明每一步理由。</a:t>
            </a:r>
          </a:p>
        </p:txBody>
      </p:sp>
      <p:sp>
        <p:nvSpPr>
          <p:cNvPr id="7" name="">
            <a:extLst xmlns:a="http://schemas.openxmlformats.org/drawingml/2006/main">
              <a:ext uri="{FF2B5EF4-FFF2-40B4-BE49-F238E27FC236}">
                <a16:creationId xmlns:a16="http://schemas.microsoft.com/office/drawing/2014/main" id="{6A73B3B3-7CF0-41D3-9687-6C0B21F1FFE7}"/>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76F8F193-AF80-4B35-82DD-D455E0DE7605}"/>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6B6F9AC5-D4F2-46C3-947C-5355F198695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a:t>
            </a:r>
          </a:p>
        </p:txBody>
      </p:sp>
      <p:sp>
        <p:nvSpPr>
          <p:cNvPr id="10" name="">
            <a:extLst xmlns:a="http://schemas.openxmlformats.org/drawingml/2006/main">
              <a:ext uri="{FF2B5EF4-FFF2-40B4-BE49-F238E27FC236}">
                <a16:creationId xmlns:a16="http://schemas.microsoft.com/office/drawing/2014/main" id="{504C2F4A-6F89-4912-A4A1-A061F8FF7BD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787C01EA-E24F-401B-94BA-ACB1DDCB83D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BF9F1526-E174-4FD6-A7EC-7E4A0221542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5C7B7BA-581A-479F-BA02-1E52758453B4}"/>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F10B14D0-0BE6-4CB5-A88B-D8FFAACA8667}"/>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C7918120-10B3-43D5-8016-99A174A99B3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386EA5E-D275-4569-A796-3AA96C50E98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7" name="">
            <a:extLst xmlns:a="http://schemas.openxmlformats.org/drawingml/2006/main">
              <a:ext uri="{FF2B5EF4-FFF2-40B4-BE49-F238E27FC236}">
                <a16:creationId xmlns:a16="http://schemas.microsoft.com/office/drawing/2014/main" id="{78ED1E58-AD03-43CF-8904-F46BE1AA7822}"/>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13 / 30</a:t>
            </a:r>
          </a:p>
        </p:txBody>
      </p:sp>
    </p:spTree>
    <p:extLst>
      <p:ext uri="{BB962C8B-B14F-4D97-AF65-F5344CB8AC3E}">
        <p14:creationId xmlns:p14="http://schemas.microsoft.com/office/powerpoint/2010/main" val="1761526904"/>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28A73F6-9474-4CCB-A60B-E04FB0C197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8C8278E6-431C-430D-AB06-5936EE6930F8}"/>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0346c108b7d499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589AED-EE37-4E98-9FBD-BDF116595FE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795A2922-6FF4-4887-B8D0-A4AFD2A2E7D4}"/>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610A8F94-90DC-4E85-A8CC-BAA1D5DD094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D805CC7A-BE9A-4DF0-A3AC-30C68243FF9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15F1CB4-7D97-4BA0-BF4B-632A1459058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2BCCCACC-7C6F-46B3-8471-57EAB4FE744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8720F5C-CB39-4CD7-AE20-F69853DB1C7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84595C6F-0ECA-460E-8609-B1E9C3FC38FE}"/>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3401328-3A48-4519-A73F-6EB1D568E5E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5BC6A0E7-8905-4D34-811E-A4C900A833B8}"/>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F7D50128-7EF6-40E8-8700-E8402F910F57}"/>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91647558-0A8D-4B3A-A862-251A449E13EA}"/>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7E389FA1-296D-4965-8094-ABA2B2DBCB26}"/>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C4DA2E65-8376-48FC-9ADA-67C7F126C3DD}"/>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【原创训练材料｜参数为训练所设】Eight of twelve wheelchair users cannot r…</a:t>
            </a:r>
          </a:p>
        </p:txBody>
      </p:sp>
      <p:sp>
        <p:nvSpPr>
          <p:cNvPr id="18" name="">
            <a:extLst xmlns:a="http://schemas.openxmlformats.org/drawingml/2006/main">
              <a:ext uri="{FF2B5EF4-FFF2-40B4-BE49-F238E27FC236}">
                <a16:creationId xmlns:a16="http://schemas.microsoft.com/office/drawing/2014/main" id="{900817A6-72F4-4CC7-BCF6-2FBA7386D79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77E96B2-3F3B-4BE8-B635-87E2E2397658}"/>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870AEB8-885E-4560-ADF8-BE7BFF38BEA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正确结论：Aesthetic preference cannot replace the observed access evidence.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10BB077F-0C95-4C70-BB34-456223468936}"/>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C31FC04A-55C1-45B2-8C63-CEAE329539B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47816E94-FBCD-4231-AB2A-49C4E926A92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4" name="">
            <a:extLst xmlns:a="http://schemas.openxmlformats.org/drawingml/2006/main">
              <a:ext uri="{FF2B5EF4-FFF2-40B4-BE49-F238E27FC236}">
                <a16:creationId xmlns:a16="http://schemas.microsoft.com/office/drawing/2014/main" id="{5FFD13ED-09AE-4AA2-8F29-8AEA4B69246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14 / 30</a:t>
            </a:r>
          </a:p>
        </p:txBody>
      </p:sp>
    </p:spTree>
    <p:extLst>
      <p:ext uri="{BB962C8B-B14F-4D97-AF65-F5344CB8AC3E}">
        <p14:creationId xmlns:p14="http://schemas.microsoft.com/office/powerpoint/2010/main" val="974072344"/>
      </p:ext>
    </p:extLst>
  </p:cSld>
</p:sld>
</file>

<file path=ppt/slides/slide15.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A38678A-EE99-422F-9DF1-9488E4511F0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1F334F77-FD34-401A-90AD-A597144FC2D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3d6a7acab7fa44c0"/>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896432A-63C2-41A1-B34C-4CFBEA2FC22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263B2CD1-4B92-451B-9A7C-B4C7D772098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EA36687-8F14-47B8-9F97-A63BD5BC443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2886069-C6C1-43D9-86AB-2C00B9A759AB}"/>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F8313939-71B7-4502-AE24-074CE212098E}"/>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A06C9F2-964D-4256-9AA3-2F669D5EF620}"/>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A6DF2F8E-9097-4404-9939-92B35816F2C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2643F3FC-C5DC-4700-88E5-12072BC1ED0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7D82A61-A180-4D8B-9E7B-5EE603ADE8E7}"/>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E3492C2-4BBB-4EE7-8269-BC326EF12331}"/>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F882171C-B96E-40D0-B7C4-EA78827152C6}"/>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02DD6803-693E-4504-99CB-4CDD4FD4494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66F7BA9E-259A-4CD8-AECB-3848618B88CE}"/>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E3BB2865-1D6B-414F-8509-594C946EC543}"/>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E8F4144-81C1-420E-8379-ED1D7A47BBBC}"/>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F6240592-441A-4617-8027-E911C3D3D186}"/>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D8F98794-4C71-48DA-AAC3-27279924B72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45198995-0A81-4526-9109-18A34F0D93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1DEE653B-038D-4451-B2DC-D39F146DC1C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15 / 30</a:t>
            </a:r>
          </a:p>
        </p:txBody>
      </p:sp>
    </p:spTree>
    <p:extLst>
      <p:ext uri="{BB962C8B-B14F-4D97-AF65-F5344CB8AC3E}">
        <p14:creationId xmlns:p14="http://schemas.microsoft.com/office/powerpoint/2010/main" val="115772369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A27CC83-6479-41A1-A542-C5AD76E3A9C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C04AAE28-AD29-4F81-B82E-50DF34D95AE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01c1ce31c571496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A2E21D1-6106-4043-AEE9-B8B78D2C87A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97C3AE43-9D00-45F4-AE76-5A0792874B45}"/>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089B9F75-5DD4-4829-A5E9-6563F886930F}"/>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E4BB3C65-362A-466A-956D-198C48C91BA6}"/>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A718DB19-289D-42EE-B223-7E2FCEE9BFC9}"/>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85CF6630-F9F0-4246-A2E2-4199501019A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94157B5-2BAF-41A4-B225-3490CC746D31}"/>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349B6CB8-F07A-42BD-92BA-F7903459173E}"/>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ADB6784D-E8E1-4467-96E2-843B4B80C6D3}"/>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AD1B8DD7-C61E-42C1-B985-1EC3F5532CE8}"/>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E9080500-C1B4-41B0-AA1A-F026E6C0D03D}"/>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CEFF5CCB-316D-474D-9F11-A2CD73D264AC}"/>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4EB00E61-0C3E-4115-BBB9-4E2BEE2F751E}"/>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0081547C-1D17-4912-8A73-88FBF6619C71}"/>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8EE0A07C-FDBC-4143-8BBD-15D55800FDB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004AA4E-B483-4E1B-A6A9-C48A6489D62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D140036B-8F0B-4673-8F7C-EFD96F08F57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16 / 30</a:t>
            </a:r>
          </a:p>
        </p:txBody>
      </p:sp>
    </p:spTree>
    <p:extLst>
      <p:ext uri="{BB962C8B-B14F-4D97-AF65-F5344CB8AC3E}">
        <p14:creationId xmlns:p14="http://schemas.microsoft.com/office/powerpoint/2010/main" val="1419814998"/>
      </p:ext>
    </p:extLst>
  </p:cSld>
</p:sld>
</file>

<file path=ppt/slides/slide17.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B8C8BBD-0D35-47AA-93D1-DCA6D0267E4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A14933F6-F7FB-4AC0-8066-5E7FDDF927A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5d26d4c88154054"/>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D98CCE1-3729-4929-9075-23159A7D8E78}"/>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9F030C2E-D1DE-4637-8CCD-2CD988517367}"/>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8D6F9E32-573F-431A-92F2-D703F9B0012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6BCD4536-3E7B-4832-94E5-B0E7BF2D0EE9}"/>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AK-11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C75E902C-1E2B-4689-8F4A-CC3DBA2B3FF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98C4CB19-B6AE-477A-B761-52CE711EB162}"/>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E08991E3-3D7B-4B98-8755-75FFB1D72D7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A1FA50DB-5A3F-4141-A09A-2BF02737AD92}"/>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42844CB6-DE08-48D9-AA0E-AC12FDBB244E}"/>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343EA6F-8A34-416E-A216-9DA6358B4FD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D6142554-EBDD-4E2F-B226-3EE340350BBA}"/>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26B2B32D-82A0-42F3-B717-BB0583D065CD}"/>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90871001-92C4-4037-BD05-8EA8EDE46A0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C93B5D0D-A6EF-4484-81AD-BA3301E52892}"/>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DB2E3CD8-037A-41E3-A347-281C2593AB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22C8D20-A507-4265-9FD7-0E7BDBF4F80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57B27CB5-5A44-4BC5-9270-AC83A1EF7A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17 / 30</a:t>
            </a:r>
          </a:p>
        </p:txBody>
      </p:sp>
    </p:spTree>
    <p:extLst>
      <p:ext uri="{BB962C8B-B14F-4D97-AF65-F5344CB8AC3E}">
        <p14:creationId xmlns:p14="http://schemas.microsoft.com/office/powerpoint/2010/main" val="46134822"/>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04ACDF8-3ACE-4FA0-B4B3-FEB30E7D30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F912A7F-C96B-4E62-9252-C05C8765909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b1b3ea9dfcb54a15"/>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5701D2-9742-4BCF-813F-D0471568ABFD}"/>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7F70919-06E8-41B8-81A0-AAAF688CEB0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3D4CA185-FC52-4C6A-9812-F748650173A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B9EADE9C-43C6-425A-9918-EF8A8DC22581}"/>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AN-14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7D2E4102-303D-4614-AFFA-54552E9715B5}"/>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BD314F2E-4E6B-40AC-9266-EA6DB394F828}"/>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F813A1D-2F60-42B5-B0D8-AA3C6EA682CC}"/>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859946B-A6FF-40EF-8879-1FE4AB545927}"/>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BD8A659D-FE7D-402B-B780-7572B64EA0CB}"/>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193FFFF4-A860-47EA-8985-1F885B9C1C1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0BC8BE2C-93D1-45FF-AC36-7B15E80994BF}"/>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7D97E72-36D1-4755-BE4E-C07A67FD14F9}"/>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98E88B3-CDAC-4CF1-8897-C5A25D8139B7}"/>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629446D7-361C-48DA-9765-29D77383CB19}"/>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3ADB9B64-EEF7-4DDE-87A8-61B23F4B4D8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6E9A393C-90E9-44FB-98CF-411F9A2450B2}"/>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00E712A-4010-450A-98D2-43F9D258C72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382D504-FF53-4D75-9596-34F05D202EA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1172903B-4F53-43C6-B7DE-692F779AB5C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18 / 30</a:t>
            </a:r>
          </a:p>
        </p:txBody>
      </p:sp>
    </p:spTree>
    <p:extLst>
      <p:ext uri="{BB962C8B-B14F-4D97-AF65-F5344CB8AC3E}">
        <p14:creationId xmlns:p14="http://schemas.microsoft.com/office/powerpoint/2010/main" val="1938554698"/>
      </p:ext>
    </p:extLst>
  </p:cSld>
</p:sld>
</file>

<file path=ppt/slides/slide19.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FCA9F746-5B93-4722-8740-27C52B8324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899F2F83-8F3B-4CB6-86BB-A92A755D19D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03fd77329af4e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349771B-66F4-47B6-B93D-87972CF18B41}"/>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81B7462-BD98-442E-A05B-65CB33DDCAB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8C3B560-52AC-40E7-80C7-F96FE6B2FF3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83EFB37-A15D-4638-A405-BC49F2579979}"/>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9BA3F1BC-517C-4103-894A-21AAC0A08A42}"/>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950"/>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AK-11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a:t>
            </a:r>
          </a:p>
        </p:txBody>
      </p:sp>
      <p:sp>
        <p:nvSpPr>
          <p:cNvPr id="9" name="">
            <a:extLst xmlns:a="http://schemas.openxmlformats.org/drawingml/2006/main">
              <a:ext uri="{FF2B5EF4-FFF2-40B4-BE49-F238E27FC236}">
                <a16:creationId xmlns:a16="http://schemas.microsoft.com/office/drawing/2014/main" id="{0600CBF4-1F30-4BD7-9132-0314CFAB011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8CB1230A-C9AD-485C-A6B3-641CBF457083}"/>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B6E6889-EFFF-47E6-99A6-88F511BA211B}"/>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986A75D1-9813-49F3-9AF2-563DBF0D6905}"/>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AN-14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twelve whee…</a:t>
            </a:r>
          </a:p>
        </p:txBody>
      </p:sp>
      <p:sp>
        <p:nvSpPr>
          <p:cNvPr id="13" name="">
            <a:extLst xmlns:a="http://schemas.openxmlformats.org/drawingml/2006/main">
              <a:ext uri="{FF2B5EF4-FFF2-40B4-BE49-F238E27FC236}">
                <a16:creationId xmlns:a16="http://schemas.microsoft.com/office/drawing/2014/main" id="{6D129E12-613C-4BD9-B567-A8DA09AED563}"/>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EA93918E-E554-4D61-B912-D80DAA80E219}"/>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6643DE47-662C-46A1-BA0C-4388414811B0}"/>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A552C4C8-D741-4C6D-8B41-F51A8C3A3ED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a:t>
            </a:r>
          </a:p>
        </p:txBody>
      </p:sp>
      <p:sp>
        <p:nvSpPr>
          <p:cNvPr id="17" name="">
            <a:extLst xmlns:a="http://schemas.openxmlformats.org/drawingml/2006/main">
              <a:ext uri="{FF2B5EF4-FFF2-40B4-BE49-F238E27FC236}">
                <a16:creationId xmlns:a16="http://schemas.microsoft.com/office/drawing/2014/main" id="{6E90F8E4-8BA9-4C37-AF6C-7029C56339EE}"/>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81940434-EE44-49BD-9139-9C4C9B5F589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E75730B-AC96-47C5-8114-5C95799203B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046CB220-817E-4C83-BF1E-D4562322D28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19 / 30</a:t>
            </a:r>
          </a:p>
        </p:txBody>
      </p:sp>
    </p:spTree>
    <p:extLst>
      <p:ext uri="{BB962C8B-B14F-4D97-AF65-F5344CB8AC3E}">
        <p14:creationId xmlns:p14="http://schemas.microsoft.com/office/powerpoint/2010/main" val="1519771222"/>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9CD47FF5-400F-4F2A-A816-A316D00FA8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CD4CA7FD-3EC3-4E09-A04E-D8E9AF38406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33f89f6194e44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F22D501-5702-4D75-931B-E0608A088B64}"/>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8C056177-CD54-42CD-B575-EB0B7ECA0BC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1E8D2C5-E7A2-4415-898B-EBBD3143156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E75BF7D-067A-4C8C-AD03-CF0B614CFF43}"/>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038A2F04-3D01-48D7-AE04-2CA96C81709E}"/>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F898E6F5-85F0-4B8B-A875-7FAA798C0B56}"/>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AF049D7-5ECA-4F1E-8638-F7B733A1325C}"/>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D0939B86-54C2-4871-A4D3-C20CABB399C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design brief must include a measurable seated-reach …</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481CFBB8-6585-40C5-8556-410E24AE66BF}"/>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95C68075-F30F-409A-B941-D3FBA1514E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7ADC9FA9-F673-48A6-B84E-C503AF4A04E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5" name="">
            <a:extLst xmlns:a="http://schemas.openxmlformats.org/drawingml/2006/main">
              <a:ext uri="{FF2B5EF4-FFF2-40B4-BE49-F238E27FC236}">
                <a16:creationId xmlns:a16="http://schemas.microsoft.com/office/drawing/2014/main" id="{744B0DB2-2FEB-452B-BE2A-A966AB6BE2B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20 / 30</a:t>
            </a:r>
          </a:p>
        </p:txBody>
      </p:sp>
    </p:spTree>
    <p:extLst>
      <p:ext uri="{BB962C8B-B14F-4D97-AF65-F5344CB8AC3E}">
        <p14:creationId xmlns:p14="http://schemas.microsoft.com/office/powerpoint/2010/main" val="1893198514"/>
      </p:ext>
    </p:extLst>
  </p:cSld>
</p:sld>
</file>

<file path=ppt/slides/slide21.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C9819A0-1BAD-4750-9C9F-86D3E91AD96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28E12A17-CCE2-4A8F-A692-EB49866E8DC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698a324bbb534582"/>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5C803F7-679E-4622-A7CE-115AC4A20AFA}"/>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30D017C-A485-437C-9056-AAF4EE383402}"/>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4B16962-31D7-4286-B032-E6A593D2707F}"/>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F27AB683-C6C9-4C88-8687-4B05C44A4479}"/>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AR-18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independent check…</a:t>
            </a:r>
          </a:p>
        </p:txBody>
      </p:sp>
      <p:sp>
        <p:nvSpPr>
          <p:cNvPr id="8" name="">
            <a:extLst xmlns:a="http://schemas.openxmlformats.org/drawingml/2006/main">
              <a:ext uri="{FF2B5EF4-FFF2-40B4-BE49-F238E27FC236}">
                <a16:creationId xmlns:a16="http://schemas.microsoft.com/office/drawing/2014/main" id="{6FE584E8-F024-4593-AAFE-AB86FFB2BD2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3B13D02C-2AB6-48DE-A055-BBC283E87A58}"/>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CE9B90A-4271-40E3-9A8C-2B3B97D3531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B875E9B-3FD5-4AAD-AB05-76CC86B47BC0}"/>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D84D17D6-131A-4C5D-A108-26F903AD6A2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3BDB0E6-85CF-4B3A-B5D0-0234758D290F}"/>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C42013FC-99E9-443B-A856-34905A135C4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F2206D3E-05EE-4DF4-9E98-6EAA0D662C2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6" name="">
            <a:extLst xmlns:a="http://schemas.openxmlformats.org/drawingml/2006/main">
              <a:ext uri="{FF2B5EF4-FFF2-40B4-BE49-F238E27FC236}">
                <a16:creationId xmlns:a16="http://schemas.microsoft.com/office/drawing/2014/main" id="{085C50F4-AA6C-4DC9-BEE3-290212CE516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21 / 30</a:t>
            </a:r>
          </a:p>
        </p:txBody>
      </p:sp>
    </p:spTree>
    <p:extLst>
      <p:ext uri="{BB962C8B-B14F-4D97-AF65-F5344CB8AC3E}">
        <p14:creationId xmlns:p14="http://schemas.microsoft.com/office/powerpoint/2010/main" val="375028344"/>
      </p:ext>
    </p:extLst>
  </p:cSld>
</p:sld>
</file>

<file path=ppt/slides/slide22.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2F961F0A-F962-43E9-9BA9-FF210B759EE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5AFED9B7-76E6-44A0-AFED-A1D39494886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0ba719b00034e3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8FA91F-1AFD-4FAD-AFF4-A99A32DB3AB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14213D"/>
                </a:solidFill>
                <a:latin typeface="Microsoft YaHei"/>
                <a:ea typeface="Microsoft YaHei"/>
                <a:cs typeface="Microsoft YaHei"/>
              </a:defRPr>
            </a:pPr>
            <a:r>
              <a:rPr sz="2850" b="1">
                <a:solidFill>
                  <a:srgbClr val="14213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F76CCC18-0D90-4A81-BE76-E28A68D58582}"/>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A643E570-A8B4-4003-8E68-2119AB8D0A16}"/>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03057"/>
                </a:solidFill>
                <a:latin typeface="Microsoft YaHei"/>
                <a:ea typeface="Microsoft YaHei"/>
                <a:cs typeface="Microsoft YaHei"/>
              </a:defRPr>
            </a:pPr>
            <a:r>
              <a:rPr sz="1875" b="1">
                <a:solidFill>
                  <a:srgbClr val="003057"/>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36AD5EC9-6C3C-4E97-AB89-70FEDBF838FA}"/>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oundRect">
            <a:avLst>
              <a:gd name="adj" fmla="val 4364"/>
            </a:avLst>
          </a:prstGeom>
          <a:solidFill xmlns:a="http://schemas.openxmlformats.org/drawingml/2006/main">
            <a:srgbClr val="FFFFFF"/>
          </a:solidFill>
          <a:ln xmlns:a="http://schemas.openxmlformats.org/drawingml/2006/main" w="9525">
            <a:solidFill>
              <a:srgbClr val="D9DEE5"/>
            </a:solidFill>
            <a:prstDash val="solid"/>
          </a:ln>
        </p:spPr>
      </p:sp>
      <p:sp>
        <p:nvSpPr>
          <p:cNvPr id="8" name="">
            <a:extLst xmlns:a="http://schemas.openxmlformats.org/drawingml/2006/main">
              <a:ext uri="{FF2B5EF4-FFF2-40B4-BE49-F238E27FC236}">
                <a16:creationId xmlns:a16="http://schemas.microsoft.com/office/drawing/2014/main" id="{196D422B-134D-4E59-9904-6970DD48FDDD}"/>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E0A45D"/>
                </a:solidFill>
                <a:latin typeface="Microsoft YaHei"/>
                <a:ea typeface="Microsoft YaHei"/>
                <a:cs typeface="Microsoft YaHei"/>
              </a:defRPr>
            </a:pPr>
            <a:r>
              <a:rPr sz="1050" b="1">
                <a:solidFill>
                  <a:srgbClr val="E0A45D"/>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941C4714-A9D3-4337-9EB4-D18B6D53FD77}"/>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a:t>
            </a:r>
          </a:p>
        </p:txBody>
      </p:sp>
      <p:sp>
        <p:nvSpPr>
          <p:cNvPr id="10" name="">
            <a:extLst xmlns:a="http://schemas.openxmlformats.org/drawingml/2006/main">
              <a:ext uri="{FF2B5EF4-FFF2-40B4-BE49-F238E27FC236}">
                <a16:creationId xmlns:a16="http://schemas.microsoft.com/office/drawing/2014/main" id="{742C0850-1948-4400-8EE6-6011013A3DB4}"/>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高频错因：把个人偏好写成用户需求</a:t>
            </a:r>
          </a:p>
        </p:txBody>
      </p:sp>
      <p:sp>
        <p:nvSpPr>
          <p:cNvPr id="11" name="">
            <a:extLst xmlns:a="http://schemas.openxmlformats.org/drawingml/2006/main">
              <a:ext uri="{FF2B5EF4-FFF2-40B4-BE49-F238E27FC236}">
                <a16:creationId xmlns:a16="http://schemas.microsoft.com/office/drawing/2014/main" id="{CA9FF0BD-C0B2-4203-A9F4-A4AE277DB740}"/>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oundRect">
            <a:avLst>
              <a:gd name="adj" fmla="val 8276"/>
            </a:avLst>
          </a:prstGeom>
          <a:solidFill xmlns:a="http://schemas.openxmlformats.org/drawingml/2006/main">
            <a:srgbClr val="FCE4DA"/>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9502D17B-D940-4BF9-9AB8-FED7E5510CCE}"/>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EDDEEC27-BBFF-40E5-9F6D-3A98191666B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设计规格必须可测量</a:t>
            </a:r>
          </a:p>
        </p:txBody>
      </p:sp>
      <p:sp>
        <p:nvSpPr>
          <p:cNvPr id="14" name="">
            <a:extLst xmlns:a="http://schemas.openxmlformats.org/drawingml/2006/main">
              <a:ext uri="{FF2B5EF4-FFF2-40B4-BE49-F238E27FC236}">
                <a16:creationId xmlns:a16="http://schemas.microsoft.com/office/drawing/2014/main" id="{84BE4E66-30EF-4DF5-93BB-530CFF15970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D15AE568-CBCC-444C-9040-A33B196F06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DD5DD9B-3280-45CB-9960-E204561B0A6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7" name="">
            <a:extLst xmlns:a="http://schemas.openxmlformats.org/drawingml/2006/main">
              <a:ext uri="{FF2B5EF4-FFF2-40B4-BE49-F238E27FC236}">
                <a16:creationId xmlns:a16="http://schemas.microsoft.com/office/drawing/2014/main" id="{2F58F1C4-EBE7-4D15-9B4B-F309EA34B0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22 / 30</a:t>
            </a:r>
          </a:p>
        </p:txBody>
      </p:sp>
    </p:spTree>
    <p:extLst>
      <p:ext uri="{BB962C8B-B14F-4D97-AF65-F5344CB8AC3E}">
        <p14:creationId xmlns:p14="http://schemas.microsoft.com/office/powerpoint/2010/main" val="1379363432"/>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00F60E48-33D2-49D9-978E-EDA85BC153E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CA24E473-E158-4196-84BB-139A9C8CD9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da6d53cde784407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61AC068-FD7A-4901-A5C2-B16922390A06}"/>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D912AFD-7F12-48E6-825F-C3FF8ABABA8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oundRect">
            <a:avLst>
              <a:gd name="adj" fmla="val 3158"/>
            </a:avLst>
          </a:prstGeom>
          <a:solidFill xmlns:a="http://schemas.openxmlformats.org/drawingml/2006/main">
            <a:srgbClr val="003057"/>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2DAE3D7-3DF6-413B-8EC0-684ECC508AB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BFE5D0"/>
                </a:solidFill>
                <a:latin typeface="Arial"/>
                <a:ea typeface="Arial"/>
                <a:cs typeface="Arial"/>
              </a:defRPr>
            </a:pPr>
            <a:r>
              <a:rPr sz="900" b="1">
                <a:solidFill>
                  <a:srgbClr val="BFE5D0"/>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FE2E89FD-431C-4A32-A58B-66FD01BC765D}"/>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DA653250-8AD7-4D24-995F-22CBF34DAF15}"/>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访谈</a:t>
            </a:r>
          </a:p>
        </p:txBody>
      </p:sp>
      <p:sp>
        <p:nvSpPr>
          <p:cNvPr id="9" name="">
            <a:extLst xmlns:a="http://schemas.openxmlformats.org/drawingml/2006/main">
              <a:ext uri="{FF2B5EF4-FFF2-40B4-BE49-F238E27FC236}">
                <a16:creationId xmlns:a16="http://schemas.microsoft.com/office/drawing/2014/main" id="{28531F64-15BC-426F-8712-88CFC967C4C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482E7C8D-1B3E-48E2-B8C7-648ED4D395F2}"/>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定义问题</a:t>
            </a:r>
          </a:p>
        </p:txBody>
      </p:sp>
      <p:sp>
        <p:nvSpPr>
          <p:cNvPr id="11" name="">
            <a:extLst xmlns:a="http://schemas.openxmlformats.org/drawingml/2006/main">
              <a:ext uri="{FF2B5EF4-FFF2-40B4-BE49-F238E27FC236}">
                <a16:creationId xmlns:a16="http://schemas.microsoft.com/office/drawing/2014/main" id="{8FCE419A-41D0-47E6-A6D1-EBF3EF5CA2D5}"/>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FCB62C4E-DD57-472D-A49E-9E7DFA3B980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写指标</a:t>
            </a:r>
          </a:p>
        </p:txBody>
      </p:sp>
      <p:sp>
        <p:nvSpPr>
          <p:cNvPr id="13" name="">
            <a:extLst xmlns:a="http://schemas.openxmlformats.org/drawingml/2006/main">
              <a:ext uri="{FF2B5EF4-FFF2-40B4-BE49-F238E27FC236}">
                <a16:creationId xmlns:a16="http://schemas.microsoft.com/office/drawing/2014/main" id="{8F5EF666-8113-452D-A25B-EA20F16AA2E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47B55"/>
                </a:solidFill>
                <a:latin typeface="Arial"/>
                <a:ea typeface="Arial"/>
                <a:cs typeface="Arial"/>
              </a:defRPr>
            </a:pPr>
            <a:r>
              <a:rPr sz="1200" b="1">
                <a:solidFill>
                  <a:srgbClr val="F47B55"/>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A237B461-1E1C-4CB0-9598-ACA7A06C84D3}"/>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优选方案</a:t>
            </a:r>
          </a:p>
        </p:txBody>
      </p:sp>
      <p:sp>
        <p:nvSpPr>
          <p:cNvPr id="15" name="">
            <a:extLst xmlns:a="http://schemas.openxmlformats.org/drawingml/2006/main">
              <a:ext uri="{FF2B5EF4-FFF2-40B4-BE49-F238E27FC236}">
                <a16:creationId xmlns:a16="http://schemas.microsoft.com/office/drawing/2014/main" id="{0C393B72-6034-4100-B4E6-735E665D3044}"/>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oundRect">
            <a:avLst>
              <a:gd name="adj" fmla="val 6667"/>
            </a:avLst>
          </a:prstGeom>
          <a:solidFill xmlns:a="http://schemas.openxmlformats.org/drawingml/2006/main">
            <a:srgbClr val="FAFAF6"/>
          </a:solidFill>
          <a:ln xmlns:a="http://schemas.openxmlformats.org/drawingml/2006/main" w="9525">
            <a:solidFill>
              <a:srgbClr val="D9DEE5"/>
            </a:solidFill>
            <a:prstDash val="solid"/>
          </a:ln>
        </p:spPr>
      </p:sp>
      <p:sp>
        <p:nvSpPr>
          <p:cNvPr id="16" name="">
            <a:extLst xmlns:a="http://schemas.openxmlformats.org/drawingml/2006/main">
              <a:ext uri="{FF2B5EF4-FFF2-40B4-BE49-F238E27FC236}">
                <a16:creationId xmlns:a16="http://schemas.microsoft.com/office/drawing/2014/main" id="{40FDE84D-D4FC-4451-8EF6-0E292F1D1C9C}"/>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E0A45D"/>
                </a:solidFill>
                <a:latin typeface="Microsoft YaHei"/>
                <a:ea typeface="Microsoft YaHei"/>
                <a:cs typeface="Microsoft YaHei"/>
              </a:defRPr>
            </a:pPr>
            <a:r>
              <a:rPr sz="900" b="1">
                <a:solidFill>
                  <a:srgbClr val="E0A45D"/>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209F08BB-6CF7-4DED-8998-5854A3192FA8}"/>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【原创训练材料｜参数为训练所设】Eight of twelve wheelchair users cannot r…</a:t>
            </a:r>
          </a:p>
        </p:txBody>
      </p:sp>
      <p:sp>
        <p:nvSpPr>
          <p:cNvPr id="18" name="">
            <a:extLst xmlns:a="http://schemas.openxmlformats.org/drawingml/2006/main">
              <a:ext uri="{FF2B5EF4-FFF2-40B4-BE49-F238E27FC236}">
                <a16:creationId xmlns:a16="http://schemas.microsoft.com/office/drawing/2014/main" id="{22B66439-FB80-4358-B7B3-2A95402FE45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oundRect">
            <a:avLst>
              <a:gd name="adj" fmla="val 6667"/>
            </a:avLst>
          </a:prstGeom>
          <a:solidFill xmlns:a="http://schemas.openxmlformats.org/drawingml/2006/main">
            <a:srgbClr val="FCE4DA"/>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40459C4B-7FF8-4D38-8EED-5CCAD340847A}"/>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5CA57219-10C7-4B5B-9867-5DD65EF1DBE0}"/>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正确结论：Revise the claim to: The design brief must include a measurable seate…</a:t>
            </a:r>
          </a:p>
          <a:p xmlns:a="http://schemas.openxmlformats.org/drawingml/2006/main">
            <a:pPr algn="l">
              <a:lnSpc>
                <a:spcPct val="120000"/>
              </a:lnSpc>
              <a:buNone/>
              <a:defRPr sz="1200" b="1">
                <a:solidFill>
                  <a:srgbClr val="14213D"/>
                </a:solidFill>
                <a:latin typeface="Microsoft YaHei"/>
                <a:ea typeface="Microsoft YaHei"/>
                <a:cs typeface="Microsoft YaHei"/>
              </a:defRPr>
            </a:pPr>
            <a:r>
              <a:rPr sz="1200" b="1">
                <a:solidFill>
                  <a:srgbClr val="14213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8CFA5604-4C99-4243-808A-C75EAE501A7C}"/>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667085"/>
                </a:solidFill>
                <a:latin typeface="Arial"/>
                <a:ea typeface="Arial"/>
                <a:cs typeface="Arial"/>
              </a:defRPr>
            </a:pPr>
            <a:r>
              <a:rPr sz="900" b="1">
                <a:solidFill>
                  <a:srgbClr val="667085"/>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7041A27-7031-48F8-8A46-8B8A311019C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FD476A98-2210-4E7F-ABD6-A07E0AC48FE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4" name="">
            <a:extLst xmlns:a="http://schemas.openxmlformats.org/drawingml/2006/main">
              <a:ext uri="{FF2B5EF4-FFF2-40B4-BE49-F238E27FC236}">
                <a16:creationId xmlns:a16="http://schemas.microsoft.com/office/drawing/2014/main" id="{529B6A51-86CE-4C7F-9C69-6AFDAB789B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23 / 30</a:t>
            </a:r>
          </a:p>
        </p:txBody>
      </p:sp>
    </p:spTree>
    <p:extLst>
      <p:ext uri="{BB962C8B-B14F-4D97-AF65-F5344CB8AC3E}">
        <p14:creationId xmlns:p14="http://schemas.microsoft.com/office/powerpoint/2010/main" val="826565097"/>
      </p:ext>
    </p:extLst>
  </p:cSld>
</p:sld>
</file>

<file path=ppt/slides/slide24.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2F0B8B2-FA1B-4A3B-B405-85EBADA264D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996B6545-B409-4247-9BEB-CDCED54F769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6605d3df75240e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E284F00-C0EA-4A6F-A895-A0C9E9768E44}"/>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14213D"/>
                </a:solidFill>
                <a:latin typeface="Microsoft YaHei"/>
                <a:ea typeface="Microsoft YaHei"/>
                <a:cs typeface="Microsoft YaHei"/>
              </a:defRPr>
            </a:pPr>
            <a:r>
              <a:rPr sz="2775" b="1">
                <a:solidFill>
                  <a:srgbClr val="14213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8AB62436-3D43-44D4-9A53-1CAC5F51F47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oundRect">
            <a:avLst>
              <a:gd name="adj" fmla="val 3478"/>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FB6387D6-32FE-4E26-A5BF-2CB2EED3354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Arial"/>
                <a:ea typeface="Arial"/>
                <a:cs typeface="Arial"/>
              </a:defRPr>
            </a:pPr>
            <a:r>
              <a:rPr sz="975" b="1">
                <a:solidFill>
                  <a:srgbClr val="F47B55"/>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B579A5BA-5DDA-4507-AC41-C578E5B51C05}"/>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14213D"/>
                </a:solidFill>
                <a:latin typeface="Microsoft YaHei"/>
                <a:ea typeface="Microsoft YaHei"/>
                <a:cs typeface="Microsoft YaHei"/>
              </a:defRPr>
            </a:pPr>
            <a:r>
              <a:rPr sz="1650" b="1">
                <a:solidFill>
                  <a:srgbClr val="14213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ED494016-B80B-4BA1-A0BD-8E0F8A1C119B}"/>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014463C-6BDE-4CF3-BBEA-F52BB305FE77}"/>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CC2C729-51EF-4A54-B7F0-616A788914BE}"/>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C4F25BE-96CE-401A-8834-CF5B75E6F508}"/>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47D476DC-39A8-489A-BD9F-AEE989BF899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E0A45D"/>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2BBEE7C-CEB5-44AA-B0D5-BC15F101341C}"/>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0C5B94B-A8DA-4F29-8DA1-1BE5B58BF8CA}"/>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oundRect">
            <a:avLst>
              <a:gd name="adj" fmla="val 3478"/>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14AB891C-ECBD-4EC1-BF92-21E6DD2F2B74}"/>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8154833E-DB40-44F7-8F17-D8039CEE3269}"/>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09F6C228-751E-4728-AD4C-413EF06AC3DC}"/>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F6DF67F2-5BE1-4350-BB84-E92027238CB3}"/>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03057"/>
                </a:solidFill>
                <a:latin typeface="Microsoft YaHei"/>
                <a:ea typeface="Microsoft YaHei"/>
                <a:cs typeface="Microsoft YaHei"/>
              </a:defRPr>
            </a:pPr>
            <a:r>
              <a:rPr sz="1275" b="1">
                <a:solidFill>
                  <a:srgbClr val="003057"/>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5DED78C7-F4C5-4F5D-8299-5440203CD4C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7B55"/>
                </a:solidFill>
                <a:latin typeface="Arial"/>
                <a:ea typeface="Arial"/>
                <a:cs typeface="Arial"/>
              </a:defRPr>
            </a:pPr>
            <a:r>
              <a:rPr sz="900" b="1">
                <a:solidFill>
                  <a:srgbClr val="F47B55"/>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5C29C958-BA37-4F2A-B3EC-65BFBA37229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8BF100E-3F43-453E-BE89-E07E1AEAB0D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08A7C1F9-A8E0-4008-8149-01F0605D28D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24 / 30</a:t>
            </a:r>
          </a:p>
        </p:txBody>
      </p:sp>
    </p:spTree>
    <p:extLst>
      <p:ext uri="{BB962C8B-B14F-4D97-AF65-F5344CB8AC3E}">
        <p14:creationId xmlns:p14="http://schemas.microsoft.com/office/powerpoint/2010/main" val="66349504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C36E17C-150C-454A-A28F-7AA3CF6ADF7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50D1A7EE-CEE2-4FE0-B5F5-0DF0C36AD0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e12c4a0ace9a4543"/>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725E843-677F-404D-AF7F-C3A15B5F4666}"/>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ACFA58F4-4C76-4AF6-A53A-A1C7173AB33B}"/>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oundRect">
            <a:avLst>
              <a:gd name="adj" fmla="val 7500"/>
            </a:avLst>
          </a:prstGeom>
          <a:solidFill xmlns:a="http://schemas.openxmlformats.org/drawingml/2006/main">
            <a:srgbClr val="FCE4DA"/>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A9E3E46D-0125-4174-9347-DDB0A04B6F21}"/>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E23DDCC-256C-43A2-9AB0-DA2BF27F4681}"/>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设计过程与需求</a:t>
            </a:r>
          </a:p>
        </p:txBody>
      </p:sp>
      <p:sp>
        <p:nvSpPr>
          <p:cNvPr id="8" name="">
            <a:extLst xmlns:a="http://schemas.openxmlformats.org/drawingml/2006/main">
              <a:ext uri="{FF2B5EF4-FFF2-40B4-BE49-F238E27FC236}">
                <a16:creationId xmlns:a16="http://schemas.microsoft.com/office/drawing/2014/main" id="{2DBD5920-AA53-42EF-8B3A-4EDB38504ACE}"/>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7D7EDA82-0934-4931-8F86-5C31C91DFC5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91EEB812-CFD7-4C0B-98D2-5BA16476972E}"/>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596D7D31-5001-4CA6-9CED-4395C164BC9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60D16731-4CBD-4E4C-B3CB-9AC77FB85FF1}"/>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BCE6C13-9642-40F6-BEDF-A17302574DE5}"/>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99378E0E-529F-4D6B-81E9-C630ADD6FFC3}"/>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oundRect">
            <a:avLst>
              <a:gd name="adj" fmla="val 7500"/>
            </a:avLst>
          </a:prstGeom>
          <a:solidFill xmlns:a="http://schemas.openxmlformats.org/drawingml/2006/main">
            <a:srgbClr val="FAFAF6"/>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3A47EB11-8443-4823-AD2D-97C1D06E629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BBED1D2D-3A86-4EEB-92E3-DE065A260B0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把个人偏好写成用户需求</a:t>
            </a:r>
          </a:p>
        </p:txBody>
      </p:sp>
      <p:sp>
        <p:nvSpPr>
          <p:cNvPr id="17" name="">
            <a:extLst xmlns:a="http://schemas.openxmlformats.org/drawingml/2006/main">
              <a:ext uri="{FF2B5EF4-FFF2-40B4-BE49-F238E27FC236}">
                <a16:creationId xmlns:a16="http://schemas.microsoft.com/office/drawing/2014/main" id="{89564B1C-C80D-47FF-9BBD-4F1A573FEA85}"/>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960BC417-197D-4E69-AB61-907B1FA85A0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2A4B57B-0462-410A-AC34-F9F962A63F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1DF0D77E-BADC-443C-AEDE-513449A9D72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25 / 30</a:t>
            </a:r>
          </a:p>
        </p:txBody>
      </p:sp>
    </p:spTree>
    <p:extLst>
      <p:ext uri="{BB962C8B-B14F-4D97-AF65-F5344CB8AC3E}">
        <p14:creationId xmlns:p14="http://schemas.microsoft.com/office/powerpoint/2010/main" val="1999267010"/>
      </p:ext>
    </p:extLst>
  </p:cSld>
</p:sld>
</file>

<file path=ppt/slides/slide26.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3287F8B-1E75-43A2-B3F3-DBBC885C221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F43AD8BF-587E-4363-8E87-73FB0DF20D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b0755f324b1401a"/>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1758770-A5A4-490E-B9B0-EA4EAF2BC813}"/>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1E33C96-7EDB-4F6D-B688-97473C9D86C9}"/>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958109B1-42E7-4C57-B09C-A07C842FD12A}"/>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45D97D51-89FA-4E71-A27F-1DB7981166B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578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DSE原创模考 AU-21 · DAT public-examination skill adapted to MCQ · 证据定位</a:t>
            </a:r>
          </a:p>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指令焦点：先判断题目要求找、解、析…</a:t>
            </a:r>
          </a:p>
        </p:txBody>
      </p:sp>
      <p:sp>
        <p:nvSpPr>
          <p:cNvPr id="8" name="">
            <a:extLst xmlns:a="http://schemas.openxmlformats.org/drawingml/2006/main">
              <a:ext uri="{FF2B5EF4-FFF2-40B4-BE49-F238E27FC236}">
                <a16:creationId xmlns:a16="http://schemas.microsoft.com/office/drawing/2014/main" id="{6B4A799F-533D-4894-9A5F-147A73BF0557}"/>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9" name="">
            <a:extLst xmlns:a="http://schemas.openxmlformats.org/drawingml/2006/main">
              <a:ext uri="{FF2B5EF4-FFF2-40B4-BE49-F238E27FC236}">
                <a16:creationId xmlns:a16="http://schemas.microsoft.com/office/drawing/2014/main" id="{3E2D7FAE-F1C1-489E-94A5-FCB6DF427267}"/>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6EB73CA8-8DA5-415D-94C1-8A2ADEAF9461}"/>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设计规格必须可测量</a:t>
            </a:r>
          </a:p>
        </p:txBody>
      </p:sp>
      <p:sp>
        <p:nvSpPr>
          <p:cNvPr id="11" name="">
            <a:extLst xmlns:a="http://schemas.openxmlformats.org/drawingml/2006/main">
              <a:ext uri="{FF2B5EF4-FFF2-40B4-BE49-F238E27FC236}">
                <a16:creationId xmlns:a16="http://schemas.microsoft.com/office/drawing/2014/main" id="{44A601E1-8A49-40C3-9848-4CD4D13F279F}"/>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oundRect">
            <a:avLst>
              <a:gd name="adj" fmla="val 4706"/>
            </a:avLst>
          </a:prstGeom>
          <a:solidFill xmlns:a="http://schemas.openxmlformats.org/drawingml/2006/main">
            <a:srgbClr val="003057"/>
          </a:solidFill>
          <a:ln xmlns:a="http://schemas.openxmlformats.org/drawingml/2006/main" w="9525">
            <a:solidFill>
              <a:srgbClr val="D9DEE5"/>
            </a:solidFill>
            <a:prstDash val="solid"/>
          </a:ln>
        </p:spPr>
      </p:sp>
      <p:sp>
        <p:nvSpPr>
          <p:cNvPr id="12" name="">
            <a:extLst xmlns:a="http://schemas.openxmlformats.org/drawingml/2006/main">
              <a:ext uri="{FF2B5EF4-FFF2-40B4-BE49-F238E27FC236}">
                <a16:creationId xmlns:a16="http://schemas.microsoft.com/office/drawing/2014/main" id="{244D92C8-2657-4A9F-9043-49C9E90E5FD5}"/>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BFE5D0"/>
                </a:solidFill>
                <a:latin typeface="Microsoft YaHei"/>
                <a:ea typeface="Microsoft YaHei"/>
                <a:cs typeface="Microsoft YaHei"/>
              </a:defRPr>
            </a:pPr>
            <a:r>
              <a:rPr sz="975" b="1">
                <a:solidFill>
                  <a:srgbClr val="BFE5D0"/>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02F596E5-F282-42E5-A998-2942A73FD922}"/>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访谈—定义问题—写指标—优选方案</a:t>
            </a:r>
          </a:p>
        </p:txBody>
      </p:sp>
      <p:sp>
        <p:nvSpPr>
          <p:cNvPr id="14" name="">
            <a:extLst xmlns:a="http://schemas.openxmlformats.org/drawingml/2006/main">
              <a:ext uri="{FF2B5EF4-FFF2-40B4-BE49-F238E27FC236}">
                <a16:creationId xmlns:a16="http://schemas.microsoft.com/office/drawing/2014/main" id="{C7EF0DB5-5B69-46AC-B469-49167FD2CB13}"/>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oundRect">
            <a:avLst>
              <a:gd name="adj" fmla="val 4706"/>
            </a:avLst>
          </a:prstGeom>
          <a:solidFill xmlns:a="http://schemas.openxmlformats.org/drawingml/2006/main">
            <a:srgbClr val="FFFFFF"/>
          </a:solidFill>
          <a:ln xmlns:a="http://schemas.openxmlformats.org/drawingml/2006/main" w="9525">
            <a:solidFill>
              <a:srgbClr val="D9DEE5"/>
            </a:solidFill>
            <a:prstDash val="solid"/>
          </a:ln>
        </p:spPr>
      </p:sp>
      <p:sp>
        <p:nvSpPr>
          <p:cNvPr id="15" name="">
            <a:extLst xmlns:a="http://schemas.openxmlformats.org/drawingml/2006/main">
              <a:ext uri="{FF2B5EF4-FFF2-40B4-BE49-F238E27FC236}">
                <a16:creationId xmlns:a16="http://schemas.microsoft.com/office/drawing/2014/main" id="{7CB8B26D-A121-4348-ABFE-2D437879A05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7975A01-1982-422F-BCC6-5084F4E3E490}"/>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14213D"/>
                </a:solidFill>
                <a:latin typeface="Microsoft YaHei"/>
                <a:ea typeface="Microsoft YaHei"/>
                <a:cs typeface="Microsoft YaHei"/>
              </a:defRPr>
            </a:pPr>
            <a:r>
              <a:rPr sz="1350" b="1">
                <a:solidFill>
                  <a:srgbClr val="14213D"/>
                </a:solidFill>
                <a:latin typeface="Microsoft YaHei"/>
                <a:ea typeface="Microsoft YaHei"/>
                <a:cs typeface="Microsoft YaHei"/>
              </a:rPr>
              <a:t>检查：把个人偏好写成用户需求</a:t>
            </a:r>
          </a:p>
        </p:txBody>
      </p:sp>
      <p:sp>
        <p:nvSpPr>
          <p:cNvPr id="17" name="">
            <a:extLst xmlns:a="http://schemas.openxmlformats.org/drawingml/2006/main">
              <a:ext uri="{FF2B5EF4-FFF2-40B4-BE49-F238E27FC236}">
                <a16:creationId xmlns:a16="http://schemas.microsoft.com/office/drawing/2014/main" id="{B8C94FA1-8DE8-4AE7-8836-FCAF36DDD310}"/>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03057"/>
                </a:solidFill>
                <a:latin typeface="Microsoft YaHei"/>
                <a:ea typeface="Microsoft YaHei"/>
                <a:cs typeface="Microsoft YaHei"/>
              </a:defRPr>
            </a:pPr>
            <a:r>
              <a:rPr sz="1350" b="1">
                <a:solidFill>
                  <a:srgbClr val="003057"/>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0DFC755D-8797-4736-B7A4-34DF812DD0C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067FF39-1999-4831-8707-B881BDA223B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131B56A0-52C8-491D-A90C-293E8D5F4B2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26 / 30</a:t>
            </a:r>
          </a:p>
        </p:txBody>
      </p:sp>
    </p:spTree>
    <p:extLst>
      <p:ext uri="{BB962C8B-B14F-4D97-AF65-F5344CB8AC3E}">
        <p14:creationId xmlns:p14="http://schemas.microsoft.com/office/powerpoint/2010/main" val="106396591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57857004-AFF2-4E10-9BC0-2B566B64191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C7D4E9F6-81BB-4FBA-B320-79B5234DB64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5eacec2deb74b3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0987F76-15B0-48B5-B75E-01174709279B}"/>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26FF30E-56B1-475C-A7CE-099E055CE261}"/>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oundRect">
            <a:avLst>
              <a:gd name="adj" fmla="val 3333"/>
            </a:avLst>
          </a:prstGeom>
          <a:solidFill xmlns:a="http://schemas.openxmlformats.org/drawingml/2006/main">
            <a:srgbClr val="FAFAF6"/>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B30BEDD3-902F-4A48-BD41-AB99D1C5F16B}"/>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4F1386FA-E077-4E02-A254-BEF32700C3C9}"/>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206"/>
          </a:bodyPr>
          <a:lstStyle xmlns:a="http://schemas.openxmlformats.org/drawingml/2006/main"/>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DSE原创模考 AX-24 · DAT public-examination skill adapted to MCQ · 错项排除</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4000"/>
              </a:lnSpc>
              <a:buNone/>
              <a:defRPr sz="1500" b="1">
                <a:solidFill>
                  <a:srgbClr val="14213D"/>
                </a:solidFill>
                <a:latin typeface="Microsoft YaHei"/>
                <a:ea typeface="Microsoft YaHei"/>
                <a:cs typeface="Microsoft YaHei"/>
              </a:defRPr>
            </a:pPr>
            <a:r>
              <a:rPr sz="1500" b="1">
                <a:solidFill>
                  <a:srgbClr val="14213D"/>
                </a:solidFill>
                <a:latin typeface="Microsoft YaHei"/>
                <a:ea typeface="Microsoft YaHei"/>
                <a:cs typeface="Microsoft YaHei"/>
              </a:rPr>
              <a:t>Whi…</a:t>
            </a:r>
          </a:p>
        </p:txBody>
      </p:sp>
      <p:sp>
        <p:nvSpPr>
          <p:cNvPr id="8" name="">
            <a:extLst xmlns:a="http://schemas.openxmlformats.org/drawingml/2006/main">
              <a:ext uri="{FF2B5EF4-FFF2-40B4-BE49-F238E27FC236}">
                <a16:creationId xmlns:a16="http://schemas.microsoft.com/office/drawing/2014/main" id="{BE4EE30E-8E48-4940-9C06-898FFA62F132}"/>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667085"/>
                </a:solidFill>
                <a:latin typeface="Microsoft YaHei"/>
                <a:ea typeface="Microsoft YaHei"/>
                <a:cs typeface="Microsoft YaHei"/>
              </a:defRPr>
            </a:pPr>
            <a:r>
              <a:rPr sz="825" b="1">
                <a:solidFill>
                  <a:srgbClr val="667085"/>
                </a:solidFill>
                <a:latin typeface="Microsoft YaHei"/>
                <a:ea typeface="Microsoft YaHei"/>
                <a:cs typeface="Microsoft YaHei"/>
              </a:rPr>
              <a:t>题型参照：DSE模考题型｜参照 HKDSE Design and Applied Technology 公开评核框架、样本任务与 SBA 要求｜DAT public-examination skill adapted to MC…</a:t>
            </a:r>
          </a:p>
        </p:txBody>
      </p:sp>
      <p:sp>
        <p:nvSpPr>
          <p:cNvPr id="9" name="">
            <a:extLst xmlns:a="http://schemas.openxmlformats.org/drawingml/2006/main">
              <a:ext uri="{FF2B5EF4-FFF2-40B4-BE49-F238E27FC236}">
                <a16:creationId xmlns:a16="http://schemas.microsoft.com/office/drawing/2014/main" id="{0E0DD77B-DB66-4A19-AD8D-EEB1B176648F}"/>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oundRect">
            <a:avLst>
              <a:gd name="adj" fmla="val 3333"/>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BB95636-5F40-40F3-A78E-E0BDA0CC3523}"/>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BFE5D0"/>
                </a:solidFill>
                <a:latin typeface="Microsoft YaHei"/>
                <a:ea typeface="Microsoft YaHei"/>
                <a:cs typeface="Microsoft YaHei"/>
              </a:defRPr>
            </a:pPr>
            <a:r>
              <a:rPr sz="1125" b="1">
                <a:solidFill>
                  <a:srgbClr val="BFE5D0"/>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71B6CE04-7F28-4AA3-9380-0F7E2287DFF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DBF5BEAF-A8C5-4A2C-B176-1B490189C08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61E67C3E-1194-4C96-BBB4-3641A7842E93}"/>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945DBAD-F14E-4C54-9388-8167292CA60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A6B04480-1ABD-4D81-93B2-82EFB6EBFBBD}"/>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7374DF11-BE62-44E6-903C-56808DF426A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C63DC48-9B17-4DE4-BDEF-8AC35082D7F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E5E5BCF5-5F93-465B-8AA5-E992CF8DE10E}"/>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C2D1885B-1A91-49CA-8AF5-9BF6DF914E80}"/>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667085"/>
                </a:solidFill>
                <a:latin typeface="Microsoft YaHei"/>
                <a:ea typeface="Microsoft YaHei"/>
                <a:cs typeface="Microsoft YaHei"/>
              </a:defRPr>
            </a:pPr>
            <a:r>
              <a:rPr sz="1050" b="1">
                <a:solidFill>
                  <a:srgbClr val="667085"/>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64D8BAC1-CFB4-4345-A5D4-8DD6E083F61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1421F1B-F7CA-40B2-B734-D681E4BE60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2" name="">
            <a:extLst xmlns:a="http://schemas.openxmlformats.org/drawingml/2006/main">
              <a:ext uri="{FF2B5EF4-FFF2-40B4-BE49-F238E27FC236}">
                <a16:creationId xmlns:a16="http://schemas.microsoft.com/office/drawing/2014/main" id="{2272E610-8535-48E2-BFB2-2469C3B9013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27 / 30</a:t>
            </a:r>
          </a:p>
        </p:txBody>
      </p:sp>
    </p:spTree>
    <p:extLst>
      <p:ext uri="{BB962C8B-B14F-4D97-AF65-F5344CB8AC3E}">
        <p14:creationId xmlns:p14="http://schemas.microsoft.com/office/powerpoint/2010/main" val="1855419468"/>
      </p:ext>
    </p:extLst>
  </p:cSld>
</p:sld>
</file>

<file path=ppt/slides/slide28.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BF10D51-759A-4CFC-A54C-FF16D5E35C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2BBD946C-FA56-4452-AB85-5AF2A6B8CEB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53251d4e0e9c4bed"/>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CADC8E8-C7FD-42CB-9ACE-F21AEBA99A7A}"/>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42965441-7B82-48E7-B61D-29C6BD641A9F}"/>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6468359C-2DFA-4018-9A9D-ED708948F1CE}"/>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8F32B6F5-DAB0-447D-B16C-50A0C1EBD19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F3E91AEC-9FE9-40B8-A969-35C3FA24DA4D}"/>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643"/>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AU-21 · DAT public-examination skill adapted to MCQ · 证据定位</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a:t>
            </a:r>
          </a:p>
        </p:txBody>
      </p:sp>
      <p:sp>
        <p:nvSpPr>
          <p:cNvPr id="9" name="">
            <a:extLst xmlns:a="http://schemas.openxmlformats.org/drawingml/2006/main">
              <a:ext uri="{FF2B5EF4-FFF2-40B4-BE49-F238E27FC236}">
                <a16:creationId xmlns:a16="http://schemas.microsoft.com/office/drawing/2014/main" id="{E1687F87-13C6-4175-B124-F2A182D30969}"/>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oundRect">
            <a:avLst>
              <a:gd name="adj" fmla="val 3429"/>
            </a:avLst>
          </a:prstGeom>
          <a:solidFill xmlns:a="http://schemas.openxmlformats.org/drawingml/2006/main">
            <a:srgbClr val="FFFFFF"/>
          </a:solidFill>
          <a:ln xmlns:a="http://schemas.openxmlformats.org/drawingml/2006/main" w="9525">
            <a:solidFill>
              <a:srgbClr val="F47B55"/>
            </a:solidFill>
            <a:prstDash val="solid"/>
          </a:ln>
        </p:spPr>
      </p:sp>
      <p:sp>
        <p:nvSpPr>
          <p:cNvPr id="10" name="">
            <a:extLst xmlns:a="http://schemas.openxmlformats.org/drawingml/2006/main">
              <a:ext uri="{FF2B5EF4-FFF2-40B4-BE49-F238E27FC236}">
                <a16:creationId xmlns:a16="http://schemas.microsoft.com/office/drawing/2014/main" id="{0399AF7A-3780-4408-839D-32AFE442938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Arial"/>
                <a:ea typeface="Arial"/>
                <a:cs typeface="Arial"/>
              </a:defRPr>
            </a:pPr>
            <a:r>
              <a:rPr sz="1050" b="1">
                <a:solidFill>
                  <a:srgbClr val="F47B55"/>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F30FF72D-3264-4743-8B6A-F29347A10FD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8F230E89-1D67-46A8-A32C-FAA8E493E81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DSE原创模考 AX-24 · DAT public-examination skill adapted to MCQ · 错项排除</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667085"/>
                </a:solidFill>
                <a:latin typeface="Microsoft YaHei"/>
                <a:ea typeface="Microsoft YaHei"/>
                <a:cs typeface="Microsoft YaHei"/>
              </a:defRPr>
            </a:pPr>
            <a:r>
              <a:rPr sz="1125" b="0">
                <a:solidFill>
                  <a:srgbClr val="667085"/>
                </a:solidFill>
                <a:latin typeface="Microsoft YaHei"/>
                <a:ea typeface="Microsoft YaHei"/>
                <a:cs typeface="Microsoft YaHei"/>
              </a:rPr>
              <a:t>【原创训练材料｜参数为训练所设】Eight of twelve whee…</a:t>
            </a:r>
          </a:p>
        </p:txBody>
      </p:sp>
      <p:sp>
        <p:nvSpPr>
          <p:cNvPr id="13" name="">
            <a:extLst xmlns:a="http://schemas.openxmlformats.org/drawingml/2006/main">
              <a:ext uri="{FF2B5EF4-FFF2-40B4-BE49-F238E27FC236}">
                <a16:creationId xmlns:a16="http://schemas.microsoft.com/office/drawing/2014/main" id="{97DBE0EF-E03B-485A-BA62-94BE2D4C7EEE}"/>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9525">
            <a:solidFill>
              <a:srgbClr val="D9DEE5"/>
            </a:solidFill>
            <a:prstDash val="solid"/>
          </a:ln>
        </p:spPr>
      </p:sp>
      <p:sp>
        <p:nvSpPr>
          <p:cNvPr id="14" name="">
            <a:extLst xmlns:a="http://schemas.openxmlformats.org/drawingml/2006/main">
              <a:ext uri="{FF2B5EF4-FFF2-40B4-BE49-F238E27FC236}">
                <a16:creationId xmlns:a16="http://schemas.microsoft.com/office/drawing/2014/main" id="{961DD5DF-429B-4CA8-90DC-E4ED827F2A44}"/>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Arial"/>
                <a:ea typeface="Arial"/>
                <a:cs typeface="Arial"/>
              </a:defRPr>
            </a:pPr>
            <a:r>
              <a:rPr sz="1050" b="1">
                <a:solidFill>
                  <a:srgbClr val="BFE5D0"/>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5FB0102C-FD0D-41F3-AAD7-89688BA643D8}"/>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C2D86679-58F6-42C0-AE49-F5FE0AEC9DB8}"/>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DAT public-examination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【原创训练材料｜参数为训练所设】Eight of twelve whee…</a:t>
            </a:r>
          </a:p>
        </p:txBody>
      </p:sp>
      <p:sp>
        <p:nvSpPr>
          <p:cNvPr id="17" name="">
            <a:extLst xmlns:a="http://schemas.openxmlformats.org/drawingml/2006/main">
              <a:ext uri="{FF2B5EF4-FFF2-40B4-BE49-F238E27FC236}">
                <a16:creationId xmlns:a16="http://schemas.microsoft.com/office/drawing/2014/main" id="{E8C72C69-8C24-46D9-A317-8275AF86E4A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B81B3EFE-1A0D-4951-B32A-C5690BD383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7B5C57E-165C-4136-9AEE-3EC223989B4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20" name="">
            <a:extLst xmlns:a="http://schemas.openxmlformats.org/drawingml/2006/main">
              <a:ext uri="{FF2B5EF4-FFF2-40B4-BE49-F238E27FC236}">
                <a16:creationId xmlns:a16="http://schemas.microsoft.com/office/drawing/2014/main" id="{198ED5B1-DBFA-4D95-B510-BC355A2B4C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28 / 30</a:t>
            </a:r>
          </a:p>
        </p:txBody>
      </p:sp>
    </p:spTree>
    <p:extLst>
      <p:ext uri="{BB962C8B-B14F-4D97-AF65-F5344CB8AC3E}">
        <p14:creationId xmlns:p14="http://schemas.microsoft.com/office/powerpoint/2010/main" val="385401485"/>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15A74D8-EF4B-406F-B016-E89C1B6C4C0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49EDF80E-3EAD-4DA8-9ACB-1EDD0AE4B1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717053821e443a1"/>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72D4C99-0A01-4FF3-8D2C-45701A9590BF}"/>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35D00C28-FB50-4A1D-B4DA-84EC7EEBA877}"/>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oundRect">
            <a:avLst>
              <a:gd name="adj" fmla="val 3429"/>
            </a:avLst>
          </a:prstGeom>
          <a:solidFill xmlns:a="http://schemas.openxmlformats.org/drawingml/2006/main">
            <a:srgbClr val="FCE4DA"/>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6ED35E9-03B8-4A8C-B44F-A0DF54279174}"/>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7B55"/>
                </a:solidFill>
                <a:latin typeface="Microsoft YaHei"/>
                <a:ea typeface="Microsoft YaHei"/>
                <a:cs typeface="Microsoft YaHei"/>
              </a:defRPr>
            </a:pPr>
            <a:r>
              <a:rPr sz="1050" b="1">
                <a:solidFill>
                  <a:srgbClr val="F47B55"/>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6BA4F4E3-FA18-4DA1-89A5-9EF88393A946}"/>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14213D"/>
                </a:solidFill>
                <a:latin typeface="Microsoft YaHei"/>
                <a:ea typeface="Microsoft YaHei"/>
                <a:cs typeface="Microsoft YaHei"/>
              </a:defRPr>
            </a:pPr>
            <a:r>
              <a:rPr sz="1950" b="1">
                <a:solidFill>
                  <a:srgbClr val="14213D"/>
                </a:solidFill>
                <a:latin typeface="Microsoft YaHei"/>
                <a:ea typeface="Microsoft YaHei"/>
                <a:cs typeface="Microsoft YaHei"/>
              </a:rPr>
              <a:t>把个人偏好写成用户需求</a:t>
            </a:r>
          </a:p>
        </p:txBody>
      </p:sp>
      <p:sp>
        <p:nvSpPr>
          <p:cNvPr id="8" name="">
            <a:extLst xmlns:a="http://schemas.openxmlformats.org/drawingml/2006/main">
              <a:ext uri="{FF2B5EF4-FFF2-40B4-BE49-F238E27FC236}">
                <a16:creationId xmlns:a16="http://schemas.microsoft.com/office/drawing/2014/main" id="{661B9D20-A691-4716-A718-1DAE673358F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667085"/>
                </a:solidFill>
                <a:latin typeface="Microsoft YaHei"/>
                <a:ea typeface="Microsoft YaHei"/>
                <a:cs typeface="Microsoft YaHei"/>
              </a:defRPr>
            </a:pPr>
            <a:r>
              <a:rPr sz="1275" b="1">
                <a:solidFill>
                  <a:srgbClr val="667085"/>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D2BE04DB-0DD8-4964-9876-4FE0806C1BA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oundRect">
            <a:avLst>
              <a:gd name="adj" fmla="val 342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5FC4222-AA85-40AB-B4B1-6E32474FD6A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A6908B05-594B-4471-9D31-BE5D0B78CB4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Lower or adjust the controls, then repea…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8EAD5E8C-EA5F-44DC-97D1-02FF5ED0714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03057"/>
                </a:solidFill>
                <a:latin typeface="Microsoft YaHei"/>
                <a:ea typeface="Microsoft YaHei"/>
                <a:cs typeface="Microsoft YaHei"/>
              </a:defRPr>
            </a:pPr>
            <a:r>
              <a:rPr sz="1200" b="1">
                <a:solidFill>
                  <a:srgbClr val="003057"/>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60FE90E-275D-4409-999A-A1D9EFBFCEC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9DFF362-E5BA-4BBD-B519-2E362FDD0E3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5" name="">
            <a:extLst xmlns:a="http://schemas.openxmlformats.org/drawingml/2006/main">
              <a:ext uri="{FF2B5EF4-FFF2-40B4-BE49-F238E27FC236}">
                <a16:creationId xmlns:a16="http://schemas.microsoft.com/office/drawing/2014/main" id="{721E650E-08F7-4236-8994-8008D1E5BBF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29 / 30</a:t>
            </a:r>
          </a:p>
        </p:txBody>
      </p:sp>
    </p:spTree>
    <p:extLst>
      <p:ext uri="{BB962C8B-B14F-4D97-AF65-F5344CB8AC3E}">
        <p14:creationId xmlns:p14="http://schemas.microsoft.com/office/powerpoint/2010/main" val="1346126928"/>
      </p:ext>
    </p:extLst>
  </p:cSld>
</p:sld>
</file>

<file path=ppt/slides/slide30.xml><?xml version="1.0" encoding="utf-8"?>
<p:sld xmlns:p="http://schemas.openxmlformats.org/presentationml/2006/main">
  <p:cSld>
    <p:bg>
      <p:bgPr>
        <a:solidFill xmlns:a="http://schemas.openxmlformats.org/drawingml/2006/main">
          <a:srgbClr val="FAFAF6"/>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0F0F3F1-DB6E-4848-AFA8-65C09F9C3C25}"/>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7B55"/>
                </a:solidFill>
                <a:latin typeface="Arial"/>
                <a:ea typeface="Arial"/>
                <a:cs typeface="Arial"/>
              </a:defRPr>
            </a:pPr>
            <a:r>
              <a:rPr sz="825" b="1">
                <a:solidFill>
                  <a:srgbClr val="F47B55"/>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3247CDBF-46C3-42E7-96BE-7A694ADC6E2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oundRect">
            <a:avLst>
              <a:gd name="adj" fmla="val 12500"/>
            </a:avLst>
          </a:prstGeom>
          <a:solidFill xmlns:a="http://schemas.openxmlformats.org/drawingml/2006/main">
            <a:srgbClr val="FFFFFF"/>
          </a:solidFill>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4"/>
          <a:fontRef xmlns:a="http://schemas.openxmlformats.org/drawingml/2006/main" idx="major"/>
        </p:style>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114e55ef3804fdf"/>
          <a:stretch xmlns:a="http://schemas.openxmlformats.org/drawingml/2006/main"/>
        </p:blipFill>
        <p:spPr>
          <a:xfrm xmlns:a="http://schemas.openxmlformats.org/drawingml/2006/main">
            <a:off x="9996685" y="390525"/>
            <a:ext cx="1295005" cy="390525"/>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3EC3EDA-DA7A-4652-B638-1CCAB18583D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14213D"/>
                </a:solidFill>
                <a:latin typeface="Microsoft YaHei"/>
                <a:ea typeface="Microsoft YaHei"/>
                <a:cs typeface="Microsoft YaHei"/>
              </a:defRPr>
            </a:pPr>
            <a:r>
              <a:rPr sz="2700" b="1">
                <a:solidFill>
                  <a:srgbClr val="14213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BCE5D993-CA53-4B6E-9F30-D2FCF3DE04C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oundRect">
            <a:avLst>
              <a:gd name="adj" fmla="val 3243"/>
            </a:avLst>
          </a:prstGeom>
          <a:solidFill xmlns:a="http://schemas.openxmlformats.org/drawingml/2006/main">
            <a:srgbClr val="FFFFFF"/>
          </a:solidFill>
          <a:ln xmlns:a="http://schemas.openxmlformats.org/drawingml/2006/main" w="9525">
            <a:solidFill>
              <a:srgbClr val="D9DEE5"/>
            </a:solidFill>
            <a:prstDash val="solid"/>
          </a:ln>
        </p:spPr>
      </p:sp>
      <p:sp>
        <p:nvSpPr>
          <p:cNvPr id="6" name="">
            <a:extLst xmlns:a="http://schemas.openxmlformats.org/drawingml/2006/main">
              <a:ext uri="{FF2B5EF4-FFF2-40B4-BE49-F238E27FC236}">
                <a16:creationId xmlns:a16="http://schemas.microsoft.com/office/drawing/2014/main" id="{C83C4F6F-DB53-45CD-AFBD-6032A661152A}"/>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7B55"/>
                </a:solidFill>
                <a:latin typeface="Microsoft YaHei"/>
                <a:ea typeface="Microsoft YaHei"/>
                <a:cs typeface="Microsoft YaHei"/>
              </a:defRPr>
            </a:pPr>
            <a:r>
              <a:rPr sz="975" b="1">
                <a:solidFill>
                  <a:srgbClr val="F47B55"/>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E268BF9F-6BCC-4280-B16F-B310C19709CC}"/>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569"/>
          </a:bodyPr>
          <a:lstStyle xmlns:a="http://schemas.openxmlformats.org/drawingml/2006/main"/>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DSE原创模考 AB-28 · DAT public-examination skill adapted to MCQ · 答案修订</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【原创训练材料｜参数为训练所设】Eight of twelve wheelchair users cannot reach the top control on a kiosk prototype; reach tests record the failed height.</a:t>
            </a:r>
          </a:p>
          <a:p xmlns:a="http://schemas.openxmlformats.org/drawingml/2006/main">
            <a:pPr algn="l">
              <a:lnSpc>
                <a:spcPct val="123000"/>
              </a:lnSpc>
              <a:buNone/>
              <a:defRPr sz="1575" b="1">
                <a:solidFill>
                  <a:srgbClr val="14213D"/>
                </a:solidFill>
                <a:latin typeface="Microsoft YaHei"/>
                <a:ea typeface="Microsoft YaHei"/>
                <a:cs typeface="Microsoft YaHei"/>
              </a:defRPr>
            </a:pPr>
            <a:r>
              <a:rPr sz="1575" b="1">
                <a:solidFill>
                  <a:srgbClr val="14213D"/>
                </a:solidFill>
                <a:latin typeface="Microsoft YaHei"/>
                <a:ea typeface="Microsoft YaHei"/>
                <a:cs typeface="Microsoft YaHei"/>
              </a:rPr>
              <a:t>Which next action follo…</a:t>
            </a:r>
          </a:p>
        </p:txBody>
      </p:sp>
      <p:sp>
        <p:nvSpPr>
          <p:cNvPr id="8" name="">
            <a:extLst xmlns:a="http://schemas.openxmlformats.org/drawingml/2006/main">
              <a:ext uri="{FF2B5EF4-FFF2-40B4-BE49-F238E27FC236}">
                <a16:creationId xmlns:a16="http://schemas.microsoft.com/office/drawing/2014/main" id="{F7C92717-0A70-491D-A287-FA34CD76063D}"/>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03057"/>
                </a:solidFill>
                <a:latin typeface="Microsoft YaHei"/>
                <a:ea typeface="Microsoft YaHei"/>
                <a:cs typeface="Microsoft YaHei"/>
              </a:defRPr>
            </a:pPr>
            <a:r>
              <a:rPr sz="1125" b="1">
                <a:solidFill>
                  <a:srgbClr val="003057"/>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F55B162-BCAF-4295-83FE-7D60EBE0BC1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oundRect">
            <a:avLst>
              <a:gd name="adj" fmla="val 3279"/>
            </a:avLst>
          </a:prstGeom>
          <a:solidFill xmlns:a="http://schemas.openxmlformats.org/drawingml/2006/main">
            <a:srgbClr val="003057"/>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5780BB0-CEDE-42FD-A989-7AA872BA62CD}"/>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BFE5D0"/>
                </a:solidFill>
                <a:latin typeface="Microsoft YaHei"/>
                <a:ea typeface="Microsoft YaHei"/>
                <a:cs typeface="Microsoft YaHei"/>
              </a:defRPr>
            </a:pPr>
            <a:r>
              <a:rPr sz="1050" b="1">
                <a:solidFill>
                  <a:srgbClr val="BFE5D0"/>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08C443A1-A146-4957-94AD-D000A5A5B35C}"/>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6FDEC48-08F9-4814-B1EF-F92BA7B18758}"/>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19D953C5-DD07-4C90-A6F3-0AC155D34118}"/>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7B55"/>
                </a:solidFill>
                <a:latin typeface="Microsoft YaHei"/>
                <a:ea typeface="Microsoft YaHei"/>
                <a:cs typeface="Microsoft YaHei"/>
              </a:defRPr>
            </a:pPr>
            <a:r>
              <a:rPr sz="1125" b="1">
                <a:solidFill>
                  <a:srgbClr val="F47B55"/>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7D268AE5-C08C-46CC-9E90-519BDE84183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03057"/>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463D39E-F2AD-472F-BF47-B994139E0EB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FIGS · DAT · 设计过程与需求</a:t>
            </a:r>
          </a:p>
        </p:txBody>
      </p:sp>
      <p:sp>
        <p:nvSpPr>
          <p:cNvPr id="16" name="">
            <a:extLst xmlns:a="http://schemas.openxmlformats.org/drawingml/2006/main">
              <a:ext uri="{FF2B5EF4-FFF2-40B4-BE49-F238E27FC236}">
                <a16:creationId xmlns:a16="http://schemas.microsoft.com/office/drawing/2014/main" id="{85B178E8-98F0-47B3-BE0A-4E22770DD52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BFE5D0"/>
                </a:solidFill>
                <a:latin typeface="Arial"/>
                <a:ea typeface="Arial"/>
                <a:cs typeface="Arial"/>
              </a:defRPr>
            </a:pPr>
            <a:r>
              <a:rPr sz="675" b="1">
                <a:solidFill>
                  <a:srgbClr val="BFE5D0"/>
                </a:solidFill>
                <a:latin typeface="Arial"/>
                <a:ea typeface="Arial"/>
                <a:cs typeface="Arial"/>
              </a:rPr>
              <a:t>30 / 30</a:t>
            </a:r>
          </a:p>
        </p:txBody>
      </p:sp>
    </p:spTree>
    <p:extLst>
      <p:ext uri="{BB962C8B-B14F-4D97-AF65-F5344CB8AC3E}">
        <p14:creationId xmlns:p14="http://schemas.microsoft.com/office/powerpoint/2010/main" val="170689415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2026-08-19T08:45:28.1180000Z</dcterms:created>
  <dcterms:modified xsi:type="dcterms:W3CDTF">2026-08-19T08:45:28.1180000Z</dcterms:modified>
</coreProperties>
</file>