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ece158373294141" /><Relationship Type="http://schemas.openxmlformats.org/officeDocument/2006/relationships/extended-properties" Target="/docProps/app.xml" Id="R8e7f6b270eea45b2" /><Relationship Type="http://schemas.openxmlformats.org/officeDocument/2006/relationships/officeDocument" Target="/ppt/presentation.xml" Id="Rb498e9c687a84a02" /></Relationships>
</file>

<file path=ppt/presentation.xml><?xml version="1.0" encoding="utf-8"?>
<p:presentation xmlns:p="http://schemas.openxmlformats.org/presentationml/2006/main">
  <p:sldMasterIdLst>
    <p:sldMasterId xmlns:r="http://schemas.openxmlformats.org/officeDocument/2006/relationships" id="2147483648" r:id="R9b2a5a2b71aa419d"/>
  </p:sldMasterIdLst>
  <p:notesMasterIdLst>
    <p:notesMasterId xmlns:r="http://schemas.openxmlformats.org/officeDocument/2006/relationships" r:id="Ra21b5dab888043bf"/>
  </p:notesMasterIdLst>
  <p:sldIdLst>
    <p:sldId xmlns:r="http://schemas.openxmlformats.org/officeDocument/2006/relationships" id="256" r:id="Rc4689241a35549c3"/>
    <p:sldId xmlns:r="http://schemas.openxmlformats.org/officeDocument/2006/relationships" id="257" r:id="Re01eeb31517b495b"/>
    <p:sldId xmlns:r="http://schemas.openxmlformats.org/officeDocument/2006/relationships" id="258" r:id="Rf2d87591e8d242bb"/>
    <p:sldId xmlns:r="http://schemas.openxmlformats.org/officeDocument/2006/relationships" id="259" r:id="Rde9cb626ea1d41d2"/>
    <p:sldId xmlns:r="http://schemas.openxmlformats.org/officeDocument/2006/relationships" id="260" r:id="R4d4bb3075d71428c"/>
    <p:sldId xmlns:r="http://schemas.openxmlformats.org/officeDocument/2006/relationships" id="261" r:id="R6add514c0a79437f"/>
    <p:sldId xmlns:r="http://schemas.openxmlformats.org/officeDocument/2006/relationships" id="262" r:id="R7443e86507d04525"/>
    <p:sldId xmlns:r="http://schemas.openxmlformats.org/officeDocument/2006/relationships" id="263" r:id="R10c5bfd59cfd4c37"/>
    <p:sldId xmlns:r="http://schemas.openxmlformats.org/officeDocument/2006/relationships" id="264" r:id="R5730ed2b3b904e20"/>
    <p:sldId xmlns:r="http://schemas.openxmlformats.org/officeDocument/2006/relationships" id="265" r:id="R26bf1ddd7bb54b0a"/>
    <p:sldId xmlns:r="http://schemas.openxmlformats.org/officeDocument/2006/relationships" id="266" r:id="R68803d8a635e4edb"/>
    <p:sldId xmlns:r="http://schemas.openxmlformats.org/officeDocument/2006/relationships" id="267" r:id="R984b9c4894154626"/>
    <p:sldId xmlns:r="http://schemas.openxmlformats.org/officeDocument/2006/relationships" id="268" r:id="R5be9cc6b048c485a"/>
    <p:sldId xmlns:r="http://schemas.openxmlformats.org/officeDocument/2006/relationships" id="269" r:id="Rc4564551b25f4655"/>
    <p:sldId xmlns:r="http://schemas.openxmlformats.org/officeDocument/2006/relationships" id="270" r:id="R255bb051b72242a6"/>
    <p:sldId xmlns:r="http://schemas.openxmlformats.org/officeDocument/2006/relationships" id="271" r:id="R47596c46bdb64842"/>
    <p:sldId xmlns:r="http://schemas.openxmlformats.org/officeDocument/2006/relationships" id="272" r:id="R763b9761d29847d5"/>
    <p:sldId xmlns:r="http://schemas.openxmlformats.org/officeDocument/2006/relationships" id="273" r:id="R6d867f7c8507463a"/>
    <p:sldId xmlns:r="http://schemas.openxmlformats.org/officeDocument/2006/relationships" id="274" r:id="Ra0797bf9ceb84b1f"/>
    <p:sldId xmlns:r="http://schemas.openxmlformats.org/officeDocument/2006/relationships" id="275" r:id="R828a58af82444bd9"/>
    <p:sldId xmlns:r="http://schemas.openxmlformats.org/officeDocument/2006/relationships" id="276" r:id="R3c701b955c58470a"/>
    <p:sldId xmlns:r="http://schemas.openxmlformats.org/officeDocument/2006/relationships" id="277" r:id="Rdba61dc1218e4dc9"/>
    <p:sldId xmlns:r="http://schemas.openxmlformats.org/officeDocument/2006/relationships" id="278" r:id="R6e4a3a1e898e4765"/>
    <p:sldId xmlns:r="http://schemas.openxmlformats.org/officeDocument/2006/relationships" id="279" r:id="R9316e738ca474a8f"/>
    <p:sldId xmlns:r="http://schemas.openxmlformats.org/officeDocument/2006/relationships" id="280" r:id="Ra1f7353f628b40a5"/>
    <p:sldId xmlns:r="http://schemas.openxmlformats.org/officeDocument/2006/relationships" id="281" r:id="R4b3d6ef1889848d8"/>
    <p:sldId xmlns:r="http://schemas.openxmlformats.org/officeDocument/2006/relationships" id="282" r:id="R1531a6b988b641cf"/>
    <p:sldId xmlns:r="http://schemas.openxmlformats.org/officeDocument/2006/relationships" id="283" r:id="Rc0ebe640e3ff4cb0"/>
    <p:sldId xmlns:r="http://schemas.openxmlformats.org/officeDocument/2006/relationships" id="284" r:id="Ra4ea5e4cf081415a"/>
    <p:sldId xmlns:r="http://schemas.openxmlformats.org/officeDocument/2006/relationships" id="285" r:id="Rf7b5000c4d3844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85e2a1e0714ae4" /><Relationship Type="http://schemas.openxmlformats.org/officeDocument/2006/relationships/slideMaster" Target="/ppt/slideMasters/slideMaster1.xml" Id="R9b2a5a2b71aa419d" /><Relationship Type="http://schemas.openxmlformats.org/officeDocument/2006/relationships/notesMaster" Target="/ppt/notesMasters/notesMaster1.xml" Id="Ra21b5dab888043bf" /><Relationship Type="http://schemas.openxmlformats.org/officeDocument/2006/relationships/presProps" Target="/ppt/presProps.xml" Id="R77f773e04b2a4e95" /><Relationship Type="http://schemas.openxmlformats.org/officeDocument/2006/relationships/tableStyles" Target="/ppt/tableStyles.xml" Id="R0ec3cd5081c54928" /><Relationship Type="http://schemas.openxmlformats.org/officeDocument/2006/relationships/slide" Target="/ppt/slides/slide1.xml" Id="Rc4689241a35549c3" /><Relationship Type="http://schemas.openxmlformats.org/officeDocument/2006/relationships/slide" Target="/ppt/slides/slide2.xml" Id="Re01eeb31517b495b" /><Relationship Type="http://schemas.openxmlformats.org/officeDocument/2006/relationships/slide" Target="/ppt/slides/slide3.xml" Id="Rf2d87591e8d242bb" /><Relationship Type="http://schemas.openxmlformats.org/officeDocument/2006/relationships/slide" Target="/ppt/slides/slide4.xml" Id="Rde9cb626ea1d41d2" /><Relationship Type="http://schemas.openxmlformats.org/officeDocument/2006/relationships/slide" Target="/ppt/slides/slide5.xml" Id="R4d4bb3075d71428c" /><Relationship Type="http://schemas.openxmlformats.org/officeDocument/2006/relationships/slide" Target="/ppt/slides/slide6.xml" Id="R6add514c0a79437f" /><Relationship Type="http://schemas.openxmlformats.org/officeDocument/2006/relationships/slide" Target="/ppt/slides/slide7.xml" Id="R7443e86507d04525" /><Relationship Type="http://schemas.openxmlformats.org/officeDocument/2006/relationships/slide" Target="/ppt/slides/slide8.xml" Id="R10c5bfd59cfd4c37" /><Relationship Type="http://schemas.openxmlformats.org/officeDocument/2006/relationships/slide" Target="/ppt/slides/slide9.xml" Id="R5730ed2b3b904e20" /><Relationship Type="http://schemas.openxmlformats.org/officeDocument/2006/relationships/slide" Target="/ppt/slides/slide10.xml" Id="R26bf1ddd7bb54b0a" /><Relationship Type="http://schemas.openxmlformats.org/officeDocument/2006/relationships/slide" Target="/ppt/slides/slide11.xml" Id="R68803d8a635e4edb" /><Relationship Type="http://schemas.openxmlformats.org/officeDocument/2006/relationships/slide" Target="/ppt/slides/slide12.xml" Id="R984b9c4894154626" /><Relationship Type="http://schemas.openxmlformats.org/officeDocument/2006/relationships/slide" Target="/ppt/slides/slide13.xml" Id="R5be9cc6b048c485a" /><Relationship Type="http://schemas.openxmlformats.org/officeDocument/2006/relationships/slide" Target="/ppt/slides/slide14.xml" Id="Rc4564551b25f4655" /><Relationship Type="http://schemas.openxmlformats.org/officeDocument/2006/relationships/slide" Target="/ppt/slides/slide15.xml" Id="R255bb051b72242a6" /><Relationship Type="http://schemas.openxmlformats.org/officeDocument/2006/relationships/slide" Target="/ppt/slides/slide16.xml" Id="R47596c46bdb64842" /><Relationship Type="http://schemas.openxmlformats.org/officeDocument/2006/relationships/slide" Target="/ppt/slides/slide17.xml" Id="R763b9761d29847d5" /><Relationship Type="http://schemas.openxmlformats.org/officeDocument/2006/relationships/slide" Target="/ppt/slides/slide18.xml" Id="R6d867f7c8507463a" /><Relationship Type="http://schemas.openxmlformats.org/officeDocument/2006/relationships/slide" Target="/ppt/slides/slide19.xml" Id="Ra0797bf9ceb84b1f" /><Relationship Type="http://schemas.openxmlformats.org/officeDocument/2006/relationships/slide" Target="/ppt/slides/slide20.xml" Id="R828a58af82444bd9" /><Relationship Type="http://schemas.openxmlformats.org/officeDocument/2006/relationships/slide" Target="/ppt/slides/slide21.xml" Id="R3c701b955c58470a" /><Relationship Type="http://schemas.openxmlformats.org/officeDocument/2006/relationships/slide" Target="/ppt/slides/slide22.xml" Id="Rdba61dc1218e4dc9" /><Relationship Type="http://schemas.openxmlformats.org/officeDocument/2006/relationships/slide" Target="/ppt/slides/slide23.xml" Id="R6e4a3a1e898e4765" /><Relationship Type="http://schemas.openxmlformats.org/officeDocument/2006/relationships/slide" Target="/ppt/slides/slide24.xml" Id="R9316e738ca474a8f" /><Relationship Type="http://schemas.openxmlformats.org/officeDocument/2006/relationships/slide" Target="/ppt/slides/slide25.xml" Id="Ra1f7353f628b40a5" /><Relationship Type="http://schemas.openxmlformats.org/officeDocument/2006/relationships/slide" Target="/ppt/slides/slide26.xml" Id="R4b3d6ef1889848d8" /><Relationship Type="http://schemas.openxmlformats.org/officeDocument/2006/relationships/slide" Target="/ppt/slides/slide27.xml" Id="R1531a6b988b641cf" /><Relationship Type="http://schemas.openxmlformats.org/officeDocument/2006/relationships/slide" Target="/ppt/slides/slide28.xml" Id="Rc0ebe640e3ff4cb0" /><Relationship Type="http://schemas.openxmlformats.org/officeDocument/2006/relationships/slide" Target="/ppt/slides/slide29.xml" Id="Ra4ea5e4cf081415a" /><Relationship Type="http://schemas.openxmlformats.org/officeDocument/2006/relationships/slide" Target="/ppt/slides/slide30.xml" Id="Rf7b5000c4d3844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3d2e094d5f4d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defdfd0a994d8c" /><Relationship Type="http://schemas.openxmlformats.org/officeDocument/2006/relationships/notesMaster" Target="/ppt/notesMasters/notesMaster1.xml" Id="R615606944d9a4a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8588b0ac71d4747" /><Relationship Type="http://schemas.openxmlformats.org/officeDocument/2006/relationships/notesMaster" Target="/ppt/notesMasters/notesMaster1.xml" Id="R6f64b0694e8c4b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1611b341264b09" /><Relationship Type="http://schemas.openxmlformats.org/officeDocument/2006/relationships/notesMaster" Target="/ppt/notesMasters/notesMaster1.xml" Id="Re6de58157f4e432a" /></Relationships>
</file>

<file path=ppt/notesSlides/_rels/notesSlide4.xml.rels>&#65279;<?xml version="1.0" encoding="utf-8"?><Relationships xmlns="http://schemas.openxmlformats.org/package/2006/relationships"><Relationship Type="http://schemas.openxmlformats.org/officeDocument/2006/relationships/slide" Target="/ppt/slides/slide4.xml" Id="Rbfecbbd813944e6d" /><Relationship Type="http://schemas.openxmlformats.org/officeDocument/2006/relationships/notesMaster" Target="/ppt/notesMasters/notesMaster1.xml" Id="R432a346269b24f10" /></Relationships>
</file>

<file path=ppt/notesSlides/_rels/notesSlide5.xml.rels>&#65279;<?xml version="1.0" encoding="utf-8"?><Relationships xmlns="http://schemas.openxmlformats.org/package/2006/relationships"><Relationship Type="http://schemas.openxmlformats.org/officeDocument/2006/relationships/slide" Target="/ppt/slides/slide5.xml" Id="Reeca659c6c5f4602" /><Relationship Type="http://schemas.openxmlformats.org/officeDocument/2006/relationships/notesMaster" Target="/ppt/notesMasters/notesMaster1.xml" Id="Rd65a6cb0343c49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6d05235d88d849d1" /><Relationship Type="http://schemas.openxmlformats.org/officeDocument/2006/relationships/notesMaster" Target="/ppt/notesMasters/notesMaster1.xml" Id="R0baf3af48d574bbb"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9f6d3d378e4293" /><Relationship Type="http://schemas.openxmlformats.org/officeDocument/2006/relationships/notesMaster" Target="/ppt/notesMasters/notesMaster1.xml" Id="Rfaa3960ea5174e73"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9a7909d3c5452a" /><Relationship Type="http://schemas.openxmlformats.org/officeDocument/2006/relationships/notesMaster" Target="/ppt/notesMasters/notesMaster1.xml" Id="Rd59d09be545e4b6b"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e91f4745e34639" /><Relationship Type="http://schemas.openxmlformats.org/officeDocument/2006/relationships/notesMaster" Target="/ppt/notesMasters/notesMaster1.xml" Id="Ref5a4b735d5f47f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e30e9aeb2e4cdf" /><Relationship Type="http://schemas.openxmlformats.org/officeDocument/2006/relationships/notesMaster" Target="/ppt/notesMasters/notesMaster1.xml" Id="R2e76d8302dd74d4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e00625dbb94a15" /><Relationship Type="http://schemas.openxmlformats.org/officeDocument/2006/relationships/notesMaster" Target="/ppt/notesMasters/notesMaster1.xml" Id="R5cb484bfc25143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0b0a884f0a94db0" /><Relationship Type="http://schemas.openxmlformats.org/officeDocument/2006/relationships/notesMaster" Target="/ppt/notesMasters/notesMaster1.xml" Id="Rec0d5f10ea9347a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5c70638bcf54b74" /><Relationship Type="http://schemas.openxmlformats.org/officeDocument/2006/relationships/notesMaster" Target="/ppt/notesMasters/notesMaster1.xml" Id="Re744a67b8493435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73bce6ba2834d87" /><Relationship Type="http://schemas.openxmlformats.org/officeDocument/2006/relationships/notesMaster" Target="/ppt/notesMasters/notesMaster1.xml" Id="R6caf866e7ed94a4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e44f64375284f5d" /><Relationship Type="http://schemas.openxmlformats.org/officeDocument/2006/relationships/notesMaster" Target="/ppt/notesMasters/notesMaster1.xml" Id="R61067be20d024fc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23a41caccc14371" /><Relationship Type="http://schemas.openxmlformats.org/officeDocument/2006/relationships/notesMaster" Target="/ppt/notesMasters/notesMaster1.xml" Id="R2f79ab8ffe13426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b5072bb57f14ce9" /><Relationship Type="http://schemas.openxmlformats.org/officeDocument/2006/relationships/notesMaster" Target="/ppt/notesMasters/notesMaster1.xml" Id="R833d6d03c40148a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96e60dce527460d" /><Relationship Type="http://schemas.openxmlformats.org/officeDocument/2006/relationships/notesMaster" Target="/ppt/notesMasters/notesMaster1.xml" Id="Rd08646f2807242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7ba4fa29574d78" /><Relationship Type="http://schemas.openxmlformats.org/officeDocument/2006/relationships/notesMaster" Target="/ppt/notesMasters/notesMaster1.xml" Id="Ra560faf361bc4bb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19032b10e954eb0" /><Relationship Type="http://schemas.openxmlformats.org/officeDocument/2006/relationships/notesMaster" Target="/ppt/notesMasters/notesMaster1.xml" Id="Rb8afaa3b6daf403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64e0126b10e4474" /><Relationship Type="http://schemas.openxmlformats.org/officeDocument/2006/relationships/notesMaster" Target="/ppt/notesMasters/notesMaster1.xml" Id="R1551c4e989d34d4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48932aba40c453d" /><Relationship Type="http://schemas.openxmlformats.org/officeDocument/2006/relationships/notesMaster" Target="/ppt/notesMasters/notesMaster1.xml" Id="Rcdaacc083f1f417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7859fbc20184537" /><Relationship Type="http://schemas.openxmlformats.org/officeDocument/2006/relationships/notesMaster" Target="/ppt/notesMasters/notesMaster1.xml" Id="R074867cae57b47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9b3fea50e494900" /><Relationship Type="http://schemas.openxmlformats.org/officeDocument/2006/relationships/notesMaster" Target="/ppt/notesMasters/notesMaster1.xml" Id="Re4d85926550d4ca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ad2777b24504a8b" /><Relationship Type="http://schemas.openxmlformats.org/officeDocument/2006/relationships/notesMaster" Target="/ppt/notesMasters/notesMaster1.xml" Id="R56dd686d9dd141f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a77e5b633b04244" /><Relationship Type="http://schemas.openxmlformats.org/officeDocument/2006/relationships/notesMaster" Target="/ppt/notesMasters/notesMaster1.xml" Id="Rbb3ce783f8d945d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4bc06379f01442c" /><Relationship Type="http://schemas.openxmlformats.org/officeDocument/2006/relationships/notesMaster" Target="/ppt/notesMasters/notesMaster1.xml" Id="Rf7c41dc8d9bc42b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6cac2f4cc3e45bb" /><Relationship Type="http://schemas.openxmlformats.org/officeDocument/2006/relationships/notesMaster" Target="/ppt/notesMasters/notesMaster1.xml" Id="R1c781f7c636140e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90bd76a411d47a8" /><Relationship Type="http://schemas.openxmlformats.org/officeDocument/2006/relationships/notesMaster" Target="/ppt/notesMasters/notesMaster1.xml" Id="R373297c049744cd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3af27be64824593" /><Relationship Type="http://schemas.openxmlformats.org/officeDocument/2006/relationships/notesMaster" Target="/ppt/notesMasters/notesMaster1.xml" Id="Rd38ea0c9758e422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的“电子与控制”学习单元。本套课件共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讲稿】明确告诉学生：本单元只训练“电子与控制”。先解释知识范围，再用一句话建立核心判断，最后示范标准方法。</a:t>
            </a:r>
          </a:p>
          <a:p xmlns:a="http://schemas.openxmlformats.org/drawingml/2006/main">
            <a:r>
              <a:t>【互动提问】请用自己的话复述“闭环系统用反馈修正输出”，并举一个会触发“把传感器当执行器”的错误例子。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Which conclusion is supported by all the stated evidence? 选项为 A.Evidence-led response: The temperature sensor supplies feedback and the two thresholds reduce rapid switching.；B.Revise the claim to: The temperature sensor supplies feedback and the two thresholds reduce rapid switching.；C.The temperature sensor supplies feedback and the two thresholds reduce rapid switching.；D.Log sensor input, controller state and fan output across both thresholds.。讲解时强调：闭环系统用反馈修正输出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分步讲评：先重述题目条件，再逐步示范“画输入—处理—输出—反馈”，最后给出正确结论“The temperature sensor supplies feedback and the two thresholds reduce rapid switching.”。完整解析：The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Which limitation must remain in the final evaluation? 选项为 A.Repeat the evaluation after this step: Log sensor input, controller state and fan output across both thresholds.；B.The temperature sensor supplies feedback and the two thresholds reduce rapid switching.；C.The motor is the actuator, not the feedback measurement.；D.Evidence-led response: The temperature sensor supplies feedback and the two thresholds reduce rapid switching.。讲解时强调：闭环系统用反馈修正输出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分步讲评：先重述题目条件，再逐步示范“画输入—处理—输出—反馈”，最后给出正确结论“The motor is the actuator, not the feedback measurement.”。完整解析：The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【原创训练材料｜参数为训练所设】A greenhouse fan starts above the set temperature and stops only after the sensor reports that temperature has fallen below the lower threshold.
A draft makes an absolute claim. Which revision is defensible? 选项为 A.Log sensor input, controller state and fan output across both thresholds.；B.Revise the claim to: The temperature sensor supplies feedback and the two thresholds reduce rapid switching.；C.The motor is the actuator, not the feedback measurement.；D.Repeat the evaluation after this step: Log sensor input, controller state and fan output across both thresholds.。讲解时强调：闭环系统用反馈修正输出</a:t>
            </a:r>
          </a:p>
          <a:p xmlns:a="http://schemas.openxmlformats.org/drawingml/2006/main">
            <a:r>
              <a:t>【互动提问】你的第一步是什么？这个步骤依赖哪一个条件？</a:t>
            </a:r>
          </a:p>
          <a:p xmlns:a="http://schemas.openxmlformats.org/drawingml/2006/main">
            <a:r>
              <a:t>【预期回答】学生能说出“画输入—处理—输出—反馈”中的起始动作，并避开“把传感器当执行器”。</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分步讲评：先重述题目条件，再逐步示范“画输入—处理—输出—反馈”，最后给出正确结论“Revise the claim to: The temperature sensor supplies feedback and the two thresholds reduce rapid switching.”。完整解析：The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【预期回答】学生能把失分归入“把传感器当执行器”或更精确的个人错因，并写出可执行检查动作。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讲稿】逐项解释“电子与控制”中的专有名词、符号、对象和单位。特别强调：把传感器当执行器</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讲稿】用“条件—表示—方法—核验”重建本知识点。示范时逐步引用：画输入—处理—输出—反馈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讲稿】带学生逐句读取任务，不先求答案。要求指出材料中的有效条件，再按“画输入—处理—输出—反馈”作答。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讲稿】先展示错误路径，再用解析链复原第一失分点。禁止只说“粗心”；必须落到“把传感器当执行器”或更精确的动作。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9cb5d146de495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8de47f5e2140aa" /><Relationship Type="http://schemas.openxmlformats.org/officeDocument/2006/relationships/slideLayout" Target="/ppt/slideLayouts/slideLayout1.xml" Id="R3b0037cb184543f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0037cb184543f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e240f6842364bf3" /><Relationship Type="http://schemas.openxmlformats.org/officeDocument/2006/relationships/image" Target="/ppt/media/image.png" Id="Rb9c29a885e3649bd" /><Relationship Type="http://schemas.openxmlformats.org/officeDocument/2006/relationships/notesSlide" Target="/ppt/notesSlides/notesSlide1.xml" Id="Rdda877962bf84c1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7ba42c7d9a44713" /><Relationship Type="http://schemas.openxmlformats.org/officeDocument/2006/relationships/image" Target="/ppt/media/image2.png" Id="R7ef4be7bf1bf43da" /><Relationship Type="http://schemas.openxmlformats.org/officeDocument/2006/relationships/notesSlide" Target="/ppt/notesSlides/notesSlide2.xml" Id="R15db3c655e30441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599c07fbf664356" /><Relationship Type="http://schemas.openxmlformats.org/officeDocument/2006/relationships/image" Target="/ppt/media/image3.png" Id="Rf725af09912e42bf" /><Relationship Type="http://schemas.openxmlformats.org/officeDocument/2006/relationships/notesSlide" Target="/ppt/notesSlides/notesSlide3.xml" Id="R441a9114da3542b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449f19632164ef7" /><Relationship Type="http://schemas.openxmlformats.org/officeDocument/2006/relationships/image" Target="/ppt/media/image4.png" Id="Ref4a34fbd26946af" /><Relationship Type="http://schemas.openxmlformats.org/officeDocument/2006/relationships/notesSlide" Target="/ppt/notesSlides/notesSlide4.xml" Id="R0635beb38ba7412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3affde2fc2d4795" /><Relationship Type="http://schemas.openxmlformats.org/officeDocument/2006/relationships/image" Target="/ppt/media/image5.png" Id="R20ee9c8542e34ddc" /><Relationship Type="http://schemas.openxmlformats.org/officeDocument/2006/relationships/notesSlide" Target="/ppt/notesSlides/notesSlide5.xml" Id="R5e4255bf6dc547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fb3148b601e458e" /><Relationship Type="http://schemas.openxmlformats.org/officeDocument/2006/relationships/image" Target="/ppt/media/image6.png" Id="R89c722200eef4cbb" /><Relationship Type="http://schemas.openxmlformats.org/officeDocument/2006/relationships/notesSlide" Target="/ppt/notesSlides/notesSlide6.xml" Id="Ra426f57b215047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f73b4014a954b40" /><Relationship Type="http://schemas.openxmlformats.org/officeDocument/2006/relationships/image" Target="/ppt/media/image7.png" Id="Rcfa1e574484c41a0" /><Relationship Type="http://schemas.openxmlformats.org/officeDocument/2006/relationships/notesSlide" Target="/ppt/notesSlides/notesSlide7.xml" Id="Rf47c1bc6b6b84f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2af409deb854ad9" /><Relationship Type="http://schemas.openxmlformats.org/officeDocument/2006/relationships/image" Target="/ppt/media/image8.png" Id="R0f4e23c5e9cc4b96" /><Relationship Type="http://schemas.openxmlformats.org/officeDocument/2006/relationships/notesSlide" Target="/ppt/notesSlides/notesSlide8.xml" Id="Ra67a5614bde24e2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af4b98806454ca9" /><Relationship Type="http://schemas.openxmlformats.org/officeDocument/2006/relationships/image" Target="/ppt/media/image9.png" Id="Rff4812e737964e2a" /><Relationship Type="http://schemas.openxmlformats.org/officeDocument/2006/relationships/notesSlide" Target="/ppt/notesSlides/notesSlide9.xml" Id="R2069a8bf32fe457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606f143764f469a" /><Relationship Type="http://schemas.openxmlformats.org/officeDocument/2006/relationships/image" Target="/ppt/media/image10.png" Id="R17a23a60a7814001" /><Relationship Type="http://schemas.openxmlformats.org/officeDocument/2006/relationships/notesSlide" Target="/ppt/notesSlides/notesSlide10.xml" Id="R6201a2915cf74c6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0d2a316b2f84b39" /><Relationship Type="http://schemas.openxmlformats.org/officeDocument/2006/relationships/image" Target="/ppt/media/image11.png" Id="R8ab9d0ca033a499a" /><Relationship Type="http://schemas.openxmlformats.org/officeDocument/2006/relationships/notesSlide" Target="/ppt/notesSlides/notesSlide11.xml" Id="R103afd3bbada45c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9e88dfe9978463b" /><Relationship Type="http://schemas.openxmlformats.org/officeDocument/2006/relationships/image" Target="/ppt/media/image12.png" Id="Rb92e65e9461f491a" /><Relationship Type="http://schemas.openxmlformats.org/officeDocument/2006/relationships/notesSlide" Target="/ppt/notesSlides/notesSlide12.xml" Id="Rfb3223528c3e45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f1d09d6596e34585" /><Relationship Type="http://schemas.openxmlformats.org/officeDocument/2006/relationships/image" Target="/ppt/media/image13.png" Id="R6b1cc055a7354104" /><Relationship Type="http://schemas.openxmlformats.org/officeDocument/2006/relationships/notesSlide" Target="/ppt/notesSlides/notesSlide13.xml" Id="Rddb391532d4b433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a7876f38f95470c" /><Relationship Type="http://schemas.openxmlformats.org/officeDocument/2006/relationships/image" Target="/ppt/media/image14.png" Id="Rcc9f4cbafdfb45bf" /><Relationship Type="http://schemas.openxmlformats.org/officeDocument/2006/relationships/notesSlide" Target="/ppt/notesSlides/notesSlide14.xml" Id="R94c43aaaa2394ac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084fb4c350844fe" /><Relationship Type="http://schemas.openxmlformats.org/officeDocument/2006/relationships/image" Target="/ppt/media/image15.png" Id="Radce7190bb024c67" /><Relationship Type="http://schemas.openxmlformats.org/officeDocument/2006/relationships/notesSlide" Target="/ppt/notesSlides/notesSlide15.xml" Id="Rad2326feda9f47d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1160b4dc30841e0" /><Relationship Type="http://schemas.openxmlformats.org/officeDocument/2006/relationships/image" Target="/ppt/media/image16.png" Id="Rbb3377ad5ddf481c" /><Relationship Type="http://schemas.openxmlformats.org/officeDocument/2006/relationships/notesSlide" Target="/ppt/notesSlides/notesSlide16.xml" Id="Rb0e070ab8215487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21dbffbd3b24fff" /><Relationship Type="http://schemas.openxmlformats.org/officeDocument/2006/relationships/image" Target="/ppt/media/image17.png" Id="R33fe899d37284c0e" /><Relationship Type="http://schemas.openxmlformats.org/officeDocument/2006/relationships/notesSlide" Target="/ppt/notesSlides/notesSlide17.xml" Id="R7ec2509ad702411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c9befd06b444ea0" /><Relationship Type="http://schemas.openxmlformats.org/officeDocument/2006/relationships/image" Target="/ppt/media/image18.png" Id="R75b586e2a55d406d" /><Relationship Type="http://schemas.openxmlformats.org/officeDocument/2006/relationships/notesSlide" Target="/ppt/notesSlides/notesSlide18.xml" Id="R38343a153ca8488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3c23faf3cf474aec" /><Relationship Type="http://schemas.openxmlformats.org/officeDocument/2006/relationships/image" Target="/ppt/media/image19.png" Id="Rb83711193a524f39" /><Relationship Type="http://schemas.openxmlformats.org/officeDocument/2006/relationships/notesSlide" Target="/ppt/notesSlides/notesSlide19.xml" Id="Rc39844c0a3ad4c0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42693fafc3d74b2e" /><Relationship Type="http://schemas.openxmlformats.org/officeDocument/2006/relationships/image" Target="/ppt/media/image20.png" Id="R2f6d813ca54642f4" /><Relationship Type="http://schemas.openxmlformats.org/officeDocument/2006/relationships/notesSlide" Target="/ppt/notesSlides/notesSlide20.xml" Id="Rce9800632ab141d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63a80a303524649" /><Relationship Type="http://schemas.openxmlformats.org/officeDocument/2006/relationships/image" Target="/ppt/media/image21.png" Id="Rab8cdaf4048f49e2" /><Relationship Type="http://schemas.openxmlformats.org/officeDocument/2006/relationships/notesSlide" Target="/ppt/notesSlides/notesSlide21.xml" Id="R34f8461b00f44a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4f110b5c29a4ceb" /><Relationship Type="http://schemas.openxmlformats.org/officeDocument/2006/relationships/image" Target="/ppt/media/image22.png" Id="R201ebb952fb24710" /><Relationship Type="http://schemas.openxmlformats.org/officeDocument/2006/relationships/notesSlide" Target="/ppt/notesSlides/notesSlide22.xml" Id="R787e58a9376d4e4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b47849e87ac4ed2" /><Relationship Type="http://schemas.openxmlformats.org/officeDocument/2006/relationships/image" Target="/ppt/media/image23.png" Id="R53b225431ede4ff6" /><Relationship Type="http://schemas.openxmlformats.org/officeDocument/2006/relationships/notesSlide" Target="/ppt/notesSlides/notesSlide23.xml" Id="R67956c4909994b1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c25a69e46e941b6" /><Relationship Type="http://schemas.openxmlformats.org/officeDocument/2006/relationships/image" Target="/ppt/media/image24.png" Id="R98b8a4c3932446fa" /><Relationship Type="http://schemas.openxmlformats.org/officeDocument/2006/relationships/notesSlide" Target="/ppt/notesSlides/notesSlide24.xml" Id="R18fa57d352314cc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3e1841ee33e4580" /><Relationship Type="http://schemas.openxmlformats.org/officeDocument/2006/relationships/image" Target="/ppt/media/image25.png" Id="Re898bcb801cf4d49" /><Relationship Type="http://schemas.openxmlformats.org/officeDocument/2006/relationships/notesSlide" Target="/ppt/notesSlides/notesSlide25.xml" Id="R70bee8b5352140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f99fe87d4a5b464c" /><Relationship Type="http://schemas.openxmlformats.org/officeDocument/2006/relationships/image" Target="/ppt/media/image26.png" Id="Rceb673414b504aba" /><Relationship Type="http://schemas.openxmlformats.org/officeDocument/2006/relationships/notesSlide" Target="/ppt/notesSlides/notesSlide26.xml" Id="R195c33ec4d124cb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131838a979d64194" /><Relationship Type="http://schemas.openxmlformats.org/officeDocument/2006/relationships/image" Target="/ppt/media/image27.png" Id="R36c734bf55d240bd" /><Relationship Type="http://schemas.openxmlformats.org/officeDocument/2006/relationships/notesSlide" Target="/ppt/notesSlides/notesSlide27.xml" Id="R48098bb8480f4ec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752683bcc134a54" /><Relationship Type="http://schemas.openxmlformats.org/officeDocument/2006/relationships/image" Target="/ppt/media/image28.png" Id="R4936b09815db4385" /><Relationship Type="http://schemas.openxmlformats.org/officeDocument/2006/relationships/notesSlide" Target="/ppt/notesSlides/notesSlide28.xml" Id="R4400b01f37d8472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1c93115ce914002" /><Relationship Type="http://schemas.openxmlformats.org/officeDocument/2006/relationships/image" Target="/ppt/media/image29.png" Id="R6d9177fd9f7648cf" /><Relationship Type="http://schemas.openxmlformats.org/officeDocument/2006/relationships/notesSlide" Target="/ppt/notesSlides/notesSlide29.xml" Id="Red647ccfca2b411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82b953ed75543a0" /><Relationship Type="http://schemas.openxmlformats.org/officeDocument/2006/relationships/image" Target="/ppt/media/image30.png" Id="R10ff090961e14a20" /><Relationship Type="http://schemas.openxmlformats.org/officeDocument/2006/relationships/notesSlide" Target="/ppt/notesSlides/notesSlide30.xml" Id="R405ead78540149c6"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6C7AEE6-C60E-4175-BA22-42FD1BBA377F}"/>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66C59B5-B679-45FE-A291-C6FB074163F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99853254-720E-43C0-8EBC-D390274394E6}"/>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792016C2-5793-4A49-BBAF-770455D047CC}"/>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电子与控制</a:t>
            </a:r>
          </a:p>
        </p:txBody>
      </p:sp>
      <p:sp>
        <p:nvSpPr>
          <p:cNvPr id="5" name="">
            <a:extLst xmlns:a="http://schemas.openxmlformats.org/drawingml/2006/main">
              <a:ext uri="{FF2B5EF4-FFF2-40B4-BE49-F238E27FC236}">
                <a16:creationId xmlns:a16="http://schemas.microsoft.com/office/drawing/2014/main" id="{90C938B3-626F-4FF5-B1EA-F2C1B61344DE}"/>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传感、逻辑、反馈、执行器和微控制器。</a:t>
            </a:r>
          </a:p>
        </p:txBody>
      </p:sp>
      <p:sp>
        <p:nvSpPr>
          <p:cNvPr id="6" name="">
            <a:extLst xmlns:a="http://schemas.openxmlformats.org/drawingml/2006/main">
              <a:ext uri="{FF2B5EF4-FFF2-40B4-BE49-F238E27FC236}">
                <a16:creationId xmlns:a16="http://schemas.microsoft.com/office/drawing/2014/main" id="{9B54DBDF-2F62-4E09-9827-8108DCE31369}"/>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825A3126-0C2E-44F7-80EF-58675538FD9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BC60A87E-EB11-4F1F-BED6-FAE47069B6FE}"/>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309749DD-6FE9-4913-8B49-E231882B47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9c29a885e3649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DA08BBD5-64B1-4D0E-B6D2-DD2EF413A344}"/>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09855153-A4A1-4B00-B2F6-A81019972EC2}"/>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AEF3A781-206F-405C-A319-E2D347291123}"/>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A19D60F8-EE7E-4675-B25D-0C3EEC0BBC41}"/>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4A7B2835-1588-4733-B218-ADD4186E6DA6}"/>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B366EEA2-EE09-4566-BAA9-B41EEF12A4B5}"/>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4EBF9610-F928-4F6E-821A-AF704C2381F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6E4C9D1-C897-4385-88D8-B1BFB60F34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9" name="">
            <a:extLst xmlns:a="http://schemas.openxmlformats.org/drawingml/2006/main">
              <a:ext uri="{FF2B5EF4-FFF2-40B4-BE49-F238E27FC236}">
                <a16:creationId xmlns:a16="http://schemas.microsoft.com/office/drawing/2014/main" id="{30A947FE-DF21-4E52-AF71-65DBA263B2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98000700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C74F699D-8DFD-46A4-89F3-5BC64011AA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E975A99C-38B3-4F67-8858-9D8018F4E2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7ef4be7bf1bf43d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C3AA48-4BD4-4679-9807-987AF6F675D7}"/>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B0FCC838-6AD4-4757-84FA-3F9FFAC80BD2}"/>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A5433F1-2BBB-45E3-A8F3-FBA122229B2D}"/>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41038EC8-DF6C-4C1F-BAAF-14895999FA2C}"/>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6D80E4BE-E472-4C67-93A9-EB50DE63AC4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7DE71069-810A-4D7A-A81B-0A56018B678E}"/>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8EB7F8BF-FB03-4B99-9B90-E0B51EA467E1}"/>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89BCAB9-1969-4888-9F5D-F4D1F7BDD3CA}"/>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0992FD6-AD0C-4068-8F12-51152BB6B15A}"/>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0AAC7283-6A37-4BBF-ABF7-D7A5F64B86B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C22D1F37-DB5B-4E32-9177-47356C1BF85A}"/>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19C93BBA-9045-4062-81AA-C0069F27249A}"/>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034C4474-A917-475A-8971-5C9C1B3A5E93}"/>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C012BE72-9CC7-45EB-8E04-8FABDA2F84FD}"/>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E49CC274-2AF0-4E84-98A0-20FC3860890B}"/>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606AC0A3-F505-4BAF-AA79-B54C5989D049}"/>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8B6E281A-2FF5-424A-9953-5F78C27747DD}"/>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成功标准｜闭环系统用反馈修正输出</a:t>
            </a:r>
          </a:p>
        </p:txBody>
      </p:sp>
      <p:sp>
        <p:nvSpPr>
          <p:cNvPr id="21" name="">
            <a:extLst xmlns:a="http://schemas.openxmlformats.org/drawingml/2006/main">
              <a:ext uri="{FF2B5EF4-FFF2-40B4-BE49-F238E27FC236}">
                <a16:creationId xmlns:a16="http://schemas.microsoft.com/office/drawing/2014/main" id="{78D85B26-4C14-408E-8FB7-E476AAE2D6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D535844-E65F-463A-9ECA-CB476DAA4FA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3" name="">
            <a:extLst xmlns:a="http://schemas.openxmlformats.org/drawingml/2006/main">
              <a:ext uri="{FF2B5EF4-FFF2-40B4-BE49-F238E27FC236}">
                <a16:creationId xmlns:a16="http://schemas.microsoft.com/office/drawing/2014/main" id="{A8468E4F-5ED7-4DE7-9D11-942CC4155C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98516411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22E7E66-FACC-41EC-93CA-795F5375C3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E0A6BD9B-3B06-4A65-94C5-A5FEC1C869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725af09912e42b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1B58BC-C6C7-4FCC-BB8A-C3B6A65CEF31}"/>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电子与控制</a:t>
            </a:r>
          </a:p>
        </p:txBody>
      </p:sp>
      <p:sp>
        <p:nvSpPr>
          <p:cNvPr id="5" name="">
            <a:extLst xmlns:a="http://schemas.openxmlformats.org/drawingml/2006/main">
              <a:ext uri="{FF2B5EF4-FFF2-40B4-BE49-F238E27FC236}">
                <a16:creationId xmlns:a16="http://schemas.microsoft.com/office/drawing/2014/main" id="{8E2721D2-24F3-4A7A-9E5A-7D4EFB35B7A9}"/>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F631A37-19FB-4ABB-B1CB-E0F68EC49CCE}"/>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C42C0C5-38C6-41BA-9B96-D008EE3E0B41}"/>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75BC4B7-7EB7-4D0D-B20B-ED4E9090CC4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闭环系统用反馈修正输出</a:t>
            </a:r>
          </a:p>
        </p:txBody>
      </p:sp>
      <p:sp>
        <p:nvSpPr>
          <p:cNvPr id="9" name="">
            <a:extLst xmlns:a="http://schemas.openxmlformats.org/drawingml/2006/main">
              <a:ext uri="{FF2B5EF4-FFF2-40B4-BE49-F238E27FC236}">
                <a16:creationId xmlns:a16="http://schemas.microsoft.com/office/drawing/2014/main" id="{14C38537-D9BC-4360-A1D5-3F96DC1C5689}"/>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边界提醒｜把传感器当执行器</a:t>
            </a:r>
          </a:p>
        </p:txBody>
      </p:sp>
      <p:sp>
        <p:nvSpPr>
          <p:cNvPr id="10" name="">
            <a:extLst xmlns:a="http://schemas.openxmlformats.org/drawingml/2006/main">
              <a:ext uri="{FF2B5EF4-FFF2-40B4-BE49-F238E27FC236}">
                <a16:creationId xmlns:a16="http://schemas.microsoft.com/office/drawing/2014/main" id="{B54604A6-291E-4F71-8C26-E318697AF82D}"/>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1D836647-0FC3-457E-91A7-4B10C49F4B40}"/>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F9991F8B-7F71-49ED-9890-8BAAB8FE2434}"/>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传感、逻辑、反馈、执行器和微控制器。</a:t>
            </a:r>
          </a:p>
        </p:txBody>
      </p:sp>
      <p:sp>
        <p:nvSpPr>
          <p:cNvPr id="13" name="">
            <a:extLst xmlns:a="http://schemas.openxmlformats.org/drawingml/2006/main">
              <a:ext uri="{FF2B5EF4-FFF2-40B4-BE49-F238E27FC236}">
                <a16:creationId xmlns:a16="http://schemas.microsoft.com/office/drawing/2014/main" id="{6EE2CACE-790A-4C6A-93CC-BCCDC8EFA57B}"/>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4C37C8F-7B13-48E5-A812-CA25B418515E}"/>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6613AF0E-64F3-4EFC-B1AF-B439FCC33279}"/>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画输入—处理—输出—反馈</a:t>
            </a:r>
          </a:p>
        </p:txBody>
      </p:sp>
      <p:sp>
        <p:nvSpPr>
          <p:cNvPr id="16" name="">
            <a:extLst xmlns:a="http://schemas.openxmlformats.org/drawingml/2006/main">
              <a:ext uri="{FF2B5EF4-FFF2-40B4-BE49-F238E27FC236}">
                <a16:creationId xmlns:a16="http://schemas.microsoft.com/office/drawing/2014/main" id="{BBF94186-01EF-40CF-8D53-883F2B04883F}"/>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B1313E2A-9373-4EF8-B448-CF5B58344F5E}"/>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B81FE866-B859-41C4-A1E9-229E22C693A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F4D8470-600B-4B76-B15E-46FD50CA488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03BDBDF9-A951-4B13-B45C-091E8C3418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732770391"/>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415AE6B-2723-4033-AA2C-BB44C86D817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BE88B84D-1EE9-4FA2-884A-71A58EF42E9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f4a34fbd26946a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C28537-BAA7-44E9-BDE4-C8126B38EA2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61B2E4FA-5FDD-4756-9C08-134230ED4C5B}"/>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3A93F02-9EF6-48DA-86C7-00FDDE79BAA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能解释“闭环系统用反馈修正输出”，并识别一个反例或边界。</a:t>
            </a:r>
          </a:p>
        </p:txBody>
      </p:sp>
      <p:sp>
        <p:nvSpPr>
          <p:cNvPr id="7" name="">
            <a:extLst xmlns:a="http://schemas.openxmlformats.org/drawingml/2006/main">
              <a:ext uri="{FF2B5EF4-FFF2-40B4-BE49-F238E27FC236}">
                <a16:creationId xmlns:a16="http://schemas.microsoft.com/office/drawing/2014/main" id="{33EB4A3C-30D9-4793-800C-C6C8C455123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04782037-BD46-430C-81F9-320FC297D5F4}"/>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EB3DEEB1-1504-4BC3-8A91-B1A047E9CC9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th…</a:t>
            </a:r>
          </a:p>
        </p:txBody>
      </p:sp>
      <p:sp>
        <p:nvSpPr>
          <p:cNvPr id="10" name="">
            <a:extLst xmlns:a="http://schemas.openxmlformats.org/drawingml/2006/main">
              <a:ext uri="{FF2B5EF4-FFF2-40B4-BE49-F238E27FC236}">
                <a16:creationId xmlns:a16="http://schemas.microsoft.com/office/drawing/2014/main" id="{B3C81542-2053-4507-B2A5-DA72981B4498}"/>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D866B816-37A3-4E58-AB1D-FD56A99DA19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704675BB-D36E-46EA-B6D4-6A7DA7615EA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3534571-8A13-4AF4-ACE3-3183C2BF7487}"/>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BD430415-FC48-4267-A41C-4BDF6D34F2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0CDF716-3C7B-47BC-9DA2-F937FC5490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D98F6F5-38E9-4CD4-BA22-8D4F82EE275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7" name="">
            <a:extLst xmlns:a="http://schemas.openxmlformats.org/drawingml/2006/main">
              <a:ext uri="{FF2B5EF4-FFF2-40B4-BE49-F238E27FC236}">
                <a16:creationId xmlns:a16="http://schemas.microsoft.com/office/drawing/2014/main" id="{F0596896-F958-47CE-BB80-B1B4F804B7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60737382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F97487A-FEF9-4DBE-97FD-7F5407A647B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8DFF8CAE-B1EE-46FA-B1E0-260F33997A6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20ee9c8542e34dd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BFDC535-9A24-419E-B3D3-70E8B23BCC4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34508B5-D260-4C78-9FEF-63EA98F767D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8BCEFDD0-48C2-4F3E-977F-F861919FBD8C}"/>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21A93E1-38CA-4815-B17E-2BF698C3A243}"/>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C96028E-E55C-444C-BA0C-FEF7061F0DB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7851296B-490A-446C-A9CF-F0591BBA621C}"/>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88BA91D-E305-4A45-B14A-01FA8421B26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855B7C06-1D35-4DEA-8002-A9ABC8A2764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503FDE0-BBC4-459C-8DC7-11151A8C9CB7}"/>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5692E284-9F97-4E75-985A-FC186F9D2E70}"/>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AC8860DD-7185-40F7-882C-539306C38D52}"/>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C4C1136E-A79A-435A-92D9-BDE6AC93ABF1}"/>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75C19194-B7C8-4C7E-9ED5-E7049CD6251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F107EF6A-D69D-422E-B6DD-2D3A033026F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greenhouse fan starts above the set temp…</a:t>
            </a:r>
          </a:p>
        </p:txBody>
      </p:sp>
      <p:sp>
        <p:nvSpPr>
          <p:cNvPr id="18" name="">
            <a:extLst xmlns:a="http://schemas.openxmlformats.org/drawingml/2006/main">
              <a:ext uri="{FF2B5EF4-FFF2-40B4-BE49-F238E27FC236}">
                <a16:creationId xmlns:a16="http://schemas.microsoft.com/office/drawing/2014/main" id="{5888EC72-FA3D-4C80-B868-4FFF86A7121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4557DE2-FB3F-4D5F-9AAF-63855A372374}"/>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33A1EB5F-2A15-4BCB-864C-982F7928ADA3}"/>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temperature sensor supplies feedback and the two thresholds reduc…</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46B70A26-246F-4F2F-830E-491CCCBD1B9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4DD5F580-AB18-4858-928A-E4CA9610668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7C6ED35-B9C1-4EDB-A9B2-71BA6C4E753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4" name="">
            <a:extLst xmlns:a="http://schemas.openxmlformats.org/drawingml/2006/main">
              <a:ext uri="{FF2B5EF4-FFF2-40B4-BE49-F238E27FC236}">
                <a16:creationId xmlns:a16="http://schemas.microsoft.com/office/drawing/2014/main" id="{1CEBB630-03BF-4291-A030-E320F7B121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1957390592"/>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9AA16D9-F892-4C8E-96AE-CD1A09BF737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EB5A6AF0-6AD6-419A-9417-C28E3EACC4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9c722200eef4cb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8D7E0AC-E6C7-4ADF-B0F7-84C94E736DA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6B39A54-1E4F-4756-9C6F-802EBF3D9DA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DB6B177-D9E6-4223-95B3-E35CD01DF04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6455621-8EEB-491D-894D-470B7E03DD17}"/>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335CAF29-8806-4D3B-A54B-308F6C5452A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B86C1406-718C-41CD-AE37-98ABAD515D7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E80D12C-F446-425C-AF9A-8D1310F9279F}"/>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6FBC2C6F-3161-4566-AFAC-B87597FB66B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A21AD52-7B63-47E5-BF78-86B4023C19AF}"/>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FCC3EB3-46AC-41D6-B36B-181C9A8938A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67FE114-B084-4DBD-A002-93EC1DEF4A3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9C8AB37-509F-4741-B274-44AC4EAEFEF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EB5EC42-E9F6-429C-BF37-1C27901BEB16}"/>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E8DAA1AE-1AD8-4283-B96E-5424207E42F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8F7FA9B-7DFC-4BC1-8553-B0B374A67E8B}"/>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A800DDF7-0408-4948-838A-A7F395AB385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EC79F49-B7A2-43EA-822E-BE12033E97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9FAB1A8-500C-4379-B360-F4D5B53127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EB07CFD2-B489-41E6-9ED1-FB163C20EED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80541888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DA4A4CD-AC6B-4BD4-9869-0D29431B10F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16F5CBD3-BB12-408C-84C9-06EEE41CEF7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fa1e574484c41a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830FB3-9449-4A02-A36C-72FABE36974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8F89030-05D2-4D9E-A4F6-DFAEB368F64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75C2D2E-E124-4B5C-9D13-FDDDFC1CDB2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CED7678-B462-40B4-B3BE-8347EBEFC02E}"/>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FC54FD86-D8A4-4D5F-9F45-A41B38CEC8D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B0D3769-ACA1-4024-B126-669C3317CC3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F27E7A3-0497-4D14-A91C-8A34F854570B}"/>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FEE7444D-18EA-420F-8517-958387956EF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0AC2EBA-60EA-4435-A1C3-FD908E7C7D1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23CE217-D38B-483F-BD6B-3DBF178EF24D}"/>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F8D9CE42-38F1-4A62-9B1D-28B022FBFD9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D912BC2-62EF-4EEF-AFD9-65438F250D6B}"/>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95CFCC1-9C14-4443-88FD-088FD8F72A4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705AAFC2-C23D-4F0A-8939-C4FACCC7B3E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EAE22454-252E-42B6-B2A1-77FCD9DD8F2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3248E29-5B06-4B55-9DD7-A4E91C92FDE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3A4D7DED-4431-462F-8217-EE70AE75C3B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10258483"/>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16763BA-2942-403F-8EFE-A2F3D469007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AF41986B-CDB6-4EA0-9F87-D4B804D754E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f4e23c5e9cc4b9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7C40F0-E2BA-4D73-B89A-7446339133F0}"/>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A25E59F-79DA-4C3E-A04C-23E75152573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402ECB2-6410-43D3-8B8E-CF1DB4F23B50}"/>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820AD5F3-3FF7-44AE-ABB8-C5D4E895701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59903BC1-EF2F-4BCE-87FB-F4A498F6DD9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F2DEF24A-E5D2-4555-B624-6871A1B4F91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7A53D71D-B30B-4548-8E1A-20F72677C99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56F536D7-6DB2-405C-8011-C69FACA9455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9B57160-11CC-4BA4-BD2E-53651F6A55C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966303E-560D-4C76-8ACA-7B11E32B549A}"/>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A3694129-D6A5-46DD-8303-21C966D6C48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8F05E71-8C6B-4ACA-9938-AED7250A7006}"/>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40E0AF9-BF28-4104-9F03-9637CF5C3D9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402EBC1F-47DC-43A8-81A9-41A3831ED427}"/>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37BD3CF-617E-4445-B91A-D7A80E1F2E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0275BC5-7843-4F2A-AC66-A8383070186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FC904575-0311-497D-A278-7EC1C967AF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172351311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40B35F9-0AEF-4908-A156-7C3ED166F0D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76A4FC10-ECDE-4C57-96DC-A0AAB7DE7E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f4812e737964e2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F55EFCF-EC41-4FBF-842A-09277C12F61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3202A77-BFE8-45E4-9732-53205224981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BBEA783-4830-4517-802D-4D4D5D77722F}"/>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B6FEE663-35A1-4C3D-83DB-9FA43CC94EB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th…</a:t>
            </a:r>
          </a:p>
        </p:txBody>
      </p:sp>
      <p:sp>
        <p:nvSpPr>
          <p:cNvPr id="8" name="">
            <a:extLst xmlns:a="http://schemas.openxmlformats.org/drawingml/2006/main">
              <a:ext uri="{FF2B5EF4-FFF2-40B4-BE49-F238E27FC236}">
                <a16:creationId xmlns:a16="http://schemas.microsoft.com/office/drawing/2014/main" id="{CBAA8B09-C922-4BBE-BD8D-2B37D7CE1FD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521B1026-2187-43EF-94D6-A4CF490E3BA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4388AEC-FF2F-4C74-BFEF-91D0F7E5AE3B}"/>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7FC6925-F741-478A-BA8C-F6BE2BA87E04}"/>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FFC18D3A-BD0C-427C-96EC-6ECF6682AD5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719B6EF-1AA6-4452-B2A7-094427D4167A}"/>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198C1D3-8762-4B27-BA3E-1527B3D7844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B68C4B4-3331-4ECF-94B5-9ED99A8DA59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FC928B47-108D-44C4-BE7C-AD2239A3B01A}"/>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918F9C3-1204-4696-882E-86BD6B65A15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BAB58E0-9300-4557-9932-5871D3F2C88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77A7020-8D6E-447D-8F3F-922CF379D20F}"/>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B5DAEDC-98B9-4379-890E-6B52876BC6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9F08BEE-EB68-41FB-B0F5-3357EFB9520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15616852-D5F5-48CE-BBE9-EB7EAFF1B03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386140772"/>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E3E238F-2540-42FC-9FB0-B2574BEF8C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FAFEDDD3-FC8D-4F4D-9D20-E51C4B67F3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7a23a60a781400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E0FC04D-5AA3-4900-8553-96374A61EEA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0AF7298-B2BA-46F6-AB26-A96C2B5FA1B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04F8F9F-A425-4A8D-9EC1-E77EE7B4D43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B98EB09-12C1-4E64-BB7C-2171BC57BBB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8A4D677-BD78-4C47-BD56-FE711DCD7CF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greenhouse…</a:t>
            </a:r>
          </a:p>
        </p:txBody>
      </p:sp>
      <p:sp>
        <p:nvSpPr>
          <p:cNvPr id="9" name="">
            <a:extLst xmlns:a="http://schemas.openxmlformats.org/drawingml/2006/main">
              <a:ext uri="{FF2B5EF4-FFF2-40B4-BE49-F238E27FC236}">
                <a16:creationId xmlns:a16="http://schemas.microsoft.com/office/drawing/2014/main" id="{2A165055-40DF-4FCA-B5AD-363B8BC28B0A}"/>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444A1625-4DBE-408A-9D5E-863F706D783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46544FE-C56A-4B0A-AA2B-1EEFE842B5D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FF211BB-C7AD-4803-A961-3CC5B3E8FAE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greenhouse fan star…</a:t>
            </a:r>
          </a:p>
        </p:txBody>
      </p:sp>
      <p:sp>
        <p:nvSpPr>
          <p:cNvPr id="13" name="">
            <a:extLst xmlns:a="http://schemas.openxmlformats.org/drawingml/2006/main">
              <a:ext uri="{FF2B5EF4-FFF2-40B4-BE49-F238E27FC236}">
                <a16:creationId xmlns:a16="http://schemas.microsoft.com/office/drawing/2014/main" id="{2BBC7C92-9F0D-4EEC-84C3-BF2CA794489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ED927CD-B472-464D-8AE6-685EA944B44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12674AF-E398-4618-9937-39887F135ED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9C4EA0D-DEF0-47FE-9762-F28D9FD325A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star…</a:t>
            </a:r>
          </a:p>
        </p:txBody>
      </p:sp>
      <p:sp>
        <p:nvSpPr>
          <p:cNvPr id="17" name="">
            <a:extLst xmlns:a="http://schemas.openxmlformats.org/drawingml/2006/main">
              <a:ext uri="{FF2B5EF4-FFF2-40B4-BE49-F238E27FC236}">
                <a16:creationId xmlns:a16="http://schemas.microsoft.com/office/drawing/2014/main" id="{02BF7A22-6610-4053-8253-84D83E085BD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74EF0E5-FBAA-4C22-B5A4-A1AC2BF3056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EFD08B5-EF17-4E2F-91F7-CC57DEC6344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0F1A0B34-3A0F-41D4-9AA2-EBB2D711BCC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82753784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BEE2062-C2ED-4EC4-9C94-7310D3257E2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CF14FB1F-E196-4F69-B9A0-E92A3B7CB3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ab9d0ca033a499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0B470C-459B-48A6-B021-A84FE8ACAD3A}"/>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258EB50-F003-4E6A-B9AF-C514768302E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F9D03B6-8E12-4D61-A544-6F661A817EB6}"/>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7913028-1AF1-428E-88C8-577453E9780F}"/>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0BC75969-BB39-4F97-A3A4-C0117BD81F10}"/>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FA91610-6106-4BE3-8F63-2C27A658A15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96B2952-B584-4AC1-8DE2-1F441CC34E7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0CD78F6-7332-4DED-8113-A8E6F0C0E28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正确结论：Log sensor input, controller state and fan output across both thresholds.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0604E9C0-F852-463B-86C6-689F5A5E7E0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6845E01-8B79-43C2-A695-C802AABE49B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77F6A64-4898-445E-A7F5-10EF046C27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5" name="">
            <a:extLst xmlns:a="http://schemas.openxmlformats.org/drawingml/2006/main">
              <a:ext uri="{FF2B5EF4-FFF2-40B4-BE49-F238E27FC236}">
                <a16:creationId xmlns:a16="http://schemas.microsoft.com/office/drawing/2014/main" id="{F26498D6-CD82-4631-9A3A-DF1AC185B8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318835681"/>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2DE05D-17CF-4A29-82D3-2254A2C260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2FB666A9-9FB2-4947-88EC-027A5549982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92e65e9461f49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9F78B9-B333-4D53-92A5-B5023DB79BA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82338EA-7843-4761-8BEA-15E9A3C1EAD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77BCB73-AA8D-4880-A5A6-09A4A06D8FF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21011501-D2A7-41BC-A5AC-8982255F482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a:t>
            </a:r>
          </a:p>
        </p:txBody>
      </p:sp>
      <p:sp>
        <p:nvSpPr>
          <p:cNvPr id="8" name="">
            <a:extLst xmlns:a="http://schemas.openxmlformats.org/drawingml/2006/main">
              <a:ext uri="{FF2B5EF4-FFF2-40B4-BE49-F238E27FC236}">
                <a16:creationId xmlns:a16="http://schemas.microsoft.com/office/drawing/2014/main" id="{B112681F-62FE-4C76-AFCE-06266BC306E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96EEBF8-5AEC-4C36-983A-B776F5D0DBF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C29F5F-D9CE-4921-BCFA-A36950E28BC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48DFCF8-EA8B-495A-82F1-9F6A8B020A0F}"/>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D81621A3-8DAF-4399-8109-ABE8B2B898D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62E6B6F-6873-4789-9F75-26E77426D98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D494F96-3907-47DE-A50A-9B8C6C79FC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F86AF97-38BB-470E-B7EF-37C5EEC125A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6" name="">
            <a:extLst xmlns:a="http://schemas.openxmlformats.org/drawingml/2006/main">
              <a:ext uri="{FF2B5EF4-FFF2-40B4-BE49-F238E27FC236}">
                <a16:creationId xmlns:a16="http://schemas.microsoft.com/office/drawing/2014/main" id="{74387F3B-866B-49D4-8814-D0E6963E48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61917527"/>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9663934-E0C6-4A6A-B8E1-3AE4B49DCC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16B096F7-1937-4CB1-AA62-FA9C40F6D20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b1cc055a735410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7388AF-5E91-4403-A9AE-7C67358CF1F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1B9CE240-22DF-4E20-BDBC-AB4C00124049}"/>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36A2678-6E26-41FB-9250-FBC3015FF84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能独立执行“画输入—处理—输出—反馈”，并说明每一步理由。</a:t>
            </a:r>
          </a:p>
        </p:txBody>
      </p:sp>
      <p:sp>
        <p:nvSpPr>
          <p:cNvPr id="7" name="">
            <a:extLst xmlns:a="http://schemas.openxmlformats.org/drawingml/2006/main">
              <a:ext uri="{FF2B5EF4-FFF2-40B4-BE49-F238E27FC236}">
                <a16:creationId xmlns:a16="http://schemas.microsoft.com/office/drawing/2014/main" id="{CD59B898-D786-480C-8D20-639FC42FCCAB}"/>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A763C41-2F88-4065-B58B-4F0A4644CF9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66EC6D8-4CEB-47B7-96ED-7C17B990C35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a:t>
            </a:r>
          </a:p>
        </p:txBody>
      </p:sp>
      <p:sp>
        <p:nvSpPr>
          <p:cNvPr id="10" name="">
            <a:extLst xmlns:a="http://schemas.openxmlformats.org/drawingml/2006/main">
              <a:ext uri="{FF2B5EF4-FFF2-40B4-BE49-F238E27FC236}">
                <a16:creationId xmlns:a16="http://schemas.microsoft.com/office/drawing/2014/main" id="{0BFD028B-4610-4F02-A964-60EA5D69DBF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8317D9B3-4F2C-4B88-933F-482677C0928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B700109-37E1-403E-9B29-9C66217AE701}"/>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01F1DFE-FB16-4EC0-8D89-842C89A58ED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09A5BE58-FFC8-4EF2-9F53-B1AE78BBC91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35D9C32-420B-415E-B1B1-A1B8DF3A59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E1E55D-7898-48CA-B025-F7FD0266046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7" name="">
            <a:extLst xmlns:a="http://schemas.openxmlformats.org/drawingml/2006/main">
              <a:ext uri="{FF2B5EF4-FFF2-40B4-BE49-F238E27FC236}">
                <a16:creationId xmlns:a16="http://schemas.microsoft.com/office/drawing/2014/main" id="{B2DD878C-C7BB-4632-A78E-A0B94B10A6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03386008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EB0E785-ED73-44D4-8D9D-1CFF19E402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78D0663F-4201-46C1-889F-A43A108DA98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c9f4cbafdfb45b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6659F7-9887-4ECD-9A52-4A6394D871C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F2450690-C8E2-4D5C-ADB1-1BEF5FC6917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6C1810D-11CA-4400-9D52-78B20403A049}"/>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D9088C8-7145-4CA1-B83D-42C14100199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F595369-F040-406C-AD97-C45DFD3388B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2C2AF3B8-0602-45E7-8DFA-E324F1ABB16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B0316C6-F31A-4C17-8ACE-F47B542AE87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4C5C74DA-2D3C-4330-A0DB-7E84131C849B}"/>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1245566-B922-4C8A-8CD5-2B73C17A2E0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5E2B825D-742A-4D61-BF7D-2D697B6BF3A2}"/>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FCAC40A-3430-414C-B3AA-07DD2890D00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5F4E1BF8-7EB7-43F7-99C9-1B0CC1498AB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C8307C10-FD3E-42A9-95B6-ABC17EC04DC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C6DCFB5D-5FEE-4DB8-899F-CE30CBA2B8A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greenhouse fan starts above the set tem…</a:t>
            </a:r>
          </a:p>
        </p:txBody>
      </p:sp>
      <p:sp>
        <p:nvSpPr>
          <p:cNvPr id="18" name="">
            <a:extLst xmlns:a="http://schemas.openxmlformats.org/drawingml/2006/main">
              <a:ext uri="{FF2B5EF4-FFF2-40B4-BE49-F238E27FC236}">
                <a16:creationId xmlns:a16="http://schemas.microsoft.com/office/drawing/2014/main" id="{8C5D7049-BB6A-4AEF-8A5D-13EFA9429BD8}"/>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B1CE5E5-A6A0-474A-970B-1F52EDF2D72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945577C-E6B6-48FC-8DE1-EEE374D03C9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672"/>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motor is the actuator, not the feedback measurement.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99E76FA6-C3E0-45EE-BE4D-5ADF2F2EE13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3104C705-4057-4989-BEC2-B8BC5C5FBA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570E402-75BA-41D1-B315-409591C406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4" name="">
            <a:extLst xmlns:a="http://schemas.openxmlformats.org/drawingml/2006/main">
              <a:ext uri="{FF2B5EF4-FFF2-40B4-BE49-F238E27FC236}">
                <a16:creationId xmlns:a16="http://schemas.microsoft.com/office/drawing/2014/main" id="{30425104-6C85-4D44-8C41-9685BCFFD5C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132563815"/>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B801C13-4A19-4E9A-B0E7-918894544A0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2CB2CF6-EC9A-495D-B884-BE3B372CD3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dce7190bb024c6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A8943A-4F86-4D38-867B-26AB8E6E022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F2D18EB-3ECD-41BF-8DDB-865FEDB05BE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6267028-94B4-4C8C-BD80-1C68C81877F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3025A399-A153-4D02-8805-796FDF712A83}"/>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ACA8C47-C227-424F-B15C-3DB23C369AC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5387F74-06F6-46F2-A2F8-9735711CEBF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C243FB3-2FA4-4607-BCFE-5DA58C94F680}"/>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8BCA4E3-2C43-454D-A72F-4233E7A9D7A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64ACF7C-803F-475A-B280-B344357AD7F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0E2F533-7E35-455D-9674-17EE5244AEF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F808960-B09F-4850-B9FB-C279547DF8D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8695600-5D58-4EC2-80A6-4105901F1A57}"/>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EF222FC-5213-45A8-8AAF-2A9432E408E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0530F7B6-80CC-42E2-8D08-F216510C8C2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74F11CE-CF19-4B53-AAEF-A5F2ECD8FD72}"/>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FA01E61F-E720-4DBF-A7FC-FFE5A45BD1C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7AEC7C7-D5D5-4489-9E03-4F4AFDF52E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2836D3C-9942-460C-8AD4-9B615E511A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B37724B9-7280-42D4-A466-89548DA372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63512198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6A07B17-CC16-4DB4-A49A-E038EA09531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150A36A1-E09D-46F4-9085-9E302AE6DEA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b3377ad5ddf481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1DF204-108A-48F8-810E-5D2865AC64FE}"/>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711FA7D-B858-4B3C-B45F-229652F666D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17EF443-4C4B-4635-B9DE-86DBF926F4D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2F467F5-C61C-4158-B55B-506A8EDC837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18166B74-1275-4B07-BCE8-0E61B71745F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10DCD174-97A2-46F0-A325-3F68A841932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3D888BD9-5D0A-425B-A00A-D9E325925E4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61DC7E03-DDF1-4912-B177-E5179ACEE1EF}"/>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C8611B3-E962-407A-B5A2-E45CA0572FF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C8D4F72-53F0-44E0-9C48-4E4BF55F3CDB}"/>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F3D956CA-3049-4BBB-9FD4-CA037D69D7C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12D6A5B-B547-4B5F-B294-3621B5CAE48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4BEB6C7-E01D-46F1-9F26-73BE2138177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39920178-5018-499B-8F60-4AB5D47A90E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1888914B-107D-4B2E-B01C-C71AF03EC2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FC0A965-9201-40AA-A454-3EFDF272B53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C27F5944-6F20-48A7-BEB2-E4AD237AC56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524148977"/>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230EE6A-1199-4474-9A4B-10CB24439F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6617542C-9489-4E7B-96B4-678109799C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3fe899d37284c0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5A8BD7-A02E-45D1-9DE4-2FC03A7C57D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AE01D70-12D5-403A-8DEB-080F956E0370}"/>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AB039B1-D3DB-4E2E-99C1-6317C404E8D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E74BE17-65A0-4558-995F-678D9E698924}"/>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09A0067F-E7AC-4E24-932A-0C2ED8FBA65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F4FFD0E-0E98-4904-BD71-D8D16E0C656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1C49225-0B50-4BF9-8E8E-0D979DDA300F}"/>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24F53E0A-8A4A-478E-AEDE-91B2C6DD687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636BB45-A05D-4F18-90B2-29905E6A23D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CD74D3C-0EBF-4DBA-BBC1-5675F9126AF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81B771DB-35E2-47D0-9368-150EB920282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941A58F-9D48-4F5B-9F5F-74FE14C9379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25000842-94E6-4BDF-904F-5D28B91785D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4C04CD41-F0C6-45AF-97AC-16F34ED49B2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C8599E5-8F21-469E-93D3-0146C298DCB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7FA2BCE-6ECE-4A4D-A0D9-C3577C40C3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08BFD17E-FCA3-41DD-AA54-CA2D320C52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45202849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686F139-CE15-4F39-9110-B54CE502B44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B4ECFA98-BE80-4D37-9B03-12FF392B891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75b586e2a55d406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6001357-8F4D-439E-9EF9-BA3FD5EA6A7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4ECDC961-4FDE-426C-ACB3-A68713143B37}"/>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B0E657F-EC30-4AD4-B55B-9E7BDD88D74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C39D16D-DB5D-4939-B348-8F6DC3593494}"/>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a:t>
            </a:r>
          </a:p>
        </p:txBody>
      </p:sp>
      <p:sp>
        <p:nvSpPr>
          <p:cNvPr id="8" name="">
            <a:extLst xmlns:a="http://schemas.openxmlformats.org/drawingml/2006/main">
              <a:ext uri="{FF2B5EF4-FFF2-40B4-BE49-F238E27FC236}">
                <a16:creationId xmlns:a16="http://schemas.microsoft.com/office/drawing/2014/main" id="{CE8F54EB-9EFD-4A54-B445-7F5429EA3D1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0BBED03E-19F4-4FCD-912E-978AAE2DF3DA}"/>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93D5C3C-9466-4ED5-9873-585827FC0BB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2AF59E2-3E7E-4B42-8D5A-528D232D1F1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29F0F22A-4E59-4EAC-98C5-B489066F90E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FC26CA7-1B10-4557-A453-52F7B472559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6F91D95-F125-4F94-AB3D-E92054901C4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ED6B9BA-2460-40B4-8101-90D834D05E1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F2F9A47-121A-4AAA-99F7-79A3E4A1069D}"/>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7DE4D6C-43EC-4176-B54C-353EB290671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20993D69-0C10-4B57-ADAC-D420EC2D0AF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3AD3196-89CC-4BAA-AE9F-E3AA760B8AB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5F5E1D5-7BAA-49B3-9CFA-0D3D82643C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2671CA9-8787-476E-B7D1-C40FB5DC50B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4EF73E2A-04D5-4EDC-9440-A31FAD54CE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451346477"/>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BBB2F4F-F764-48B6-94B0-562BF3F8EE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D0F72592-133B-477F-97AD-48413E9E938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83711193a524f3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D3BBDDF-F65F-4D24-9C6F-A2003B07459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ED043C8-9174-4581-A636-2120152D8C4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392D162-EE87-458E-971E-1501D6D270F7}"/>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A7EAC30-2578-4C38-982F-C2CF2B6E692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E597F60-4B54-4B2C-8019-7AAAF558B65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a:t>
            </a:r>
          </a:p>
        </p:txBody>
      </p:sp>
      <p:sp>
        <p:nvSpPr>
          <p:cNvPr id="9" name="">
            <a:extLst xmlns:a="http://schemas.openxmlformats.org/drawingml/2006/main">
              <a:ext uri="{FF2B5EF4-FFF2-40B4-BE49-F238E27FC236}">
                <a16:creationId xmlns:a16="http://schemas.microsoft.com/office/drawing/2014/main" id="{AAAD0E84-4AE8-4F8C-816B-980C5B93B93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8BA2CF78-F0CE-4D1F-925D-418B860818B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F75D570-1236-4883-8284-F5F570D6EA1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FE93867-6E51-4BE9-BA7A-68ED61C62C6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greenhouse fan sta…</a:t>
            </a:r>
          </a:p>
        </p:txBody>
      </p:sp>
      <p:sp>
        <p:nvSpPr>
          <p:cNvPr id="13" name="">
            <a:extLst xmlns:a="http://schemas.openxmlformats.org/drawingml/2006/main">
              <a:ext uri="{FF2B5EF4-FFF2-40B4-BE49-F238E27FC236}">
                <a16:creationId xmlns:a16="http://schemas.microsoft.com/office/drawing/2014/main" id="{1F8FF842-965D-427E-9FA6-279E0CBBD53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B7B6B89-DE9C-47C2-8EAB-914C99BECE7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F3CBD5C-A09B-44E4-9FC6-D2617055FE5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DD5A6DFE-7083-4628-A7D6-B868D75845A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a:t>
            </a:r>
          </a:p>
        </p:txBody>
      </p:sp>
      <p:sp>
        <p:nvSpPr>
          <p:cNvPr id="17" name="">
            <a:extLst xmlns:a="http://schemas.openxmlformats.org/drawingml/2006/main">
              <a:ext uri="{FF2B5EF4-FFF2-40B4-BE49-F238E27FC236}">
                <a16:creationId xmlns:a16="http://schemas.microsoft.com/office/drawing/2014/main" id="{12C14B77-0048-4CBE-A5A6-89D023EA224C}"/>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6A2A51F-D63F-4531-8ABA-9FDFAD45216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2753D6D-7F13-4DB0-8CC0-DDD784F16E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69AE59CD-C4A9-4A41-88F8-057B496564F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473124768"/>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640372C-3E4D-4DE1-B48C-ED41D88D4A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2780EC2-5CA6-40AB-B57E-84585C5D75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f6d813ca54642f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64572F-7C3A-449D-8BB9-0C48EBF5793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AE37D15-13C5-4545-8282-5AFCC5671EB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78E300D-12EA-45A3-BD7E-CC98B899A93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4B7469C-A943-42AF-B829-70D000083B1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45858233-B8B5-43C7-A455-99924221B9D2}"/>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B015DE3-EC36-4AF0-9D9D-0B1CFF6A836E}"/>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E942694-059D-4360-8AAD-689D6E9797D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047AD6B0-B82C-48D9-BF62-CE9BBA6652C2}"/>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temperature sensor supplies feedback and the two thr…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6D7787A-077E-47D2-B31A-80F76EA99B8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D6BFC0F-1D7A-4483-810A-88BB027BD2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B15652E-8F39-4210-B42C-6818478F95D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5" name="">
            <a:extLst xmlns:a="http://schemas.openxmlformats.org/drawingml/2006/main">
              <a:ext uri="{FF2B5EF4-FFF2-40B4-BE49-F238E27FC236}">
                <a16:creationId xmlns:a16="http://schemas.microsoft.com/office/drawing/2014/main" id="{6B87BDA8-DB06-4D28-B073-DCF4CDE7E19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037449333"/>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E229027-F417-4F6F-8BF7-16361AC71F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CAD55386-3F2A-4A4C-A7FE-260A6D66CE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b8cdaf4048f49e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B67303-F2E1-46D4-A83D-76133E34199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3440188-C86C-43F5-BD41-1023BD4A3C9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C9B05E1-0752-4821-B806-CA429C46AFC6}"/>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A02E7FDF-A973-4D00-B586-6667E134A45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a:t>
            </a:r>
          </a:p>
        </p:txBody>
      </p:sp>
      <p:sp>
        <p:nvSpPr>
          <p:cNvPr id="8" name="">
            <a:extLst xmlns:a="http://schemas.openxmlformats.org/drawingml/2006/main">
              <a:ext uri="{FF2B5EF4-FFF2-40B4-BE49-F238E27FC236}">
                <a16:creationId xmlns:a16="http://schemas.microsoft.com/office/drawing/2014/main" id="{09F5D335-5AE4-4258-94F4-02B6508C690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4575600-FEEF-4EB9-8B6D-11E13D4BF04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5410123-E420-47E6-9E91-BA3139A6977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E4294475-4E80-40F3-B397-4D96711F5FF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40134DB6-E501-42CB-95CE-290C47A37D1B}"/>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EB30713-72ED-4194-8013-ED66279F2586}"/>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90B3A27D-0CEF-4A43-820E-84EB78055D7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D115945-2BFE-4CAE-9928-C68A949E39A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6" name="">
            <a:extLst xmlns:a="http://schemas.openxmlformats.org/drawingml/2006/main">
              <a:ext uri="{FF2B5EF4-FFF2-40B4-BE49-F238E27FC236}">
                <a16:creationId xmlns:a16="http://schemas.microsoft.com/office/drawing/2014/main" id="{6EF9FC12-F842-4106-B663-634DC0FFDE3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128897833"/>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87CD8EF-F716-4011-8855-C26FCA56163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A309626A-BBB7-429B-A07C-42F73F9DDF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201ebb952fb2471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CD6E2DC-5D0A-4610-88B8-33AF42D3ECC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0F638DE1-B9B3-4000-B0EB-CA6424BA579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3177C193-E451-47C8-8F06-CE9A80F7A54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4DDF6D89-8BF2-4D74-B5D4-313B9EE23126}"/>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F86D1981-A99A-4030-95D9-C6BFD290A039}"/>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5ED959AE-9D93-4F7F-86FD-8450A9AFEBB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a:t>
            </a:r>
          </a:p>
        </p:txBody>
      </p:sp>
      <p:sp>
        <p:nvSpPr>
          <p:cNvPr id="10" name="">
            <a:extLst xmlns:a="http://schemas.openxmlformats.org/drawingml/2006/main">
              <a:ext uri="{FF2B5EF4-FFF2-40B4-BE49-F238E27FC236}">
                <a16:creationId xmlns:a16="http://schemas.microsoft.com/office/drawing/2014/main" id="{364F1F36-0D35-4AE5-B895-FEA09F849BC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高频错因：把传感器当执行器</a:t>
            </a:r>
          </a:p>
        </p:txBody>
      </p:sp>
      <p:sp>
        <p:nvSpPr>
          <p:cNvPr id="11" name="">
            <a:extLst xmlns:a="http://schemas.openxmlformats.org/drawingml/2006/main">
              <a:ext uri="{FF2B5EF4-FFF2-40B4-BE49-F238E27FC236}">
                <a16:creationId xmlns:a16="http://schemas.microsoft.com/office/drawing/2014/main" id="{78F96F5E-6AB0-4B34-80B7-B7022C4B4082}"/>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D047B66-A268-47B3-BA8E-4B302C0F6AE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DB9562B-8CB7-42AF-A898-9DFD0B46C69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闭环系统用反馈修正输出</a:t>
            </a:r>
          </a:p>
        </p:txBody>
      </p:sp>
      <p:sp>
        <p:nvSpPr>
          <p:cNvPr id="14" name="">
            <a:extLst xmlns:a="http://schemas.openxmlformats.org/drawingml/2006/main">
              <a:ext uri="{FF2B5EF4-FFF2-40B4-BE49-F238E27FC236}">
                <a16:creationId xmlns:a16="http://schemas.microsoft.com/office/drawing/2014/main" id="{0DE9E3D8-3A6C-441A-9D0C-DA9FD88E1DA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DDE5FE0-335A-4FFD-8E84-3863E7709C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102B898-A7DD-484F-B48F-0069592133D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7" name="">
            <a:extLst xmlns:a="http://schemas.openxmlformats.org/drawingml/2006/main">
              <a:ext uri="{FF2B5EF4-FFF2-40B4-BE49-F238E27FC236}">
                <a16:creationId xmlns:a16="http://schemas.microsoft.com/office/drawing/2014/main" id="{CA44E2E4-47CC-4F7D-B409-27B71247ACF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80795515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33C95FF7-584C-40F9-98A9-5FFBA66EF2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555950E-6872-4931-BF3C-FAA0B99E067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3b225431ede4ff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4A038A1-79B4-418F-8077-612663DC444C}"/>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B26E029A-B545-436F-87B6-C6B06F2F92D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F6D11EB-FA11-48EF-9652-58138177AC3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1F0C962A-BD0D-40C0-AA17-D26C38A7565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AC501E2-A619-4B0D-A87B-9426A5606CDF}"/>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画输入</a:t>
            </a:r>
          </a:p>
        </p:txBody>
      </p:sp>
      <p:sp>
        <p:nvSpPr>
          <p:cNvPr id="9" name="">
            <a:extLst xmlns:a="http://schemas.openxmlformats.org/drawingml/2006/main">
              <a:ext uri="{FF2B5EF4-FFF2-40B4-BE49-F238E27FC236}">
                <a16:creationId xmlns:a16="http://schemas.microsoft.com/office/drawing/2014/main" id="{3842CE44-1058-490C-84D7-D1AB46522FE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AF67E46E-4A71-499C-96C9-A0CB7681035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a:t>
            </a:r>
          </a:p>
        </p:txBody>
      </p:sp>
      <p:sp>
        <p:nvSpPr>
          <p:cNvPr id="11" name="">
            <a:extLst xmlns:a="http://schemas.openxmlformats.org/drawingml/2006/main">
              <a:ext uri="{FF2B5EF4-FFF2-40B4-BE49-F238E27FC236}">
                <a16:creationId xmlns:a16="http://schemas.microsoft.com/office/drawing/2014/main" id="{CEC48D6E-E354-4035-9E40-98986E63E914}"/>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EFE0DBD-053C-43D3-81CB-DE152B88FA04}"/>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输出</a:t>
            </a:r>
          </a:p>
        </p:txBody>
      </p:sp>
      <p:sp>
        <p:nvSpPr>
          <p:cNvPr id="13" name="">
            <a:extLst xmlns:a="http://schemas.openxmlformats.org/drawingml/2006/main">
              <a:ext uri="{FF2B5EF4-FFF2-40B4-BE49-F238E27FC236}">
                <a16:creationId xmlns:a16="http://schemas.microsoft.com/office/drawing/2014/main" id="{1ED37EB5-B81E-42C1-82A5-A3120E44FFDF}"/>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61ECA1D7-B561-4105-9B40-60996D838B93}"/>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反馈</a:t>
            </a:r>
          </a:p>
        </p:txBody>
      </p:sp>
      <p:sp>
        <p:nvSpPr>
          <p:cNvPr id="15" name="">
            <a:extLst xmlns:a="http://schemas.openxmlformats.org/drawingml/2006/main">
              <a:ext uri="{FF2B5EF4-FFF2-40B4-BE49-F238E27FC236}">
                <a16:creationId xmlns:a16="http://schemas.microsoft.com/office/drawing/2014/main" id="{FECCB6EC-C92B-4168-ABB7-3E05046E1810}"/>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F71C7375-1C06-49A5-A6CD-1D1A6067D88D}"/>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BF25F9E6-1867-4A82-8A20-83AFB4883B3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【原创训练材料｜参数为训练所设】A greenhouse fan starts above the set tem…</a:t>
            </a:r>
          </a:p>
        </p:txBody>
      </p:sp>
      <p:sp>
        <p:nvSpPr>
          <p:cNvPr id="18" name="">
            <a:extLst xmlns:a="http://schemas.openxmlformats.org/drawingml/2006/main">
              <a:ext uri="{FF2B5EF4-FFF2-40B4-BE49-F238E27FC236}">
                <a16:creationId xmlns:a16="http://schemas.microsoft.com/office/drawing/2014/main" id="{B39C124F-7E8E-4E7E-81F3-66EE70811C2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54A6BF3-1600-4998-91B8-2B0A9ABE59E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EFB88362-D71C-4CC4-8A0A-264C07E260A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temperature sensor supplies feedback and the…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235A341F-BB5E-4939-832B-FF07D9DCEA2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D3F340C3-07B4-4022-9A84-8973F6BE87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CF352F7F-BE89-45FF-9990-7608D752300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4" name="">
            <a:extLst xmlns:a="http://schemas.openxmlformats.org/drawingml/2006/main">
              <a:ext uri="{FF2B5EF4-FFF2-40B4-BE49-F238E27FC236}">
                <a16:creationId xmlns:a16="http://schemas.microsoft.com/office/drawing/2014/main" id="{164B1330-EA73-457F-B682-8A70723527A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208971383"/>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29F1074-7692-4785-B93F-73FC94F7E63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C8491881-F4F6-4D0C-9A1C-03920F298D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b8a4c3932446f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1A6AA41-9AAC-4958-8A45-02BD60EEEB4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41493B5-2DDB-4123-A6EB-C6CC75A23076}"/>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AC4AE74-2C74-4D82-80A4-3C4B60020CBB}"/>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3E6A9F5-499B-4A2C-BDC1-96B1B3FB690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673BB23C-5EC7-4961-B514-86154244F46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2637B0F8-316C-4D1B-96E9-B3ECAE6774A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E13FB200-20AF-4BDA-9839-DA02BC75C618}"/>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6946B52-AFF9-4FAA-ADF4-4C571BBDC21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F9413D54-568D-4AF4-9B26-BA2E3BFEC15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D5AE11C1-0F14-40CE-9E39-1FA2412A3FF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E222FDA9-9E8D-4074-8B22-560345860CC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17212E2-1C7C-4F31-8481-8241FDD6DF19}"/>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32CED10-8DEF-43DB-8D76-7C1209A95D0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743AD50B-B84F-4D6A-8B25-30C9E183347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6F7EB5B8-C5BF-4A92-968F-75FA8F035DD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83A7C803-94B9-476B-BDD7-CE53A779DE6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6923FC8D-63B7-4A8C-9561-7FBDC434C3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B8EA9B0-E129-4560-A780-E52F2DC660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5F676784-2669-435C-AEF6-A2BBF993DC8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47071648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D59DD76-B4E6-47B7-B430-7E73B9D34AF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9EF5CC59-4D8D-44DE-9C3D-0337FCB170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898bcb801cf4d4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EB68914-2209-459F-8163-361B2E19D16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F44C7E31-2292-4A0B-922A-50F3F97D8FE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82B5B1D-25E7-4590-A21E-3273DB46B4E8}"/>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1B2B271A-9BB6-46D1-B78C-B59AB8D82C1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电子与控制</a:t>
            </a:r>
          </a:p>
        </p:txBody>
      </p:sp>
      <p:sp>
        <p:nvSpPr>
          <p:cNvPr id="8" name="">
            <a:extLst xmlns:a="http://schemas.openxmlformats.org/drawingml/2006/main">
              <a:ext uri="{FF2B5EF4-FFF2-40B4-BE49-F238E27FC236}">
                <a16:creationId xmlns:a16="http://schemas.microsoft.com/office/drawing/2014/main" id="{EF97F518-AD6A-4EA4-92AD-4B04092DF74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CB82189-0351-44BE-A3E3-34C2B1CF486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465C9F4-1121-42EA-9B44-65C2EE33CFE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CD64ADAB-CBE0-4A73-BD33-571B7831361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EE6D7FC-FE2B-4467-A23F-4453FD76C11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00E433B-7A29-4F94-A841-C05130B6C8C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D390E3B0-8054-4D67-A4D9-F7E84D1860CE}"/>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575D81AA-FFCE-4990-9724-92131717549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DE94666-0EA1-44EC-A055-F63FC47C642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把传感器当执行器</a:t>
            </a:r>
          </a:p>
        </p:txBody>
      </p:sp>
      <p:sp>
        <p:nvSpPr>
          <p:cNvPr id="17" name="">
            <a:extLst xmlns:a="http://schemas.openxmlformats.org/drawingml/2006/main">
              <a:ext uri="{FF2B5EF4-FFF2-40B4-BE49-F238E27FC236}">
                <a16:creationId xmlns:a16="http://schemas.microsoft.com/office/drawing/2014/main" id="{28B681F5-9D99-4D0D-B923-40C9AA906AC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C367D06-B5FF-4790-8FBE-08F7320A74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4D3BD5C-CFB5-442D-A6D8-A6848E997D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2B333285-6644-4116-8A44-D51FF6150FA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2093320664"/>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18CC841-1BB8-4984-9B4E-BE34B710FD3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06159894-6536-42F4-B2F7-13B7A48B91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eb673414b504ab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1921D5-275F-4D06-AA90-61FF7F7FFD3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2AE62D3-171D-4D93-806B-D768A59AA415}"/>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7A18F97-6500-49B8-A2C1-321F89DC5E39}"/>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78AFEFF5-D0F6-4DA4-ABC8-7C56ACF034E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6599C7A9-C7A8-4889-9FA9-5D6F62577B0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A04871CF-1645-4DCD-B601-AECCCA38D5F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B053D408-E45E-46D8-A1C2-80390F62AA34}"/>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闭环系统用反馈修正输出</a:t>
            </a:r>
          </a:p>
        </p:txBody>
      </p:sp>
      <p:sp>
        <p:nvSpPr>
          <p:cNvPr id="11" name="">
            <a:extLst xmlns:a="http://schemas.openxmlformats.org/drawingml/2006/main">
              <a:ext uri="{FF2B5EF4-FFF2-40B4-BE49-F238E27FC236}">
                <a16:creationId xmlns:a16="http://schemas.microsoft.com/office/drawing/2014/main" id="{303BAB2F-7AC2-410C-9AB8-052E54B6647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C0330F4-F339-4E89-B116-B5B66A228D5B}"/>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D958D97-8C60-4461-A9E0-B773AC2F1E2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画输入—处理—输出—反馈</a:t>
            </a:r>
          </a:p>
        </p:txBody>
      </p:sp>
      <p:sp>
        <p:nvSpPr>
          <p:cNvPr id="14" name="">
            <a:extLst xmlns:a="http://schemas.openxmlformats.org/drawingml/2006/main">
              <a:ext uri="{FF2B5EF4-FFF2-40B4-BE49-F238E27FC236}">
                <a16:creationId xmlns:a16="http://schemas.microsoft.com/office/drawing/2014/main" id="{95717BCC-77F7-4D2C-A9A0-306514BA9E6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7577E46-A69E-4F8A-90EF-ED844DD8947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6317E08-F04A-486E-9B6E-798BBB2E791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检查：把传感器当执行器</a:t>
            </a:r>
          </a:p>
        </p:txBody>
      </p:sp>
      <p:sp>
        <p:nvSpPr>
          <p:cNvPr id="17" name="">
            <a:extLst xmlns:a="http://schemas.openxmlformats.org/drawingml/2006/main">
              <a:ext uri="{FF2B5EF4-FFF2-40B4-BE49-F238E27FC236}">
                <a16:creationId xmlns:a16="http://schemas.microsoft.com/office/drawing/2014/main" id="{B402568D-DE91-4BED-B5A0-9AF3B0FE245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EF04C98B-DEA1-40EC-8B0E-9E7359789C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6192552-367B-41FE-9B46-F74DE686BF0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24E663EC-1D84-45DA-A89C-78702C4E09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86466844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A1BB831-2EE9-4576-9FE9-9E3C9E4E94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38663122-29BF-45A0-9932-DEE4EE3F4E3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6c734bf55d240b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5B67E3C-4B7A-40D9-B0D4-447090E9D3C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A407B19-1575-4EB3-9CC8-EDF08B396CA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D4982D-B2D7-41FD-94AA-87A843DCF98C}"/>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FC08DFD-71EB-476F-B48E-71BA4044097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a:t>
            </a:r>
          </a:p>
        </p:txBody>
      </p:sp>
      <p:sp>
        <p:nvSpPr>
          <p:cNvPr id="8" name="">
            <a:extLst xmlns:a="http://schemas.openxmlformats.org/drawingml/2006/main">
              <a:ext uri="{FF2B5EF4-FFF2-40B4-BE49-F238E27FC236}">
                <a16:creationId xmlns:a16="http://schemas.microsoft.com/office/drawing/2014/main" id="{375549D7-F34F-4C67-AC79-E2A35F80189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22183CE9-3135-4297-A3B5-52C59EF4744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9BB6D99-9726-4D77-8712-4EECEE2F663A}"/>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66E6515-9155-4C95-BA8A-AA752BAAE55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D729612-058A-4084-BFA3-6F8140C91CA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F503099-4EE2-4287-A046-B3DFEEEA5B7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EF1D9F27-3601-40EC-9B0F-6E1CBBB6B84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F70E2FF-3772-4888-A641-EBC742C48A8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690C38D-3FAC-408D-BA89-0A8995B199D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2C36566-C27B-4A22-B7F3-A32A699D8C8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1287ACF9-D228-4839-A2A6-C34BE8DEC75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905263E7-B1D3-490D-B70D-E8694325DAE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78073F7B-FB4C-4D1A-8F82-447999C899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CBC5BB6-5462-4251-B3C6-E7A4F4F36C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2" name="">
            <a:extLst xmlns:a="http://schemas.openxmlformats.org/drawingml/2006/main">
              <a:ext uri="{FF2B5EF4-FFF2-40B4-BE49-F238E27FC236}">
                <a16:creationId xmlns:a16="http://schemas.microsoft.com/office/drawing/2014/main" id="{CC4EBB77-E9B4-4175-97DA-A17964486D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2094573533"/>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1A8D442-CDBD-47CF-BC4B-25ED4E5A1FC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65D9FDEA-D510-48E9-A1D9-63AE8F39BE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936b09815db438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96BDA6-34DD-4587-BE33-ACF076E0777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F009D51-99FB-4911-B66D-CCC1806886B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BEA69E3-2CF4-4551-8051-8974FCA2083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11A7276-03E3-49E0-930C-123E6481011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DCFA0BD8-7498-4191-8FEC-B414C402FBA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a:t>
            </a:r>
          </a:p>
        </p:txBody>
      </p:sp>
      <p:sp>
        <p:nvSpPr>
          <p:cNvPr id="9" name="">
            <a:extLst xmlns:a="http://schemas.openxmlformats.org/drawingml/2006/main">
              <a:ext uri="{FF2B5EF4-FFF2-40B4-BE49-F238E27FC236}">
                <a16:creationId xmlns:a16="http://schemas.microsoft.com/office/drawing/2014/main" id="{18307796-D2A2-4915-A8CC-7F26ED707D70}"/>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BD6E8B8C-B952-4389-AD80-542D95CEDD6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6F53224F-7A1B-40B2-9531-45D1709F3C2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63BF85F-CC14-4FA6-A91D-9655DCAB1A5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【原创训练材料｜参数为训练所设】A greenhouse fan sta…</a:t>
            </a:r>
          </a:p>
        </p:txBody>
      </p:sp>
      <p:sp>
        <p:nvSpPr>
          <p:cNvPr id="13" name="">
            <a:extLst xmlns:a="http://schemas.openxmlformats.org/drawingml/2006/main">
              <a:ext uri="{FF2B5EF4-FFF2-40B4-BE49-F238E27FC236}">
                <a16:creationId xmlns:a16="http://schemas.microsoft.com/office/drawing/2014/main" id="{33E8FF6E-4416-4E1B-9B5A-CBB87495726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2178E9A4-57B2-4456-9270-6EE36265779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02935BE-11B0-4FBD-BA97-E7CB8DB1187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206CFBD-9DDB-461D-BB50-F668DF7BBD5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greenhouse fan sta…</a:t>
            </a:r>
          </a:p>
        </p:txBody>
      </p:sp>
      <p:sp>
        <p:nvSpPr>
          <p:cNvPr id="17" name="">
            <a:extLst xmlns:a="http://schemas.openxmlformats.org/drawingml/2006/main">
              <a:ext uri="{FF2B5EF4-FFF2-40B4-BE49-F238E27FC236}">
                <a16:creationId xmlns:a16="http://schemas.microsoft.com/office/drawing/2014/main" id="{C78BCD80-871B-4D6D-8984-EBA823F038C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62D4A18-1DF9-4939-A51C-635D35A164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501F6BF-CF73-4DE4-9920-ABC796BD6BB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20" name="">
            <a:extLst xmlns:a="http://schemas.openxmlformats.org/drawingml/2006/main">
              <a:ext uri="{FF2B5EF4-FFF2-40B4-BE49-F238E27FC236}">
                <a16:creationId xmlns:a16="http://schemas.microsoft.com/office/drawing/2014/main" id="{33634805-29FD-4C2C-83D6-E3B74972FE0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176505086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E4CC833-F2CD-4D37-AFBE-8A8934C3D7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9437CA84-0C3C-4EFB-AE6D-0AC5A10CBC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d9177fd9f7648c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08915F-8BC9-4085-9324-3AD94E7D420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12B5BA4-8463-432D-B6C6-8D98E49BF689}"/>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F6D9121-D84B-40BC-A1E4-1AFAEAC6DEF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DABB1FB5-F207-45B6-8C73-AA2A2757BC1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把传感器当执行器</a:t>
            </a:r>
          </a:p>
        </p:txBody>
      </p:sp>
      <p:sp>
        <p:nvSpPr>
          <p:cNvPr id="8" name="">
            <a:extLst xmlns:a="http://schemas.openxmlformats.org/drawingml/2006/main">
              <a:ext uri="{FF2B5EF4-FFF2-40B4-BE49-F238E27FC236}">
                <a16:creationId xmlns:a16="http://schemas.microsoft.com/office/drawing/2014/main" id="{F98DC1F0-B4CA-4DDD-A498-44677789F91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5A3018C-535C-416C-AB29-7AF12EABBCC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2E7AA65-80DC-4BD0-A249-4C0C2EF586FD}"/>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DDA55DB-0E3C-4CDC-A01E-6F1512E54DD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Log sensor input, controller state and f…</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C2335DF-D018-445B-82AE-2DD9E1A9AEAB}"/>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AF87B61-EA33-4288-93DC-502B31122E9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8078E3A-FEDF-48A7-AC7B-564BF5CF41A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5" name="">
            <a:extLst xmlns:a="http://schemas.openxmlformats.org/drawingml/2006/main">
              <a:ext uri="{FF2B5EF4-FFF2-40B4-BE49-F238E27FC236}">
                <a16:creationId xmlns:a16="http://schemas.microsoft.com/office/drawing/2014/main" id="{A06F6668-B0C7-47F6-8E1C-AB75AD0A4E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226534448"/>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8ECC898-66F9-47BB-A05C-23802C671F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C616CDE-7CB4-43FF-81C7-1965D4EF309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0ff090961e14a2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34F53AF-22E7-4276-A080-BB695498F8D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D73E473-A717-4C1D-A92B-E32887B8F7AA}"/>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DFA0196-C26A-491F-AD59-85F36526715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D501AC6A-3C12-4BBD-BC93-A1DACA34BBF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【原创训练材料｜参数为训练所设】A greenhouse fan starts above the set temperature and stops only after the sensor reports that temperature has fallen below the lower threshold.</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a:t>
            </a:r>
          </a:p>
        </p:txBody>
      </p:sp>
      <p:sp>
        <p:nvSpPr>
          <p:cNvPr id="8" name="">
            <a:extLst xmlns:a="http://schemas.openxmlformats.org/drawingml/2006/main">
              <a:ext uri="{FF2B5EF4-FFF2-40B4-BE49-F238E27FC236}">
                <a16:creationId xmlns:a16="http://schemas.microsoft.com/office/drawing/2014/main" id="{4020FA74-F5F8-4C69-91BA-F34CB4EFAE04}"/>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F9E6040-CA0E-4CAD-8DF6-E0DFBB8E18A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BBBDB1D-5D2D-46DC-9D6E-D918D2D3602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2D41228-E221-4614-990F-96456A662AC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7D17BAB8-4B6F-45F7-A6DB-C6721BB8EF81}"/>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740B2B5-D56A-4A5E-B9AC-01D2F6967CF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84085D5-9F74-4934-A391-E579206FEC7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1E307BD-8340-4F7C-8082-351F880DBD5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电子与控制</a:t>
            </a:r>
          </a:p>
        </p:txBody>
      </p:sp>
      <p:sp>
        <p:nvSpPr>
          <p:cNvPr id="16" name="">
            <a:extLst xmlns:a="http://schemas.openxmlformats.org/drawingml/2006/main">
              <a:ext uri="{FF2B5EF4-FFF2-40B4-BE49-F238E27FC236}">
                <a16:creationId xmlns:a16="http://schemas.microsoft.com/office/drawing/2014/main" id="{16D41BEB-8453-47F4-96D1-17E7341EF4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208689515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2026-08-19T08:45:53.9570000Z</dcterms:created>
  <dcterms:modified xsi:type="dcterms:W3CDTF">2026-08-19T08:45:53.9570000Z</dcterms:modified>
</coreProperties>
</file>