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6ba807fca94ddd" /><Relationship Type="http://schemas.openxmlformats.org/officeDocument/2006/relationships/extended-properties" Target="/docProps/app.xml" Id="R9a74b9c9ea1e455b" /><Relationship Type="http://schemas.openxmlformats.org/officeDocument/2006/relationships/officeDocument" Target="/ppt/presentation.xml" Id="R5120ff5d2cf945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24cccf18fb4b76"/>
  </p:sldMasterIdLst>
  <p:notesMasterIdLst>
    <p:notesMasterId xmlns:r="http://schemas.openxmlformats.org/officeDocument/2006/relationships" r:id="R7b00b618c610460c"/>
  </p:notesMasterIdLst>
  <p:sldIdLst>
    <p:sldId xmlns:r="http://schemas.openxmlformats.org/officeDocument/2006/relationships" id="256" r:id="R2d2977849af44953"/>
    <p:sldId xmlns:r="http://schemas.openxmlformats.org/officeDocument/2006/relationships" id="257" r:id="Ra9b98ee725a843f5"/>
    <p:sldId xmlns:r="http://schemas.openxmlformats.org/officeDocument/2006/relationships" id="258" r:id="R9845f5259cb54ccf"/>
    <p:sldId xmlns:r="http://schemas.openxmlformats.org/officeDocument/2006/relationships" id="259" r:id="R921ab5e1c7e54079"/>
    <p:sldId xmlns:r="http://schemas.openxmlformats.org/officeDocument/2006/relationships" id="260" r:id="Rbd7b8ca3b3df456f"/>
    <p:sldId xmlns:r="http://schemas.openxmlformats.org/officeDocument/2006/relationships" id="261" r:id="R127bbd5aa790423a"/>
    <p:sldId xmlns:r="http://schemas.openxmlformats.org/officeDocument/2006/relationships" id="262" r:id="Rd817529f147e40cd"/>
    <p:sldId xmlns:r="http://schemas.openxmlformats.org/officeDocument/2006/relationships" id="263" r:id="R20aa071720a14707"/>
    <p:sldId xmlns:r="http://schemas.openxmlformats.org/officeDocument/2006/relationships" id="264" r:id="Rd25ecebb38bd4952"/>
    <p:sldId xmlns:r="http://schemas.openxmlformats.org/officeDocument/2006/relationships" id="265" r:id="Ra5cab77572f74042"/>
    <p:sldId xmlns:r="http://schemas.openxmlformats.org/officeDocument/2006/relationships" id="266" r:id="R48204dd204634b80"/>
    <p:sldId xmlns:r="http://schemas.openxmlformats.org/officeDocument/2006/relationships" id="267" r:id="Ra5a7763e542e49a3"/>
    <p:sldId xmlns:r="http://schemas.openxmlformats.org/officeDocument/2006/relationships" id="268" r:id="R94f6d31f3c3a4379"/>
    <p:sldId xmlns:r="http://schemas.openxmlformats.org/officeDocument/2006/relationships" id="269" r:id="R4cc8a36351f44dec"/>
    <p:sldId xmlns:r="http://schemas.openxmlformats.org/officeDocument/2006/relationships" id="270" r:id="Raed1955f22c04eea"/>
    <p:sldId xmlns:r="http://schemas.openxmlformats.org/officeDocument/2006/relationships" id="271" r:id="R15d1547d178f4e1f"/>
    <p:sldId xmlns:r="http://schemas.openxmlformats.org/officeDocument/2006/relationships" id="272" r:id="R07507ad39306497b"/>
    <p:sldId xmlns:r="http://schemas.openxmlformats.org/officeDocument/2006/relationships" id="273" r:id="R5088ad2d44954725"/>
    <p:sldId xmlns:r="http://schemas.openxmlformats.org/officeDocument/2006/relationships" id="274" r:id="R59c864977f894631"/>
    <p:sldId xmlns:r="http://schemas.openxmlformats.org/officeDocument/2006/relationships" id="275" r:id="Rccf07fe56d314e14"/>
    <p:sldId xmlns:r="http://schemas.openxmlformats.org/officeDocument/2006/relationships" id="276" r:id="Rcfb2c8b4dcce4097"/>
    <p:sldId xmlns:r="http://schemas.openxmlformats.org/officeDocument/2006/relationships" id="277" r:id="R8c744bdfb7f14feb"/>
    <p:sldId xmlns:r="http://schemas.openxmlformats.org/officeDocument/2006/relationships" id="278" r:id="Rb9c1501005b340d9"/>
    <p:sldId xmlns:r="http://schemas.openxmlformats.org/officeDocument/2006/relationships" id="279" r:id="R12aada7a2df143ed"/>
    <p:sldId xmlns:r="http://schemas.openxmlformats.org/officeDocument/2006/relationships" id="280" r:id="Re926f5be98fd4dfc"/>
    <p:sldId xmlns:r="http://schemas.openxmlformats.org/officeDocument/2006/relationships" id="281" r:id="R9400528bbacd4810"/>
    <p:sldId xmlns:r="http://schemas.openxmlformats.org/officeDocument/2006/relationships" id="282" r:id="Ra2703fed1e514ae8"/>
    <p:sldId xmlns:r="http://schemas.openxmlformats.org/officeDocument/2006/relationships" id="283" r:id="R956b7053b16a4799"/>
    <p:sldId xmlns:r="http://schemas.openxmlformats.org/officeDocument/2006/relationships" id="284" r:id="R4fb2a5583a7640cd"/>
    <p:sldId xmlns:r="http://schemas.openxmlformats.org/officeDocument/2006/relationships" id="285" r:id="Rc19d36211acc42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6108a297874995" /><Relationship Type="http://schemas.openxmlformats.org/officeDocument/2006/relationships/slideMaster" Target="/ppt/slideMasters/slideMaster1.xml" Id="Rbc24cccf18fb4b76" /><Relationship Type="http://schemas.openxmlformats.org/officeDocument/2006/relationships/notesMaster" Target="/ppt/notesMasters/notesMaster1.xml" Id="R7b00b618c610460c" /><Relationship Type="http://schemas.openxmlformats.org/officeDocument/2006/relationships/presProps" Target="/ppt/presProps.xml" Id="R246173a05cc047c4" /><Relationship Type="http://schemas.openxmlformats.org/officeDocument/2006/relationships/tableStyles" Target="/ppt/tableStyles.xml" Id="R25f58986bb424113" /><Relationship Type="http://schemas.openxmlformats.org/officeDocument/2006/relationships/slide" Target="/ppt/slides/slide1.xml" Id="R2d2977849af44953" /><Relationship Type="http://schemas.openxmlformats.org/officeDocument/2006/relationships/slide" Target="/ppt/slides/slide2.xml" Id="Ra9b98ee725a843f5" /><Relationship Type="http://schemas.openxmlformats.org/officeDocument/2006/relationships/slide" Target="/ppt/slides/slide3.xml" Id="R9845f5259cb54ccf" /><Relationship Type="http://schemas.openxmlformats.org/officeDocument/2006/relationships/slide" Target="/ppt/slides/slide4.xml" Id="R921ab5e1c7e54079" /><Relationship Type="http://schemas.openxmlformats.org/officeDocument/2006/relationships/slide" Target="/ppt/slides/slide5.xml" Id="Rbd7b8ca3b3df456f" /><Relationship Type="http://schemas.openxmlformats.org/officeDocument/2006/relationships/slide" Target="/ppt/slides/slide6.xml" Id="R127bbd5aa790423a" /><Relationship Type="http://schemas.openxmlformats.org/officeDocument/2006/relationships/slide" Target="/ppt/slides/slide7.xml" Id="Rd817529f147e40cd" /><Relationship Type="http://schemas.openxmlformats.org/officeDocument/2006/relationships/slide" Target="/ppt/slides/slide8.xml" Id="R20aa071720a14707" /><Relationship Type="http://schemas.openxmlformats.org/officeDocument/2006/relationships/slide" Target="/ppt/slides/slide9.xml" Id="Rd25ecebb38bd4952" /><Relationship Type="http://schemas.openxmlformats.org/officeDocument/2006/relationships/slide" Target="/ppt/slides/slide10.xml" Id="Ra5cab77572f74042" /><Relationship Type="http://schemas.openxmlformats.org/officeDocument/2006/relationships/slide" Target="/ppt/slides/slide11.xml" Id="R48204dd204634b80" /><Relationship Type="http://schemas.openxmlformats.org/officeDocument/2006/relationships/slide" Target="/ppt/slides/slide12.xml" Id="Ra5a7763e542e49a3" /><Relationship Type="http://schemas.openxmlformats.org/officeDocument/2006/relationships/slide" Target="/ppt/slides/slide13.xml" Id="R94f6d31f3c3a4379" /><Relationship Type="http://schemas.openxmlformats.org/officeDocument/2006/relationships/slide" Target="/ppt/slides/slide14.xml" Id="R4cc8a36351f44dec" /><Relationship Type="http://schemas.openxmlformats.org/officeDocument/2006/relationships/slide" Target="/ppt/slides/slide15.xml" Id="Raed1955f22c04eea" /><Relationship Type="http://schemas.openxmlformats.org/officeDocument/2006/relationships/slide" Target="/ppt/slides/slide16.xml" Id="R15d1547d178f4e1f" /><Relationship Type="http://schemas.openxmlformats.org/officeDocument/2006/relationships/slide" Target="/ppt/slides/slide17.xml" Id="R07507ad39306497b" /><Relationship Type="http://schemas.openxmlformats.org/officeDocument/2006/relationships/slide" Target="/ppt/slides/slide18.xml" Id="R5088ad2d44954725" /><Relationship Type="http://schemas.openxmlformats.org/officeDocument/2006/relationships/slide" Target="/ppt/slides/slide19.xml" Id="R59c864977f894631" /><Relationship Type="http://schemas.openxmlformats.org/officeDocument/2006/relationships/slide" Target="/ppt/slides/slide20.xml" Id="Rccf07fe56d314e14" /><Relationship Type="http://schemas.openxmlformats.org/officeDocument/2006/relationships/slide" Target="/ppt/slides/slide21.xml" Id="Rcfb2c8b4dcce4097" /><Relationship Type="http://schemas.openxmlformats.org/officeDocument/2006/relationships/slide" Target="/ppt/slides/slide22.xml" Id="R8c744bdfb7f14feb" /><Relationship Type="http://schemas.openxmlformats.org/officeDocument/2006/relationships/slide" Target="/ppt/slides/slide23.xml" Id="Rb9c1501005b340d9" /><Relationship Type="http://schemas.openxmlformats.org/officeDocument/2006/relationships/slide" Target="/ppt/slides/slide24.xml" Id="R12aada7a2df143ed" /><Relationship Type="http://schemas.openxmlformats.org/officeDocument/2006/relationships/slide" Target="/ppt/slides/slide25.xml" Id="Re926f5be98fd4dfc" /><Relationship Type="http://schemas.openxmlformats.org/officeDocument/2006/relationships/slide" Target="/ppt/slides/slide26.xml" Id="R9400528bbacd4810" /><Relationship Type="http://schemas.openxmlformats.org/officeDocument/2006/relationships/slide" Target="/ppt/slides/slide27.xml" Id="Ra2703fed1e514ae8" /><Relationship Type="http://schemas.openxmlformats.org/officeDocument/2006/relationships/slide" Target="/ppt/slides/slide28.xml" Id="R956b7053b16a4799" /><Relationship Type="http://schemas.openxmlformats.org/officeDocument/2006/relationships/slide" Target="/ppt/slides/slide29.xml" Id="R4fb2a5583a7640cd" /><Relationship Type="http://schemas.openxmlformats.org/officeDocument/2006/relationships/slide" Target="/ppt/slides/slide30.xml" Id="Rc19d36211acc42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8690d8706b4e7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711930eb2f4b9f" /><Relationship Type="http://schemas.openxmlformats.org/officeDocument/2006/relationships/notesMaster" Target="/ppt/notesMasters/notesMaster1.xml" Id="R55ca6683036940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0b9e6d24da4e54" /><Relationship Type="http://schemas.openxmlformats.org/officeDocument/2006/relationships/notesMaster" Target="/ppt/notesMasters/notesMaster1.xml" Id="R12b8ea746ea840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550917eb024330" /><Relationship Type="http://schemas.openxmlformats.org/officeDocument/2006/relationships/notesMaster" Target="/ppt/notesMasters/notesMaster1.xml" Id="R735e2a6a70754a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d9a5985e9143f9" /><Relationship Type="http://schemas.openxmlformats.org/officeDocument/2006/relationships/notesMaster" Target="/ppt/notesMasters/notesMaster1.xml" Id="R63c001d43b7943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e55428472e49ec" /><Relationship Type="http://schemas.openxmlformats.org/officeDocument/2006/relationships/notesMaster" Target="/ppt/notesMasters/notesMaster1.xml" Id="R1d670a0e5b6048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b62bd867b646ed" /><Relationship Type="http://schemas.openxmlformats.org/officeDocument/2006/relationships/notesMaster" Target="/ppt/notesMasters/notesMaster1.xml" Id="Rfb529f4d7d6749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6852894a20415c" /><Relationship Type="http://schemas.openxmlformats.org/officeDocument/2006/relationships/notesMaster" Target="/ppt/notesMasters/notesMaster1.xml" Id="Rb6866d9cbfd645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3ad6606a124b63" /><Relationship Type="http://schemas.openxmlformats.org/officeDocument/2006/relationships/notesMaster" Target="/ppt/notesMasters/notesMaster1.xml" Id="Rfcef8eea0f3244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5aa43ad8074695" /><Relationship Type="http://schemas.openxmlformats.org/officeDocument/2006/relationships/notesMaster" Target="/ppt/notesMasters/notesMaster1.xml" Id="R042c00d7193c4e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609364df294995" /><Relationship Type="http://schemas.openxmlformats.org/officeDocument/2006/relationships/notesMaster" Target="/ppt/notesMasters/notesMaster1.xml" Id="R74c5371554f5444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4d87eec95b41c5" /><Relationship Type="http://schemas.openxmlformats.org/officeDocument/2006/relationships/notesMaster" Target="/ppt/notesMasters/notesMaster1.xml" Id="R222e0b78a7a64a6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ba99fcba3b84fcc" /><Relationship Type="http://schemas.openxmlformats.org/officeDocument/2006/relationships/notesMaster" Target="/ppt/notesMasters/notesMaster1.xml" Id="Rb87f19fd7e5b4b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ecf3594035549d4" /><Relationship Type="http://schemas.openxmlformats.org/officeDocument/2006/relationships/notesMaster" Target="/ppt/notesMasters/notesMaster1.xml" Id="R9c31c5c7ffbd40e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1b5ad8ba54a41b3" /><Relationship Type="http://schemas.openxmlformats.org/officeDocument/2006/relationships/notesMaster" Target="/ppt/notesMasters/notesMaster1.xml" Id="Rf5cbf3d7e965405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01bd7873784eea" /><Relationship Type="http://schemas.openxmlformats.org/officeDocument/2006/relationships/notesMaster" Target="/ppt/notesMasters/notesMaster1.xml" Id="Rb3fdcb772bbe4d0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11662ae70e34e1e" /><Relationship Type="http://schemas.openxmlformats.org/officeDocument/2006/relationships/notesMaster" Target="/ppt/notesMasters/notesMaster1.xml" Id="Rdd6d1f35a8954c8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5c9d3e0aeb94663" /><Relationship Type="http://schemas.openxmlformats.org/officeDocument/2006/relationships/notesMaster" Target="/ppt/notesMasters/notesMaster1.xml" Id="R2a7c3578a04e484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35e83257f084e67" /><Relationship Type="http://schemas.openxmlformats.org/officeDocument/2006/relationships/notesMaster" Target="/ppt/notesMasters/notesMaster1.xml" Id="R229977fb550b496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b0be8900737478b" /><Relationship Type="http://schemas.openxmlformats.org/officeDocument/2006/relationships/notesMaster" Target="/ppt/notesMasters/notesMaster1.xml" Id="R12b1b56fdb5e450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4845a3125e24cea" /><Relationship Type="http://schemas.openxmlformats.org/officeDocument/2006/relationships/notesMaster" Target="/ppt/notesMasters/notesMaster1.xml" Id="R6db8f38be8b5457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3a82df2e4564700" /><Relationship Type="http://schemas.openxmlformats.org/officeDocument/2006/relationships/notesMaster" Target="/ppt/notesMasters/notesMaster1.xml" Id="R82ff709a1854409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b83143857844d72" /><Relationship Type="http://schemas.openxmlformats.org/officeDocument/2006/relationships/notesMaster" Target="/ppt/notesMasters/notesMaster1.xml" Id="R4e32b592035f442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fb205e3e3874dba" /><Relationship Type="http://schemas.openxmlformats.org/officeDocument/2006/relationships/notesMaster" Target="/ppt/notesMasters/notesMaster1.xml" Id="R492c8ad2d78d47c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dd4a2711f0643ca" /><Relationship Type="http://schemas.openxmlformats.org/officeDocument/2006/relationships/notesMaster" Target="/ppt/notesMasters/notesMaster1.xml" Id="R05beb9ed7e35487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0d519de55774e1f" /><Relationship Type="http://schemas.openxmlformats.org/officeDocument/2006/relationships/notesMaster" Target="/ppt/notesMasters/notesMaster1.xml" Id="R2a37532733cf4fe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326a933941c4268" /><Relationship Type="http://schemas.openxmlformats.org/officeDocument/2006/relationships/notesMaster" Target="/ppt/notesMasters/notesMaster1.xml" Id="R4ffe78331950427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5844c2b1a4344da" /><Relationship Type="http://schemas.openxmlformats.org/officeDocument/2006/relationships/notesMaster" Target="/ppt/notesMasters/notesMaster1.xml" Id="Rc2b7eeb768d2492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9ee537f65ef4695" /><Relationship Type="http://schemas.openxmlformats.org/officeDocument/2006/relationships/notesMaster" Target="/ppt/notesMasters/notesMaster1.xml" Id="Rbd5e1353cfaf449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b4456acf8344e2f" /><Relationship Type="http://schemas.openxmlformats.org/officeDocument/2006/relationships/notesMaster" Target="/ppt/notesMasters/notesMaster1.xml" Id="R015b790528ac495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1d7d074df3e4981" /><Relationship Type="http://schemas.openxmlformats.org/officeDocument/2006/relationships/notesMaster" Target="/ppt/notesMasters/notesMaster1.xml" Id="R7fc3470a7e9945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的“能源与系统”学习单元。本套课件共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讲稿】明确告诉学生：本单元只训练“能源与系统”。先解释知识范围，再用一句话建立核心判断，最后示范标准方法。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【互动提问】请用自己的话复述“能量转换链决定总效率”，并举一个会触发“把功率与能量混淆”的错误例子。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【原创训练材料｜参数为训练所设】A system has two energy-conversion stages at 80% and 75% efficiency.
Which conclusion is supported by all the stated evidence? 选项为 A.Evidence-led response: The ideal overall efficiency is 60% because stage efficiencies multiply.；B.Revise the claim to: The ideal overall efficiency is 60% because stage efficiencies multiply.；C.Draw the energy chain and calculate useful output after each stage.；D.The ideal overall efficiency is 60% because stage efficiencies multiply.。讲解时强调：能量转换链决定总效率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【预期回答】学生能说出“画能流—逐级算效率—评价”中的起始动作，并避开“把功率与能量混淆”。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分步讲评：先重述题目条件，再逐步示范“画能流—逐级算效率—评价”，最后给出正确结论“The ideal overall efficiency is 60% because stage efficiencies multiply.”。完整解析：The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【预期回答】学生能把失分归入“把功率与能量混淆”或更精确的个人错因，并写出可执行检查动作。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讲稿】逐项解释“能源与系统”中的专有名词、符号、对象和单位。特别强调：把功率与能量混淆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讲稿】用“条件—表示—方法—核验”重建本知识点。示范时逐步引用：画能流—逐级算效率—评价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讲稿】带学生逐句读取任务，不先求答案。要求指出材料中的有效条件，再按“画能流—逐级算效率—评价”作答。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讲稿】先展示错误路径，再用解析链复原第一失分点。禁止只说“粗心”；必须落到“把功率与能量混淆”或更精确的动作。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【原创训练材料｜参数为训练所设】A system has two energy-conversion stages at 80% and 75% efficiency.
Which limitation must remain in the final evaluation? 选项为 A.Repeat the evaluation after this step: Draw the energy chain and calculate useful output after each stage.；B.The ideal overall efficiency is 60% because stage efficiencies multiply.；C.Evidence-led response: The ideal overall efficiency is 60% because stage efficiencies multiply.；D.Adding or averaging the percentages gives no valid overall efficiency.。讲解时强调：能量转换链决定总效率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【预期回答】学生能说出“画能流—逐级算效率—评价”中的起始动作，并避开“把功率与能量混淆”。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分步讲评：先重述题目条件，再逐步示范“画能流—逐级算效率—评价”，最后给出正确结论“Adding or averaging the percentages gives no valid overall efficiency.”。完整解析：The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【预期回答】学生能把失分归入“把功率与能量混淆”或更精确的个人错因，并写出可执行检查动作。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讲稿】逐项解释“能源与系统”中的专有名词、符号、对象和单位。特别强调：把功率与能量混淆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讲稿】用“条件—表示—方法—核验”重建本知识点。示范时逐步引用：画能流—逐级算效率—评价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讲稿】带学生逐句读取任务，不先求答案。要求指出材料中的有效条件，再按“画能流—逐级算效率—评价”作答。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讲稿】先展示错误路径，再用解析链复原第一失分点。禁止只说“粗心”；必须落到“把功率与能量混淆”或更精确的动作。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【原创训练材料｜参数为训练所设】A system has two energy-conversion stages at 80% and 75% efficiency.
A draft makes an absolute claim. Which revision is defensible? 选项为 A.Revise the claim to: The ideal overall efficiency is 60% because stage efficiencies multiply.；B.Draw the energy chain and calculate useful output after each stage.；C.Adding or averaging the percentages gives no valid overall efficiency.；D.Repeat the evaluation after this step: Draw the energy chain and calculate useful output after each stage.。讲解时强调：能量转换链决定总效率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【预期回答】学生能说出“画能流—逐级算效率—评价”中的起始动作，并避开“把功率与能量混淆”。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分步讲评：先重述题目条件，再逐步示范“画能流—逐级算效率—评价”，最后给出正确结论“Revise the claim to: The ideal overall efficiency is 60% because stage efficiencies multiply.”。完整解析：The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【预期回答】学生能把失分归入“把功率与能量混淆”或更精确的个人错因，并写出可执行检查动作。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讲稿】逐项解释“能源与系统”中的专有名词、符号、对象和单位。特别强调：把功率与能量混淆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讲稿】用“条件—表示—方法—核验”重建本知识点。示范时逐步引用：画能流—逐级算效率—评价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讲稿】带学生逐句读取任务，不先求答案。要求指出材料中的有效条件，再按“画能流—逐级算效率—评价”作答。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讲稿】先展示错误路径，再用解析链复原第一失分点。禁止只说“粗心”；必须落到“把功率与能量混淆”或更精确的动作。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768f0ed4974c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6e838f535749e8" /><Relationship Type="http://schemas.openxmlformats.org/officeDocument/2006/relationships/slideLayout" Target="/ppt/slideLayouts/slideLayout1.xml" Id="Rc8eb05c0bc004b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eb05c0bc004b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c4d57efe74d15" /><Relationship Type="http://schemas.openxmlformats.org/officeDocument/2006/relationships/image" Target="/ppt/media/image.png" Id="Rd28b08b9a1964007" /><Relationship Type="http://schemas.openxmlformats.org/officeDocument/2006/relationships/notesSlide" Target="/ppt/notesSlides/notesSlide1.xml" Id="R9c3d5edfed4a41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5d92df4114e1c" /><Relationship Type="http://schemas.openxmlformats.org/officeDocument/2006/relationships/image" Target="/ppt/media/image2.png" Id="R1dfbbf3463a645bd" /><Relationship Type="http://schemas.openxmlformats.org/officeDocument/2006/relationships/notesSlide" Target="/ppt/notesSlides/notesSlide2.xml" Id="R1c0781af3b1f43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f839219084d6c" /><Relationship Type="http://schemas.openxmlformats.org/officeDocument/2006/relationships/image" Target="/ppt/media/image3.png" Id="R4e8c86b86f3b4ed3" /><Relationship Type="http://schemas.openxmlformats.org/officeDocument/2006/relationships/notesSlide" Target="/ppt/notesSlides/notesSlide3.xml" Id="Rfcb5ca4cdbde48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7593a771d463d" /><Relationship Type="http://schemas.openxmlformats.org/officeDocument/2006/relationships/image" Target="/ppt/media/image4.png" Id="Re54d7067441341ee" /><Relationship Type="http://schemas.openxmlformats.org/officeDocument/2006/relationships/notesSlide" Target="/ppt/notesSlides/notesSlide4.xml" Id="R820d8c10e27540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e3fe9be874acb" /><Relationship Type="http://schemas.openxmlformats.org/officeDocument/2006/relationships/image" Target="/ppt/media/image5.png" Id="Rb3fd3ff1d7ac4c76" /><Relationship Type="http://schemas.openxmlformats.org/officeDocument/2006/relationships/notesSlide" Target="/ppt/notesSlides/notesSlide5.xml" Id="R14168642aca442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2811ebbc234a2e" /><Relationship Type="http://schemas.openxmlformats.org/officeDocument/2006/relationships/image" Target="/ppt/media/image6.png" Id="R8a97b7faeeb44ca6" /><Relationship Type="http://schemas.openxmlformats.org/officeDocument/2006/relationships/notesSlide" Target="/ppt/notesSlides/notesSlide6.xml" Id="R4d32bd65abd840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e8f72ee054495" /><Relationship Type="http://schemas.openxmlformats.org/officeDocument/2006/relationships/image" Target="/ppt/media/image7.png" Id="R3d05412c23e84e6b" /><Relationship Type="http://schemas.openxmlformats.org/officeDocument/2006/relationships/notesSlide" Target="/ppt/notesSlides/notesSlide7.xml" Id="R43876becc9cb43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404495b0944b02" /><Relationship Type="http://schemas.openxmlformats.org/officeDocument/2006/relationships/image" Target="/ppt/media/image8.png" Id="R19f84f5031674357" /><Relationship Type="http://schemas.openxmlformats.org/officeDocument/2006/relationships/notesSlide" Target="/ppt/notesSlides/notesSlide8.xml" Id="R124dc086f4b348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00ff8820494893" /><Relationship Type="http://schemas.openxmlformats.org/officeDocument/2006/relationships/image" Target="/ppt/media/image9.png" Id="R369baf8be8e14e9b" /><Relationship Type="http://schemas.openxmlformats.org/officeDocument/2006/relationships/notesSlide" Target="/ppt/notesSlides/notesSlide9.xml" Id="Rf81255b6096447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6ac0c600b49c4" /><Relationship Type="http://schemas.openxmlformats.org/officeDocument/2006/relationships/image" Target="/ppt/media/image10.png" Id="Rd645dce06aef4d40" /><Relationship Type="http://schemas.openxmlformats.org/officeDocument/2006/relationships/notesSlide" Target="/ppt/notesSlides/notesSlide10.xml" Id="Rc52e7ac1d0b643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e397992f434018" /><Relationship Type="http://schemas.openxmlformats.org/officeDocument/2006/relationships/image" Target="/ppt/media/image11.png" Id="R07a1ac38c823448c" /><Relationship Type="http://schemas.openxmlformats.org/officeDocument/2006/relationships/notesSlide" Target="/ppt/notesSlides/notesSlide11.xml" Id="R1da5f6049eac4af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880255115c4e36" /><Relationship Type="http://schemas.openxmlformats.org/officeDocument/2006/relationships/image" Target="/ppt/media/image12.png" Id="R73daa88158cc4ef7" /><Relationship Type="http://schemas.openxmlformats.org/officeDocument/2006/relationships/notesSlide" Target="/ppt/notesSlides/notesSlide12.xml" Id="R3d8c6a07ac15421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debc09935d4bd1" /><Relationship Type="http://schemas.openxmlformats.org/officeDocument/2006/relationships/image" Target="/ppt/media/image13.png" Id="Rfc8b2afa6c734aa2" /><Relationship Type="http://schemas.openxmlformats.org/officeDocument/2006/relationships/notesSlide" Target="/ppt/notesSlides/notesSlide13.xml" Id="Re68d94a9ef9a4d1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bb763ff01443b" /><Relationship Type="http://schemas.openxmlformats.org/officeDocument/2006/relationships/image" Target="/ppt/media/image14.png" Id="Re234e1701e3f4498" /><Relationship Type="http://schemas.openxmlformats.org/officeDocument/2006/relationships/notesSlide" Target="/ppt/notesSlides/notesSlide14.xml" Id="R51d8806183ec43a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ef7417ace4916" /><Relationship Type="http://schemas.openxmlformats.org/officeDocument/2006/relationships/image" Target="/ppt/media/image15.png" Id="R2be99109f66248b9" /><Relationship Type="http://schemas.openxmlformats.org/officeDocument/2006/relationships/notesSlide" Target="/ppt/notesSlides/notesSlide15.xml" Id="Ra0b01ea7ea9a4a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5c5ae50d574a43" /><Relationship Type="http://schemas.openxmlformats.org/officeDocument/2006/relationships/image" Target="/ppt/media/image16.png" Id="R76970ea644034f56" /><Relationship Type="http://schemas.openxmlformats.org/officeDocument/2006/relationships/notesSlide" Target="/ppt/notesSlides/notesSlide16.xml" Id="R3a97abfa46874f1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c5be16eaf14d7b" /><Relationship Type="http://schemas.openxmlformats.org/officeDocument/2006/relationships/image" Target="/ppt/media/image17.png" Id="Rec451afee77c4b2a" /><Relationship Type="http://schemas.openxmlformats.org/officeDocument/2006/relationships/notesSlide" Target="/ppt/notesSlides/notesSlide17.xml" Id="Rd49301ef977449a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42bd5c2fb4cee" /><Relationship Type="http://schemas.openxmlformats.org/officeDocument/2006/relationships/image" Target="/ppt/media/image18.png" Id="Rf824593061f946fd" /><Relationship Type="http://schemas.openxmlformats.org/officeDocument/2006/relationships/notesSlide" Target="/ppt/notesSlides/notesSlide18.xml" Id="R584bb67c7c0b4c1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a2b782b46f43fe" /><Relationship Type="http://schemas.openxmlformats.org/officeDocument/2006/relationships/image" Target="/ppt/media/image19.png" Id="R85f24ed2631a4ffc" /><Relationship Type="http://schemas.openxmlformats.org/officeDocument/2006/relationships/notesSlide" Target="/ppt/notesSlides/notesSlide19.xml" Id="R629fda9b937445e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7306b5852483c" /><Relationship Type="http://schemas.openxmlformats.org/officeDocument/2006/relationships/image" Target="/ppt/media/image20.png" Id="Rac6583dda9de43c3" /><Relationship Type="http://schemas.openxmlformats.org/officeDocument/2006/relationships/notesSlide" Target="/ppt/notesSlides/notesSlide20.xml" Id="R13179b78d364495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138cf55e74b24" /><Relationship Type="http://schemas.openxmlformats.org/officeDocument/2006/relationships/image" Target="/ppt/media/image21.png" Id="R8f6a60918e114b6f" /><Relationship Type="http://schemas.openxmlformats.org/officeDocument/2006/relationships/notesSlide" Target="/ppt/notesSlides/notesSlide21.xml" Id="Rf9dfca6e1ecc449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7d8ab0eb7416a" /><Relationship Type="http://schemas.openxmlformats.org/officeDocument/2006/relationships/image" Target="/ppt/media/image22.png" Id="R64c3348100c74d22" /><Relationship Type="http://schemas.openxmlformats.org/officeDocument/2006/relationships/notesSlide" Target="/ppt/notesSlides/notesSlide22.xml" Id="R8a114241d9df4a4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bb21213bf54acb" /><Relationship Type="http://schemas.openxmlformats.org/officeDocument/2006/relationships/image" Target="/ppt/media/image23.png" Id="R57a8737882354653" /><Relationship Type="http://schemas.openxmlformats.org/officeDocument/2006/relationships/notesSlide" Target="/ppt/notesSlides/notesSlide23.xml" Id="Rfd68fdffd1524f8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520557f4f4163" /><Relationship Type="http://schemas.openxmlformats.org/officeDocument/2006/relationships/image" Target="/ppt/media/image24.png" Id="Re0a10638f48843ce" /><Relationship Type="http://schemas.openxmlformats.org/officeDocument/2006/relationships/notesSlide" Target="/ppt/notesSlides/notesSlide24.xml" Id="R37ac807aee114ad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7ec45138a64747" /><Relationship Type="http://schemas.openxmlformats.org/officeDocument/2006/relationships/image" Target="/ppt/media/image25.png" Id="R58c4c4ee19424968" /><Relationship Type="http://schemas.openxmlformats.org/officeDocument/2006/relationships/notesSlide" Target="/ppt/notesSlides/notesSlide25.xml" Id="R3329de636b8a419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dce6eb42b4ddf" /><Relationship Type="http://schemas.openxmlformats.org/officeDocument/2006/relationships/image" Target="/ppt/media/image26.png" Id="Ra0230c6c22614d04" /><Relationship Type="http://schemas.openxmlformats.org/officeDocument/2006/relationships/notesSlide" Target="/ppt/notesSlides/notesSlide26.xml" Id="Rdd96816a5d19472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b6524411b4b89" /><Relationship Type="http://schemas.openxmlformats.org/officeDocument/2006/relationships/image" Target="/ppt/media/image27.png" Id="R60fed6d7905645ad" /><Relationship Type="http://schemas.openxmlformats.org/officeDocument/2006/relationships/notesSlide" Target="/ppt/notesSlides/notesSlide27.xml" Id="R8ecfec999a10441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d5c7efcf4e4ad4" /><Relationship Type="http://schemas.openxmlformats.org/officeDocument/2006/relationships/image" Target="/ppt/media/image28.png" Id="Rd95e175a6c4346ac" /><Relationship Type="http://schemas.openxmlformats.org/officeDocument/2006/relationships/notesSlide" Target="/ppt/notesSlides/notesSlide28.xml" Id="Ra88fd01e236f4aa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060b86dace4885" /><Relationship Type="http://schemas.openxmlformats.org/officeDocument/2006/relationships/image" Target="/ppt/media/image29.png" Id="R92265cc977c54fc3" /><Relationship Type="http://schemas.openxmlformats.org/officeDocument/2006/relationships/notesSlide" Target="/ppt/notesSlides/notesSlide29.xml" Id="Re4090d716dce461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69aef53de4075" /><Relationship Type="http://schemas.openxmlformats.org/officeDocument/2006/relationships/image" Target="/ppt/media/image30.png" Id="Rb83fc173f8c84a99" /><Relationship Type="http://schemas.openxmlformats.org/officeDocument/2006/relationships/notesSlide" Target="/ppt/notesSlides/notesSlide30.xml" Id="Recf54744648e42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0FFBFD-3A3D-4904-B647-9E16BB801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D21E15-02BE-4ADE-8C52-6BCE60A2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B3F6-8E8F-40FF-9DF9-C29FEF3D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B67223-5DAE-4340-A623-FE38E5A87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6930B-6BDF-4DE6-A040-026A76D0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电源、效率、可再生能源和系统集成。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16F1FA-E9B2-4A68-B570-C0BF2A06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24748-1CBE-4B24-94DE-46A846FE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88B7B0-49DC-441B-8BE0-E5229A49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9CF23-8CB9-4CF9-B9F0-C0CE845F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b08b9a19640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5ABE23-F60F-44FE-A970-9CA89742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2EAE5C-81C8-427E-8750-CCF6F371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728DE5-BFB9-4885-B02D-8DEA5734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E97A2-F88D-4808-84C1-E754D87D2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AC575-60D2-4C1C-A0CE-D666164B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D7518-C41D-44E1-B59D-7B9CA6AB2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1F171-F710-48E4-8CD7-7AA79D6E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2AD7B6-7378-49A4-9D2A-865AA2A7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575ED0-D3D2-493C-B357-EABE81DA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991597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910FF7-3087-41A0-B44D-E55E842E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7D674-6291-4941-931F-ACA42BB5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bbf3463a645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0785BD-D9B8-4DCC-9EAA-F366DDC1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E0B876-3B17-4D41-8559-7A04BE15D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8ACCBC-17C1-4058-BF62-B566969C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2C7AE-3D4D-41A0-AADF-003ED014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37861-87A8-4607-8D68-2F0774E72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E0E4BF-A90D-497E-979A-642A09C90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69BFE8-1A9A-4E15-9E36-FE8FB086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7E684E-F393-46A9-86DA-9E1681824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ED16E-A8E6-41AB-A052-6CEF65B7F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CCCB52-0D8D-407C-A238-AF66BB77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4F5DD3-BD89-4552-BE8A-3CE44E421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01DD7E-C340-4845-8123-A5B27C03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FB42E6-FF2C-4FE3-841A-5C070957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BC1F01-E272-47CE-8E90-40D905C85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0965B-9539-4540-8EE2-1C8BF5C2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69EAC4-C457-4B3A-B2CA-5794222C0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FC42B3-A7D4-4A19-A9BF-6C9D5C1D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成功标准｜能量转换链决定总效率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7D6DF3-71D9-44B7-A00D-EB85F22E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23535-6652-4304-A038-4C75CAF1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2790B5-CEE5-456C-8A72-73B4FE92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643500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0B92F8-C409-4246-A03F-8C66E2C96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BDCE7-74A1-4442-823E-652172E7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8c86b86f3b4e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732320-F7CF-44C7-9BDF-A47586BF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644F1-9B44-49D0-843B-188C4F35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1A002-3FBB-4329-B780-CB03C937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D9AB3F-F5B6-4B41-B384-BD6DA8D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0F3E9C-726A-4C8A-B2DA-D8B70574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5C3298-E449-44F7-94F0-573AA626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边界提醒｜把功率与能量混淆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1D71E5-6487-48E5-B7A0-999F9219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0F9031-EEEF-436D-BA09-D3DA43E7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2B5C4-051B-4FC2-9618-473A933B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电源、效率、可再生能源和系统集成。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6B2FE7-8931-45F9-85F2-DEDA07B7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20FAA8-D016-4827-A5F6-9A32D307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14263-079A-4408-B966-6A33EBDB1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9EC381-85D2-4B84-9598-DC8474DE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7F4FD5-6B8C-4CC6-97CC-95E42306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21575D-CD42-4F10-B6A2-37739CB9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F5E41C-2560-4761-8D99-6D141B9E9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A6156D-991C-4899-8222-E70B24A2B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315711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D414EE-31E8-4C76-B857-C4F781E9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AAD87-76B0-4104-B284-D09A8FB1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d7067441341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57E0C6-2679-4B4E-8305-55EBE8DEE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5D8AC-4B62-470E-A09D-7AC411C45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81A28-E13B-4985-A84A-952629AD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能解释“能量转换链决定总效率”，并识别一个反例或边界。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9C9ACA-A98A-4B97-A1D2-8367AF78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905D84-A0D7-47D8-9C35-BC9BD6CE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C0EDF-0A24-4A6D-BB99-4AE9ECDE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48CEE8-2EFB-4020-BDA0-6BAA01484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高频错因：把功率与能量混淆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A3B986-FFEF-433E-BB2C-A0973D67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BF5390-7E31-4526-92F3-87A27FE1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5D5EB-51B3-4E90-8CAE-7049C510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990EB2-B5C3-4716-BF93-9B4CE241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711965-091F-43FE-86A3-C29B577E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604AB1-ABFB-4CB9-80E2-A2105802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BF1969-58AD-4C97-BB89-33E1B82C9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133600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B74BFA-2022-4738-9EEC-7C887339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81F9C-4A89-464D-8A07-4B8AA4DE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fd3ff1d7ac4c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3E106-41A9-4096-9B8A-9E3E03EC1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DB512-3638-427A-95C8-681FABD7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B0E59C-45FE-485B-BB1C-ED991BD0C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D4036-26C5-45C0-AF16-4694B835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3F2D4-3B73-46F4-8C25-333E6C25B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4965D4-F6D0-4FE6-9275-6095208A6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07A63-F9C3-40E6-804C-8D80427A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逐级算效率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538CB7-D345-4B07-B66B-5BA2A544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FF5141-5190-4B58-A1ED-345AE0BB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D98F82-75AF-4386-9A43-961D248A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AA3E4F-6D3A-461C-AF4B-E512881B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D05C91-F30E-4382-9C51-109D1077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81C7B1-A313-4DA4-BF94-F03C0B859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13FF5E-4F26-4E6C-A1E1-292154F9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4FF88B-ED8B-4F06-967B-E0CEF545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ideal overall efficiency is 60% because stage efficiencies multip…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3CEFE4-95E1-4329-AF66-0DF1C2BB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33A46D-F428-4D5F-A884-3D08630C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2023A-D26B-4CAE-8EB4-607401D7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1C0A6C-A8D7-4F94-A2A3-92EBC07B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924694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6C6013-9C10-458B-B36E-A30840E0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CE453-4D57-4EBA-B0AD-27AC685B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97b7faeeb44c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2069B7-D0E2-4F4F-A23D-0BA14F94A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27EA7-8C95-45B5-9408-D45567B8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2CA58-082B-429D-B44F-3F593042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DC67E-BCD0-4A2C-A1CB-31A93FC3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91E466-0B0D-458A-A275-60769E0C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00F12-32F8-47AD-AC4A-35DCA1AD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2B8E5-F153-481A-8ADA-F38E0B53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49015-97F0-40D1-9DFC-80A92098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AC6A58-F14C-4EA5-85BF-7149FBB9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904C81-8199-45B9-9F0E-AE80782D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03F07-E469-4D54-A1EE-E61FDCCF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42F7C8-54BA-4790-AA32-50875E4AF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6000A-85A0-4B82-B879-FABBD946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CA1ABC-F935-499D-AF78-9047EB14E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85164E-A234-41B3-9F2B-2A66C1DE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7244BA-C164-48AE-98DB-9ACAA697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382B3B-67A5-4D82-B6F3-7E4D8695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32814A-C52E-4DB7-A4C9-276C20EF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3A259B-6598-4C53-AC42-D6B1F0A2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832589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A2DEF6-13F1-4D1D-BCA8-9CE71F63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07F9F-0A31-48CF-96F4-AE424DC5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5412c23e84e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3067F-E752-4934-9830-7CBE12EB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8A5E6-4D7A-42C3-BDD3-60C1C4E9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B9F6B-752C-4B98-BC97-67FC3691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0190C3-9170-4C12-8284-CB02123B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D4EA3F-A9FE-4E7A-8C92-9D4C640E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0C9758-6D89-4BB9-B6BF-12BFBD62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FC58C1-F617-4AD8-9E2E-F58E204B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79FA27-FE74-424B-A9BB-D3BD52E75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547067-3576-485E-9564-A6A77576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706406-5C4B-4621-9E87-C7772CA3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38B02A-BCDA-4CFA-B6D6-3F4A089E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CE33B1-5546-473C-91D2-22EBAA84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8F60D5-BB1F-4A65-ABC7-C54F43C3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63B6A6-96A9-4817-8C04-2CA2D026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F1D8DE-3C8C-4E8B-BA6C-ACECAD87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1EE6D-4ACF-44C1-8320-83BC30EA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DCB7D1-F950-4A8F-963E-11E8DA698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150863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CFA715-03EB-45BA-A20D-03D8490A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93444-CB86-4958-A68A-EB447573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84f50316743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C0DF7-EB67-4F00-A7D1-86B23EF6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25DF7-0A5C-4695-9E4D-4591E903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D3616D-A07D-487D-B888-371E82CA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4FFCB-E781-455E-9403-03636902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0A2953-CC8C-4B91-82C4-35A56C2E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48B7AA-48AD-4D2E-B3B2-B04ABB8F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F2DFCD-801B-4B82-A899-19AD0DD0E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907145-0ED4-4615-87B3-7CB25D26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C783C-94AE-4519-9632-10647406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91C4D-6EAC-4706-87A4-06D43024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65E022-8E0A-4919-95FF-15935C12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C58E1C-7E55-43AF-B1F8-C962F064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8296DB-FA95-45B2-8DD0-3AE316BC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1277A5-6CD8-42B5-98FB-AC7F76E4E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BA4F7E-6B2A-4C11-97BD-0FB986F8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F9723C-4189-4115-B0C6-4A8454F2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398DEC-3C18-4CE9-A43F-FA0C06AF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166521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BF75A4-6AA1-4F60-BA69-4764588D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705DD-18A8-4A8F-95E7-9E062698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9baf8be8e14e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A7625-F7AE-4DF1-AC62-8BB20358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DFDF4-4DDA-496F-9569-5C75D28D4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BE30A-5C00-4445-AE8B-79BEFBB9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A5D3B5-401B-45B8-8A92-BD8E8ACE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result?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6B9D7-FA27-46EE-A68E-FF3576171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7157D5-370E-4126-BB90-5059AF15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742D09-0476-4D8D-BC15-C2C8E578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F311E9-BF78-410E-8408-79D255426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EDB4C2-CCC8-4BAD-A53C-4271C968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FA7BE5-EE45-4BA6-BA15-B27D8341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78C685-FD9C-4229-8CB0-F8443202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94257B-ECEA-4580-974A-AE179906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24CAB6-475D-411E-84B8-4EE2EB21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212CD0-90A2-4B4D-A3AB-D77A2ECC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CF50BE-23DA-4F1A-9146-1F78144A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D07204-8A84-4DED-AB92-1AE2ACF5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D06856-286F-46A5-90D1-DBD9BF61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727434-4FE6-4685-93F1-45E48283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B4285D-C1DA-4F6C-B40A-44FBA39C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604401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14B1A7-F3F5-4235-A23D-7FE7918A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1657A1-8E84-48AE-BA14-8CCD012C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45dce06aef4d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D70800-92EC-4B84-9A92-C80A92B4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22B7AE-54FF-4CE9-AA92-50078D3F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E2E4B-507E-40A4-8C23-91006DDD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BF4A8-68E9-443F-B59B-91AF80E3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32DE0E-A322-4156-8498-AC82EC77A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4478EA-0646-4511-91A6-16A0A91D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EFFFD9-4FDB-4BDB-9481-801631AF9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2335CC-9E07-48C9-A26F-11642EB2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37D1FC-0C33-4743-9B0B-7D511B87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3F9C0F-33A9-426C-8DA4-67FB6362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747A66-63BA-4161-BDA4-1B5AA683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CE3182-4A5D-4D7F-88A0-08C14151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C8B978-AF05-47F6-B8B4-54FD5105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EA01E3-2BC8-473A-AD53-CD8C2548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1691AC-B59B-42CB-9B12-A41DF3DC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89D527-350A-4846-8485-AEAE1B30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00603A-CC23-4163-B3E6-443F4301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606324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B9E6A8-D49F-4E64-AF36-170C78C4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7E051D-64AD-49F2-87C8-3D70A497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a1ac38c82344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1726F-C475-4D5D-A304-62EAD23D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014EF-1965-4897-B8BF-4EB528B0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46B76F-5508-429B-9FFC-41C8959E5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AC0AA8-F749-4808-A3E8-8E7B5E7E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F4BDE8-E319-4037-801A-A9D6F609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D793D7-3A75-41C1-8861-2D8A4DB3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BB4AA-D526-4BC5-B3A4-10C0E33D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23FD25-1FAE-4574-9928-45951AFA5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正确结论：Draw the energy chain and calculate useful output after each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E29F2-A059-4996-BD81-F2C95F5B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0374D0-51A2-4E45-9BC5-0E7D41B7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6A4CE8-8656-429F-8580-17775285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6E40E6-5CD2-49DA-B7FC-FDD0434BB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387765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319D6B-8BFB-4A82-A456-47C71C8E2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4D7C7-ADFF-4DE0-94DA-021B793C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aa88158cc4e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27F2C7-BAF3-4C9D-A94A-F293CC12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D5AC3-D694-4A61-AF08-CA779D90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58005-62ED-4CC8-9284-008214EE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8815B-F6E2-404E-AE9A-8EDBD828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3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evidence-based response?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489B4-AF97-4046-8FB2-85FF75F1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6A705C-1A54-402F-A0BC-A7B28F86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37A25E-E2DC-431E-9A2E-CC0994D22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FAC0C6-BF37-4A80-AD50-D580B28AA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185033-ABA5-47E3-886E-B00040FA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FBCFA1-711D-4300-BEB5-BC6B2D88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B33992-97BF-4363-8CF0-771FC0C1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0D437-AF61-48BD-87D5-D50727D8F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27F64F-48BA-4EC6-BD39-013A6313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796035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32A006-4BF0-494D-A1FC-8E842F74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F942F-E83D-45B0-B4D4-8A34CB9E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b2afa6c734a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5EC9F5-EA54-480F-B7BC-BF3BEAEC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1EEED3-6363-48EA-98F2-12D3F908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A6D7F2-763A-41FB-88AC-F57BECB3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能独立执行“画能流—逐级算效率—评价”，并说明每一步理由。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594F97-780D-4CC7-94F6-6DE0DD42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68886-CE96-46ED-998A-35D41470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40E6F-416D-413B-9499-B446F5FA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3B18C-09A3-412D-8442-8EF63034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高频错因：把功率与能量混淆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1114F-2E2B-45AD-8DBB-412DCFDD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7E62B0-7D4B-43A4-A9DC-055C5042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7FF35B-6F07-49A7-A473-0E959DE1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28A31F-CF4D-4B9B-A02A-91ABCDB4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8005A-FEFF-4452-87B1-32480E4F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BCBA2-5E52-4823-B393-CA275AFCF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D363BA-CC2A-417B-8A26-45347483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7126893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711FF1-04B0-4C23-80DA-955304C9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810E68-ECA2-41B7-A417-670BD067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4e1701e3f44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B00C2-442B-4542-BC14-E0D167E9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28A96-F9E8-457A-8BC5-011113BA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6D4FAA-B938-4112-B3F8-1C7840B7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4B579-5E74-4BC5-A125-043732C7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44454-B66F-4501-B47E-1D7522DD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3004E-48F3-4CD1-8059-4ED9A732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B437F-BBD1-4F23-933D-A9542A18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逐级算效率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AC709C-040F-40A3-97BD-C07CDCC7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634ED9-C8F9-45AA-BD7D-6AA1FD7A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AE6ED2-F41D-4917-A9DE-D43FC75F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E5153-E7B0-455E-924D-55A42320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0F9491-3E94-435E-84E1-E93657E8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BF6B6B-6566-47DE-A326-D79433B3E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76B116-9D4C-4D2E-9571-D79DDF1D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674AD2-5A7D-4609-9BA6-4EEC4569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正确结论：Adding or averaging the percentages gives no valid overall efficiency.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E1612-CCAD-45FB-91E3-832F6495C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F3A231-7F8E-4AD3-B152-50294B65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2D31E6-4FF0-4C9F-9F92-5096C155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66854F-E33E-4F07-8AE0-57C10E4B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71493367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D71894-7D9E-4ABB-A61B-334BD131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F2E6A-A4ED-44B4-9B5B-CFEC8420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e99109f66248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3E51E-5F2F-45D6-AD7C-2BF976CB3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BD37F-7BAD-4910-9D38-A77DC994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D2FA40-D64A-4F1B-8505-582CF201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0810B2-5C59-4C5C-A625-A0C4A0F8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022B2-FA8B-49E6-A514-3BB64E49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363944-FC24-4627-8861-61B7967A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EDCC2F-4FEE-4346-8873-434BCC5B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CF8B32-B101-47C7-818E-EFE50C81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D8E35D-5E41-45EC-A3D6-6EDF6E21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A343D9-68A2-497F-AD68-3E3DA445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9449C-33A8-4035-9CF9-E28D21A0C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5EA50A-7C5D-4DEF-BF4A-AA849F01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007A3F-390B-4093-A22D-0089596D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32AEDF-F32E-45A6-A6E5-E46AE31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385210-27BE-4D3E-864E-3ED2FBF5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DEB650-5AC3-48A7-A7FB-B8F10583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E88CCC-7A00-459E-8B1D-21FB4FE5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3177D6-91CA-4A4E-8BC2-4FCD4003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E9CB3A-7370-4CFE-9745-004536C3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755094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CD90A6-377A-42F4-9AA5-D25B5C831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B752A-80C9-4F60-A7F3-2EB2F6B2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70ea644034f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D87E2-0F44-4FFE-A0D1-CB9971A1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B5659-A949-44EF-927E-1DAFC320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CF0472-D2C7-44BE-A021-4398204F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B98B1-25FC-4296-9528-DFE402B2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130825-C75F-4658-B70F-D9DBC444C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4222EB-66A3-4F8B-8023-F751B696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DF6F2-CCC3-48FD-890D-EC85889C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633B6-D4F5-4715-A9C7-85971A94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03F153-8589-41AE-B239-AD02B957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5EB9C-8804-4286-B079-DCB559D7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228876-9EE0-4DAD-9E62-33E691B5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CB19C5-0C5E-4168-903D-6D68F03ED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B0F99E-C05C-4E6B-A3B8-CD3CC0C5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AB7801-AA83-4FC1-8B41-154E5A2F4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FEED48-03B0-4D45-AFD3-570A8D170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B1B136-C369-4153-BECF-366FCC12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26EFD-C7E1-44F9-8E9D-43A619CC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849039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97AD3E-2C2A-4B48-930F-D49D6F77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56241-6152-4698-8EFB-5D8D46E0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51afee77c4b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657FA-8785-42E8-B7C7-913EDFCDF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EE71C-1E0F-40B3-81F1-655E365B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FC1297-98B3-4D8C-9FAB-4796DFE3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2984B9-55DF-4720-A25F-E6C88034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47E229-0AEA-4806-BA5E-0145A7E63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CADC2A-3B02-4BEE-9F3F-C57AF90F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577EB9-7174-4ADC-9375-9A0D89E0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D3DAC6-8535-47C6-991C-1E9919DC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1407D8-CBC1-4F99-A4CB-A29AED1E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881CC-A5DC-4B6D-A2CB-8159D48B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38123A-8C4C-4E49-89D8-AD59FC63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570BB8-B515-4CFB-96A7-147F11D8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17A2B9-580C-487F-86D6-D1FAE262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904921-CC02-4C9D-B82B-2AD87E89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337E1-D3A3-440B-87C7-7E3343F7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A26463-A6A7-4BEC-86F6-BDFA53B3C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AEE528-8661-4CA5-A868-CA74D9E5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1031363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88DA8D-3802-40CA-8353-E552FF3F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6B13B-6C7B-4188-9E3E-0657FDE3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4593061f946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07CC68-A4B6-47F8-9FCE-DACECDE8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DC8B4-6C5A-444B-B574-EEDEB7FAF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1050B5-6E51-4465-B5DE-24EB1E05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5B9B4-17A4-4D0F-B70A-360B45723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material into an evidence-based 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CC6081-3885-47DE-A95C-021087E0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BEB656-DF73-4089-AD87-7A8D9AFD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11C9E0-803C-4B7A-9130-38ED7FA8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19CD16-7DCA-4E7A-AAB6-D3D0E167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924573-432E-45D3-8F6A-C68DF514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E6514F-6854-4A78-B03B-4F2D89FD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4EAC5B-3535-4673-9AB3-DC4D0496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24118-F7CE-4DE0-B14F-1CEB8B199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9662A0-53FD-4E88-9D63-55663C8E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C51D0B-E54C-4806-B33B-C1CD624A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90F9E3-5F7D-4A93-B296-DF7DB7E2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032964-5EF5-450E-9A30-D9B784A2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7DF78-4FB0-4C35-A348-AB0B0991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4CC24B-B62F-44C4-A07E-0154D2C8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39B48F-3A9F-4E33-B9B5-9087C6E3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609928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B8560C-B034-479C-97DC-1005F1E4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94100-43AB-4B9F-B689-2400E5D2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f24ed2631a4f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303C65-2C63-4048-93DE-3E5EFE51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A317C-50B8-4265-B86A-6A24C21D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51A59-18DF-434A-870D-BB12D1A9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E121E-76EE-4EFC-A580-BF3A27BF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D36E5-4D6C-4FF0-8051-59DBE7E5C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D45A10-3AAD-4F55-A19C-C379AA776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25D47-728F-49B5-B588-6FE5EC16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30532-5144-43A3-A1FA-6A235285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048952-6A2C-4205-B045-31DEAFD5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3A8EE7-A94A-4F55-BEAA-81EEB401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649041-EE71-4000-B432-22D5104A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10314B-C0C5-4921-9408-1AABA3F5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A91DC-7F06-4CBC-9057-3EFD11BC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7209C6-668F-470A-8EB4-CD3C5A04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36577-A35D-4710-B3B0-4D29705B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88A8D6-CE95-4CA3-9F5F-A6ACEAAA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8E78DC-4105-4CDA-9A4D-8EC8BA4E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1503022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26588E-E4C6-42EC-8B0C-7B84644D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C1A5C-F92B-447E-8D92-64DC6C8D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583dda9de43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123E01-7A20-4738-AC06-E5B4BE51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8E49C-84F6-4FED-BF42-D0DB914AB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12DC5-D476-414A-8D56-789224D8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BBC473-0FDC-4FCD-A7DC-9D40CFD4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E19787-84B1-4348-91FE-9BB05A5B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A25B9-A341-4497-BD9C-94EA58B5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D700F-BD16-4613-BC79-A110DB6B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A60D54-81A8-4AB0-A18A-B2EB4F7A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The ideal overall efficiency is 60% because stage effici…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BDFDFD-676F-49BD-BC42-206285F5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AE29A1-C832-49EE-BBF8-616D710F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FA269-EB1D-4A14-AD70-803C839D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1BD823-6200-4A14-9601-9FAAFC0F1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7178520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D09217-B55E-4A58-94ED-B5E9AED5F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8FE3E-DB2C-4DFF-854C-0761157D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6a60918e114b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9BD8C-C5B4-4C6D-9D8A-58BCB7D83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B4B13-DF05-42B9-AD96-88BEE7AF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AEAC3-E55C-4031-835F-A6829049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0E963-A6B3-49BD-AA99-4CE48E0A4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4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decision?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A3308-5618-40C4-8BF5-30546D0B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8183C0-AB0A-410F-BF15-73453874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A6106-7C6A-452C-9833-58A49A38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39747-F8AA-466E-8C0B-6A2FA443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984969-F70B-40DA-A940-070122C5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1CB5DE-9BAB-4370-882B-8EE1343FC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FFE5AD-3D4A-4BD2-BC9E-AE6169D9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975960-C53D-4711-82B3-47307AF6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545D93-3636-43F6-B754-8717A12E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5752316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908081-0843-4364-A358-EAF3F273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5F0E5-2A84-4CE1-9FEA-10F0A981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c3348100c74d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3A4DC-92F6-4B42-856B-23613014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1F0FA-BD28-4C6D-AD4E-E0098666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FA1D8-3F6A-45C7-91FA-6C2C39C6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8C8FE1-AE13-4BEC-AE74-8C5AF79C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91C80-FBB7-4467-B5A4-4AD3EFBD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17D143-B71B-4D95-BCD4-7B1D7E6E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E0F6DD-22CC-4697-BA91-7D7475E7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高频错因：把功率与能量混淆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7A92B-2F58-46D2-93CF-FD40E06A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1D522-136D-47F3-9AA9-D600060F6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6A9218-0076-4A50-8BBD-82549FFE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DFC767-0D3D-408F-92E3-42D0F26A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6CA452-A3D3-40AC-A951-05373405E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21D2AA-4E65-4658-91D1-822DD653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105D6B-DADB-48AA-B90A-28A42CAD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1799543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84B356-B42E-489B-B025-D61DEA85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5A4598-82D8-4031-91BB-473FD5EB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a87378823546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E0E841-5368-4FDE-B63A-D78B47CC2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75F94-4D63-4C60-9463-5B3A1CF6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2865B-BE7D-423F-B119-1058497D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234E80-9ABB-49D7-BD09-EF4BA678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13AA39-CCA5-451F-BDEF-93284607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E95C4C-C00F-4495-B847-135A13C7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465FA9-155A-474C-9728-D0D9F6DB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逐级算效率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083F37-5AE4-43CC-B0E3-8A630B76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3335C-86F4-4F15-8CF0-879B117B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F331D1-5488-4959-B1D4-47CB31DFD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6D217C-E1AC-4A03-8F86-DC542068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055321-E7C9-4735-81F4-8CD8BC9E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2B3B5E-D01C-43CF-A1F3-C53B2013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B5FFD2-3DA6-44A2-8F9A-71859361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151CEC-DAAC-4AD2-99EE-6A37C769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The ideal overall efficiency is 60% because stag…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CAED41-2BDE-484C-8BBB-93778A5A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D91AD4-A225-427A-AE44-FE5C6B67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31CA21-3E29-45E1-B143-CA7FF3D5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A2A233-819E-4EF5-9E38-6158F783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5072243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4061A9-A086-4B0A-B8DA-219D91B01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A2436-E94D-4A50-8193-8291ACE6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a10638f48843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1A3C42-56B7-4F81-9986-379C1387B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A5AF30-02D0-48BE-84B7-99A665EB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29A98-BAC0-43D4-8EBB-12263228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74824-1B35-457F-8CEC-87F2700D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F83F5-29F2-4BB2-8C3F-029739AD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7BB03A-6903-4900-8014-1189F23C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7E990C-336C-4192-B712-AA86E5FF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64DD7E-4655-4E9F-A7D1-E91D14CF5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C522BD-A309-42FC-AD21-A1A75AC4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1408B-84B8-49C4-B8D8-D3CA683A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6B82D-54A7-446C-B5A0-54AD0B7B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040C5-BE7E-4922-BF14-5FE5ACDE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DDC6B-B26C-4372-95A9-8CF3ED7E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774CD-0519-47A4-8792-34DC1F5E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2D5290-A298-4B34-B5EA-2E496E65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2DE2EF-304F-450D-A679-5169376D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A792F1-FA9C-49FB-8A8A-10B600C5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ED4A19-4857-4963-AA2E-00CBAB6C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00A35A-58AE-45BA-A704-04963D28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6818308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57BE21-EE71-4356-BFBD-7024AB468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B0113C-FEF5-40B3-BC62-7EFF8B7E1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4c4ee194249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99DD4F-D992-4AB1-9A66-42CBFCEBA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5A5C4-79C2-455C-A148-953FBF43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D5A7E-D737-4BB6-A6C8-34B34BA6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D4064-4B98-4291-A3F7-8A63343B2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能源与系统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31B5F2-4545-45A2-A3D5-EA518744E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8D201E-21D2-4F93-B72B-093F5A9E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108DEA-30F8-477F-A097-ECBA93E7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ECE62D-D7ED-4B7D-A8DC-90C86404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A98F67-81BE-4418-B318-4E3B49B1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F3CDFD-9BAA-4812-BE1E-20F66742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74BB67-A7E6-4543-9D7C-7E960347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3DAD9E-31F5-49A6-8D06-DFDE637B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8D3CEB-7A73-4AB0-8773-1889B9D2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19E45D-369E-4D8D-BEDE-3C01DFC8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001592-AC19-4F7E-B36F-085F7A3A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A24F4C-BC7D-4700-91F4-BFEB150A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B21AB4-7263-4025-97AA-EF09281A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2890219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2C8EA2-88A4-437E-AE64-82E98B46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4F57D-4236-424D-AA96-0D71D5D7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230c6c22614d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AD362-C462-447F-9128-B5F1ED92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0ABB4-59E0-419F-9DE3-D0414307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48A3A3-3B26-4F26-9DCD-F6AE77D8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E51D6-3BBD-411D-A8A3-2C88FACE8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2443CE-F16B-4697-9004-27103BE0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BD049D-FA5A-4DA8-9AED-CED705AD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0C4455-6DC0-4440-8987-467D9FB3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能量转换链决定总效率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802837-D2C6-441F-8EB4-F71E4B1E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915BBE-A5C9-428D-BE1D-3487D713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E9863C-014F-47F6-B7AD-398BAE066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画能流—逐级算效率—评价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ABABE-7C32-4452-809B-207752C9D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12B3C7-5551-42A5-BF45-0843B564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63B735-E158-4715-848A-C03BC4E4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检查：把功率与能量混淆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A2DC34-99DE-4A08-9FAE-142D665F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8169EF-08DB-41E3-83FC-3A94EC2C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CC84A5-5F08-41D6-A7E0-C90D4903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7EC39E-29F1-4678-B7E9-32EB97B4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991996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988899-39EB-43E4-8B5A-712821488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EA090-D728-47DD-9A0F-A97116AF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ed6d7905645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FC376-6A73-430D-843B-A34804FF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60431-425D-4EC8-AD60-D1F5F4665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5F77FF-15C7-4D6E-A2A3-28E9C9EE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2F792-C18F-463C-88DA-CD4225C1B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check would most strengthen the decisi…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CD25A1-68E5-489A-95DA-5CFD855A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D8CEC-07F0-42A0-B50A-D91F423C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7A276-BBDB-46C1-9909-9DC46262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C57C3A-CC37-429F-AA19-6069B404D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C8A48A-A3BE-4FF4-A712-736EA051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E397FA-4ABB-4978-B065-67A5D27D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B5ED8F-2577-4186-932C-131F6F7C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C7BECB-00DA-439A-94C5-79DDD873E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75CEF4-56D1-47F4-9177-258F4D28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F943EE-757D-41A5-83FE-150C1814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B5B16C-D0DE-42D0-8F9B-F3BBF5D1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C3C441-614C-488E-A820-A95F0843D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180E11-333A-4437-8391-91865CD0D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DB3AAA-2244-4F46-9F5F-F71DD376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0EBE45-DD1F-4D58-B378-E074A2ED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000103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8426BB-C16F-4E26-ABC3-7079A337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9A327-5CC7-4EF1-90A2-E802E996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5e175a6c4346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2409C-899A-4FE8-9185-BE8A667F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901349-9C98-48FA-AD87-F35FAAEA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482A20-A834-4DB1-A9F2-0BD4AA516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ACB6DD-F7E5-4399-B8BC-AFFBE40D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8678C6-0B19-40F6-9497-B6AA4FE0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272832-3566-4C9A-9F01-5DEB2902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0D001-003B-47D4-8C57-A7CA0A18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3577AB-2C78-4E57-A5A7-D062D265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032EB8-2773-4FD9-AF63-0358AD1D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A1847A-6346-4897-A8B4-C30BB841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1E6578-95EC-46D5-9B19-2A044188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C08D44-A096-4C58-B591-660C941D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C1C56-13BE-44F8-A4AE-7CD1CD35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5DE8C2-CFBF-4825-86D7-3FB9343AF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B374E8-6C34-4D66-9657-2BEF5229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19824D-7A06-489D-8EC8-27420B5D5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DF6C02-D367-43BC-98BA-CD6CEABC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3241204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5A2762-7171-4CF8-9E6B-6E5301AE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1643CD-A049-406B-B5A7-9F2ECA68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65cc977c54f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F5D9AD-2868-401E-943B-5E15F2D4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D711F-7E98-4D5F-8FF2-E5238CD2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C0C46D-E624-48DF-A9D0-3E2B12A9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214398-15DB-48F5-B01E-670F2A52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把功率与能量混淆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92475C-0765-458E-8C0F-A9BC0276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531271-84D9-4A1A-836E-2F71C8B4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F5724-8DAD-4708-82A9-C27913E6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F28E8A-95EB-4D4D-956A-9AC224506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Draw the energy chain and calculate usef…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B07FC2-CEB2-4F2D-B7D3-A28A9509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540D35-13DD-42BA-BA86-5F648191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55F2C-8AFB-4304-89AA-F41D58FB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C0D5FA-DE0C-4F85-BC9B-A4B4DA61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9994731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8B21E8-578B-4DA8-B0E1-0FFE3513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D9028-1D96-475F-B660-DD4ED0F68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3fc173f8c84a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EC3A7-BF52-453B-8578-8C25F063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FF874-3ED1-4F69-B9C3-7E923E6F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045D2D-DAC7-431B-9DB3-201C3BF1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987139-7922-4117-8930-F1A89D312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system has two energy-conversion stages at 80% and 75% efficiency.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follows most directly from the result?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90A608-6AA9-4995-9296-704DBF17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75E785-2C24-4DEF-B551-56C28027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94544-D571-4B7C-AEB1-D22F5E1B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4CF3A7-2458-40EB-980F-92BF68AC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5AEFE1-DB91-49CA-A686-4C2E0BED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D7060B-16C0-4346-9C66-957C8D82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0E8F2-AD7B-4B40-965D-4E4C3FE6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6CF732-58BD-4D1E-A73D-1E0DB678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能源与系统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8D5A49-4ED0-476A-AB97-69EC4F16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164124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2026-08-19T08:46:21.1230000Z</dcterms:created>
  <dcterms:modified xsi:type="dcterms:W3CDTF">2026-08-19T08:46:21.1230000Z</dcterms:modified>
</coreProperties>
</file>