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d28f725f894c88" /><Relationship Type="http://schemas.openxmlformats.org/officeDocument/2006/relationships/extended-properties" Target="/docProps/app.xml" Id="R8d2f4796c866423e" /><Relationship Type="http://schemas.openxmlformats.org/officeDocument/2006/relationships/officeDocument" Target="/ppt/presentation.xml" Id="R0439d1ae62c44004" /></Relationships>
</file>

<file path=ppt/presentation.xml><?xml version="1.0" encoding="utf-8"?>
<p:presentation xmlns:p="http://schemas.openxmlformats.org/presentationml/2006/main">
  <p:sldMasterIdLst>
    <p:sldMasterId xmlns:r="http://schemas.openxmlformats.org/officeDocument/2006/relationships" id="2147483648" r:id="R48a2e95933f944f4"/>
  </p:sldMasterIdLst>
  <p:notesMasterIdLst>
    <p:notesMasterId xmlns:r="http://schemas.openxmlformats.org/officeDocument/2006/relationships" r:id="R4accf9e75ae34371"/>
  </p:notesMasterIdLst>
  <p:sldIdLst>
    <p:sldId xmlns:r="http://schemas.openxmlformats.org/officeDocument/2006/relationships" id="256" r:id="Rfd2580ea504240a7"/>
    <p:sldId xmlns:r="http://schemas.openxmlformats.org/officeDocument/2006/relationships" id="257" r:id="R5ae58a1858044faa"/>
    <p:sldId xmlns:r="http://schemas.openxmlformats.org/officeDocument/2006/relationships" id="258" r:id="R2815be108fac477e"/>
    <p:sldId xmlns:r="http://schemas.openxmlformats.org/officeDocument/2006/relationships" id="259" r:id="R3053d1e718444325"/>
    <p:sldId xmlns:r="http://schemas.openxmlformats.org/officeDocument/2006/relationships" id="260" r:id="R4691e9a165934e81"/>
    <p:sldId xmlns:r="http://schemas.openxmlformats.org/officeDocument/2006/relationships" id="261" r:id="R0da181012ae74ada"/>
    <p:sldId xmlns:r="http://schemas.openxmlformats.org/officeDocument/2006/relationships" id="262" r:id="R25f052aaedaf47d1"/>
    <p:sldId xmlns:r="http://schemas.openxmlformats.org/officeDocument/2006/relationships" id="263" r:id="R2267020c94cf4f8d"/>
    <p:sldId xmlns:r="http://schemas.openxmlformats.org/officeDocument/2006/relationships" id="264" r:id="R1f301a11c66a4980"/>
    <p:sldId xmlns:r="http://schemas.openxmlformats.org/officeDocument/2006/relationships" id="265" r:id="Rdeada3236b3b4b49"/>
    <p:sldId xmlns:r="http://schemas.openxmlformats.org/officeDocument/2006/relationships" id="266" r:id="R219b216324724ccf"/>
    <p:sldId xmlns:r="http://schemas.openxmlformats.org/officeDocument/2006/relationships" id="267" r:id="R29437266cf2141c5"/>
    <p:sldId xmlns:r="http://schemas.openxmlformats.org/officeDocument/2006/relationships" id="268" r:id="Rca9b963802834224"/>
    <p:sldId xmlns:r="http://schemas.openxmlformats.org/officeDocument/2006/relationships" id="269" r:id="Re0562b479ef6463b"/>
    <p:sldId xmlns:r="http://schemas.openxmlformats.org/officeDocument/2006/relationships" id="270" r:id="R27727a54b1254a75"/>
    <p:sldId xmlns:r="http://schemas.openxmlformats.org/officeDocument/2006/relationships" id="271" r:id="R87da329a400a41aa"/>
    <p:sldId xmlns:r="http://schemas.openxmlformats.org/officeDocument/2006/relationships" id="272" r:id="R8aaed04777a1477d"/>
    <p:sldId xmlns:r="http://schemas.openxmlformats.org/officeDocument/2006/relationships" id="273" r:id="Rfffd024b97884435"/>
    <p:sldId xmlns:r="http://schemas.openxmlformats.org/officeDocument/2006/relationships" id="274" r:id="Rdfa0a425cf7e4377"/>
    <p:sldId xmlns:r="http://schemas.openxmlformats.org/officeDocument/2006/relationships" id="275" r:id="Rbff4180eb97d46d2"/>
    <p:sldId xmlns:r="http://schemas.openxmlformats.org/officeDocument/2006/relationships" id="276" r:id="Re4bd8e1467024623"/>
    <p:sldId xmlns:r="http://schemas.openxmlformats.org/officeDocument/2006/relationships" id="277" r:id="Ra5436fc16b734d43"/>
    <p:sldId xmlns:r="http://schemas.openxmlformats.org/officeDocument/2006/relationships" id="278" r:id="R443f0d52735a4823"/>
    <p:sldId xmlns:r="http://schemas.openxmlformats.org/officeDocument/2006/relationships" id="279" r:id="Rff225ca3e7f84054"/>
    <p:sldId xmlns:r="http://schemas.openxmlformats.org/officeDocument/2006/relationships" id="280" r:id="R543847444d3247a4"/>
    <p:sldId xmlns:r="http://schemas.openxmlformats.org/officeDocument/2006/relationships" id="281" r:id="R0e96951d3b8842cb"/>
    <p:sldId xmlns:r="http://schemas.openxmlformats.org/officeDocument/2006/relationships" id="282" r:id="R39a1684546214bfd"/>
    <p:sldId xmlns:r="http://schemas.openxmlformats.org/officeDocument/2006/relationships" id="283" r:id="R1fc377ad19b34747"/>
    <p:sldId xmlns:r="http://schemas.openxmlformats.org/officeDocument/2006/relationships" id="284" r:id="R359e7b0b52b24b3c"/>
    <p:sldId xmlns:r="http://schemas.openxmlformats.org/officeDocument/2006/relationships" id="285" r:id="Rdec9d5f6ccdb4cc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546edfac964b0f" /><Relationship Type="http://schemas.openxmlformats.org/officeDocument/2006/relationships/slideMaster" Target="/ppt/slideMasters/slideMaster1.xml" Id="R48a2e95933f944f4" /><Relationship Type="http://schemas.openxmlformats.org/officeDocument/2006/relationships/notesMaster" Target="/ppt/notesMasters/notesMaster1.xml" Id="R4accf9e75ae34371" /><Relationship Type="http://schemas.openxmlformats.org/officeDocument/2006/relationships/presProps" Target="/ppt/presProps.xml" Id="R98c7b27c21704406" /><Relationship Type="http://schemas.openxmlformats.org/officeDocument/2006/relationships/tableStyles" Target="/ppt/tableStyles.xml" Id="R5e3997690a5c4474" /><Relationship Type="http://schemas.openxmlformats.org/officeDocument/2006/relationships/slide" Target="/ppt/slides/slide1.xml" Id="Rfd2580ea504240a7" /><Relationship Type="http://schemas.openxmlformats.org/officeDocument/2006/relationships/slide" Target="/ppt/slides/slide2.xml" Id="R5ae58a1858044faa" /><Relationship Type="http://schemas.openxmlformats.org/officeDocument/2006/relationships/slide" Target="/ppt/slides/slide3.xml" Id="R2815be108fac477e" /><Relationship Type="http://schemas.openxmlformats.org/officeDocument/2006/relationships/slide" Target="/ppt/slides/slide4.xml" Id="R3053d1e718444325" /><Relationship Type="http://schemas.openxmlformats.org/officeDocument/2006/relationships/slide" Target="/ppt/slides/slide5.xml" Id="R4691e9a165934e81" /><Relationship Type="http://schemas.openxmlformats.org/officeDocument/2006/relationships/slide" Target="/ppt/slides/slide6.xml" Id="R0da181012ae74ada" /><Relationship Type="http://schemas.openxmlformats.org/officeDocument/2006/relationships/slide" Target="/ppt/slides/slide7.xml" Id="R25f052aaedaf47d1" /><Relationship Type="http://schemas.openxmlformats.org/officeDocument/2006/relationships/slide" Target="/ppt/slides/slide8.xml" Id="R2267020c94cf4f8d" /><Relationship Type="http://schemas.openxmlformats.org/officeDocument/2006/relationships/slide" Target="/ppt/slides/slide9.xml" Id="R1f301a11c66a4980" /><Relationship Type="http://schemas.openxmlformats.org/officeDocument/2006/relationships/slide" Target="/ppt/slides/slide10.xml" Id="Rdeada3236b3b4b49" /><Relationship Type="http://schemas.openxmlformats.org/officeDocument/2006/relationships/slide" Target="/ppt/slides/slide11.xml" Id="R219b216324724ccf" /><Relationship Type="http://schemas.openxmlformats.org/officeDocument/2006/relationships/slide" Target="/ppt/slides/slide12.xml" Id="R29437266cf2141c5" /><Relationship Type="http://schemas.openxmlformats.org/officeDocument/2006/relationships/slide" Target="/ppt/slides/slide13.xml" Id="Rca9b963802834224" /><Relationship Type="http://schemas.openxmlformats.org/officeDocument/2006/relationships/slide" Target="/ppt/slides/slide14.xml" Id="Re0562b479ef6463b" /><Relationship Type="http://schemas.openxmlformats.org/officeDocument/2006/relationships/slide" Target="/ppt/slides/slide15.xml" Id="R27727a54b1254a75" /><Relationship Type="http://schemas.openxmlformats.org/officeDocument/2006/relationships/slide" Target="/ppt/slides/slide16.xml" Id="R87da329a400a41aa" /><Relationship Type="http://schemas.openxmlformats.org/officeDocument/2006/relationships/slide" Target="/ppt/slides/slide17.xml" Id="R8aaed04777a1477d" /><Relationship Type="http://schemas.openxmlformats.org/officeDocument/2006/relationships/slide" Target="/ppt/slides/slide18.xml" Id="Rfffd024b97884435" /><Relationship Type="http://schemas.openxmlformats.org/officeDocument/2006/relationships/slide" Target="/ppt/slides/slide19.xml" Id="Rdfa0a425cf7e4377" /><Relationship Type="http://schemas.openxmlformats.org/officeDocument/2006/relationships/slide" Target="/ppt/slides/slide20.xml" Id="Rbff4180eb97d46d2" /><Relationship Type="http://schemas.openxmlformats.org/officeDocument/2006/relationships/slide" Target="/ppt/slides/slide21.xml" Id="Re4bd8e1467024623" /><Relationship Type="http://schemas.openxmlformats.org/officeDocument/2006/relationships/slide" Target="/ppt/slides/slide22.xml" Id="Ra5436fc16b734d43" /><Relationship Type="http://schemas.openxmlformats.org/officeDocument/2006/relationships/slide" Target="/ppt/slides/slide23.xml" Id="R443f0d52735a4823" /><Relationship Type="http://schemas.openxmlformats.org/officeDocument/2006/relationships/slide" Target="/ppt/slides/slide24.xml" Id="Rff225ca3e7f84054" /><Relationship Type="http://schemas.openxmlformats.org/officeDocument/2006/relationships/slide" Target="/ppt/slides/slide25.xml" Id="R543847444d3247a4" /><Relationship Type="http://schemas.openxmlformats.org/officeDocument/2006/relationships/slide" Target="/ppt/slides/slide26.xml" Id="R0e96951d3b8842cb" /><Relationship Type="http://schemas.openxmlformats.org/officeDocument/2006/relationships/slide" Target="/ppt/slides/slide27.xml" Id="R39a1684546214bfd" /><Relationship Type="http://schemas.openxmlformats.org/officeDocument/2006/relationships/slide" Target="/ppt/slides/slide28.xml" Id="R1fc377ad19b34747" /><Relationship Type="http://schemas.openxmlformats.org/officeDocument/2006/relationships/slide" Target="/ppt/slides/slide29.xml" Id="R359e7b0b52b24b3c" /><Relationship Type="http://schemas.openxmlformats.org/officeDocument/2006/relationships/slide" Target="/ppt/slides/slide30.xml" Id="Rdec9d5f6ccdb4cc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f8c600abd248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9f8b163e9948b3" /><Relationship Type="http://schemas.openxmlformats.org/officeDocument/2006/relationships/notesMaster" Target="/ppt/notesMasters/notesMaster1.xml" Id="R2f3e49e069804f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c7145f1e693649ef" /><Relationship Type="http://schemas.openxmlformats.org/officeDocument/2006/relationships/notesMaster" Target="/ppt/notesMasters/notesMaster1.xml" Id="R415b0cf5b3ce43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e7a42816436e4223" /><Relationship Type="http://schemas.openxmlformats.org/officeDocument/2006/relationships/notesMaster" Target="/ppt/notesMasters/notesMaster1.xml" Id="R217cc9bebfef4ef1" /></Relationships>
</file>

<file path=ppt/notesSlides/_rels/notesSlide4.xml.rels>&#65279;<?xml version="1.0" encoding="utf-8"?><Relationships xmlns="http://schemas.openxmlformats.org/package/2006/relationships"><Relationship Type="http://schemas.openxmlformats.org/officeDocument/2006/relationships/slide" Target="/ppt/slides/slide4.xml" Id="Rb0c55b4e4797416e" /><Relationship Type="http://schemas.openxmlformats.org/officeDocument/2006/relationships/notesMaster" Target="/ppt/notesMasters/notesMaster1.xml" Id="R3c359d6ebc8546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4e0bd11ef443e5" /><Relationship Type="http://schemas.openxmlformats.org/officeDocument/2006/relationships/notesMaster" Target="/ppt/notesMasters/notesMaster1.xml" Id="Rb31eed16ada84b2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9c7ef8d8494db3" /><Relationship Type="http://schemas.openxmlformats.org/officeDocument/2006/relationships/notesMaster" Target="/ppt/notesMasters/notesMaster1.xml" Id="R863d27b025fa48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5bd6c05809f64bef" /><Relationship Type="http://schemas.openxmlformats.org/officeDocument/2006/relationships/notesMaster" Target="/ppt/notesMasters/notesMaster1.xml" Id="R336158c101dd40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dc46912e8b47a5" /><Relationship Type="http://schemas.openxmlformats.org/officeDocument/2006/relationships/notesMaster" Target="/ppt/notesMasters/notesMaster1.xml" Id="R2411b4b025e545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a9526c635644fd" /><Relationship Type="http://schemas.openxmlformats.org/officeDocument/2006/relationships/notesMaster" Target="/ppt/notesMasters/notesMaster1.xml" Id="Re508997c0279407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b451a5f7b844ea" /><Relationship Type="http://schemas.openxmlformats.org/officeDocument/2006/relationships/notesMaster" Target="/ppt/notesMasters/notesMaster1.xml" Id="Rc2ba8934c8ea4d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b5623301fe4d4a" /><Relationship Type="http://schemas.openxmlformats.org/officeDocument/2006/relationships/notesMaster" Target="/ppt/notesMasters/notesMaster1.xml" Id="R86c7d0c3d86d404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5d1a0a3e1941e0" /><Relationship Type="http://schemas.openxmlformats.org/officeDocument/2006/relationships/notesMaster" Target="/ppt/notesMasters/notesMaster1.xml" Id="Rf6ecbd5af8f549c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f0fc1704954b75" /><Relationship Type="http://schemas.openxmlformats.org/officeDocument/2006/relationships/notesMaster" Target="/ppt/notesMasters/notesMaster1.xml" Id="Rf94fb40f517d42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a8f6d6b5db40ee" /><Relationship Type="http://schemas.openxmlformats.org/officeDocument/2006/relationships/notesMaster" Target="/ppt/notesMasters/notesMaster1.xml" Id="R4751eb16869544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23af210a9f74d06" /><Relationship Type="http://schemas.openxmlformats.org/officeDocument/2006/relationships/notesMaster" Target="/ppt/notesMasters/notesMaster1.xml" Id="Rd808dca5522941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9ed8510db743f3" /><Relationship Type="http://schemas.openxmlformats.org/officeDocument/2006/relationships/notesMaster" Target="/ppt/notesMasters/notesMaster1.xml" Id="R911c1be8a007475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8fe67a34af64c8a" /><Relationship Type="http://schemas.openxmlformats.org/officeDocument/2006/relationships/notesMaster" Target="/ppt/notesMasters/notesMaster1.xml" Id="R2c9ccd97abae490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6dcd6ba00b54d63" /><Relationship Type="http://schemas.openxmlformats.org/officeDocument/2006/relationships/notesMaster" Target="/ppt/notesMasters/notesMaster1.xml" Id="R55571947595f42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ad454b569c84de2" /><Relationship Type="http://schemas.openxmlformats.org/officeDocument/2006/relationships/notesMaster" Target="/ppt/notesMasters/notesMaster1.xml" Id="R9a20535da7b4414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e4adf321b24570" /><Relationship Type="http://schemas.openxmlformats.org/officeDocument/2006/relationships/notesMaster" Target="/ppt/notesMasters/notesMaster1.xml" Id="Rf3aa7174492c4a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0f2d3d6cbcf4953" /><Relationship Type="http://schemas.openxmlformats.org/officeDocument/2006/relationships/notesMaster" Target="/ppt/notesMasters/notesMaster1.xml" Id="R3d5dad945a14409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386f83f7ea044bf" /><Relationship Type="http://schemas.openxmlformats.org/officeDocument/2006/relationships/notesMaster" Target="/ppt/notesMasters/notesMaster1.xml" Id="R0ba0c6ea8a77432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2b269247c1b4955" /><Relationship Type="http://schemas.openxmlformats.org/officeDocument/2006/relationships/notesMaster" Target="/ppt/notesMasters/notesMaster1.xml" Id="R296792792f8d4d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f38c8fa5206409e" /><Relationship Type="http://schemas.openxmlformats.org/officeDocument/2006/relationships/notesMaster" Target="/ppt/notesMasters/notesMaster1.xml" Id="Rf4a858f80b5541d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c3f4695c80a44c2" /><Relationship Type="http://schemas.openxmlformats.org/officeDocument/2006/relationships/notesMaster" Target="/ppt/notesMasters/notesMaster1.xml" Id="Rad732f4294f3488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d85fef2acf344a4" /><Relationship Type="http://schemas.openxmlformats.org/officeDocument/2006/relationships/notesMaster" Target="/ppt/notesMasters/notesMaster1.xml" Id="Rbb476b572e2b479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8ff22518579481f" /><Relationship Type="http://schemas.openxmlformats.org/officeDocument/2006/relationships/notesMaster" Target="/ppt/notesMasters/notesMaster1.xml" Id="Rd9be513f07174e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404b7556ccd4d26" /><Relationship Type="http://schemas.openxmlformats.org/officeDocument/2006/relationships/notesMaster" Target="/ppt/notesMasters/notesMaster1.xml" Id="Rce02e86958444e0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133fca901fd4122" /><Relationship Type="http://schemas.openxmlformats.org/officeDocument/2006/relationships/notesMaster" Target="/ppt/notesMasters/notesMaster1.xml" Id="Re64f48f84697414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d83a66adae64db2" /><Relationship Type="http://schemas.openxmlformats.org/officeDocument/2006/relationships/notesMaster" Target="/ppt/notesMasters/notesMaster1.xml" Id="Rbe5ac78e08d04ad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的“人因与安全”学习单元。本套课件共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讲稿】明确告诉学生：本单元只训练“人因与安全”。先解释知识范围，再用一句话建立核心判断，最后示范标准方法。</a:t>
            </a:r>
          </a:p>
          <a:p xmlns:a="http://schemas.openxmlformats.org/drawingml/2006/main">
            <a:r>
              <a:t>【互动提问】请用自己的话复述“为极端用户设计比平均用户更安全”，并举一个会触发“只用平均尺寸”的错误例子。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Which conclusion is supported by all the stated evidence? 选项为 A.Evidence-led response: The fixed control excludes part of the intended user group.；B.The fixed control excludes part of the intended user group.；C.Revise the claim to: The fixed control excludes part of the intended user group.；D.Move it within the limiting reach or make it adjustable, then test with target users.。讲解时强调：为极端用户设计比平均用户更安全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分步讲评：先重述题目条件，再逐步示范“识别用户—量人体数据—做风险评估”，最后给出正确结论“The fixed control excludes part of the intended user group.”。完整解析：The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Which limitation must remain in the final evaluation? 选项为 A.Repeat the evaluation after this step: Move it within the limiting reach or make it adjustable, then test with target users.；B.Designing for the average user does not ensure inclusive reach.；C.The fixed control excludes part of the intended user group.；D.Evidence-led response: The fixed control excludes part of the intended user group.。讲解时强调：为极端用户设计比平均用户更安全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分步讲评：先重述题目条件，再逐步示范“识别用户—量人体数据—做风险评估”，最后给出正确结论“Designing for the average user does not ensure inclusive reach.”。完整解析：The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【原创训练材料｜参数为训练所设】Target-user seated reach ranges from 510 mm at the lower percentile to 690 mm at the upper percentile; a frequent control is fixed 720 mm away.
A draft makes an absolute claim. Which revision is defensible? 选项为 A.Move it within the limiting reach or make it adjustable, then test with target users.；B.Designing for the average user does not ensure inclusive reach.；C.Revise the claim to: The fixed control excludes part of the intended user group.；D.Repeat the evaluation after this step: Move it within the limiting reach or make it adjustable, then test with target users.。讲解时强调：为极端用户设计比平均用户更安全</a:t>
            </a:r>
          </a:p>
          <a:p xmlns:a="http://schemas.openxmlformats.org/drawingml/2006/main">
            <a:r>
              <a:t>【互动提问】你的第一步是什么？这个步骤依赖哪一个条件？</a:t>
            </a:r>
          </a:p>
          <a:p xmlns:a="http://schemas.openxmlformats.org/drawingml/2006/main">
            <a:r>
              <a:t>【预期回答】学生能说出“识别用户—量人体数据—做风险评估”中的起始动作，并避开“只用平均尺寸”。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分步讲评：先重述题目条件，再逐步示范“识别用户—量人体数据—做风险评估”，最后给出正确结论“Revise the claim to: The fixed control excludes part of the intended user group.”。完整解析：The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【预期回答】学生能把失分归入“只用平均尺寸”或更精确的个人错因，并写出可执行检查动作。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讲稿】逐项解释“人因与安全”中的专有名词、符号、对象和单位。特别强调：只用平均尺寸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讲稿】用“条件—表示—方法—核验”重建本知识点。示范时逐步引用：识别用户—量人体数据—做风险评估</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讲稿】带学生逐句读取任务，不先求答案。要求指出材料中的有效条件，再按“识别用户—量人体数据—做风险评估”作答。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讲稿】先展示错误路径，再用解析链复原第一失分点。禁止只说“粗心”；必须落到“只用平均尺寸”或更精确的动作。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f18e98400c6499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817b6cea044377" /><Relationship Type="http://schemas.openxmlformats.org/officeDocument/2006/relationships/slideLayout" Target="/ppt/slideLayouts/slideLayout1.xml" Id="R583ccdb4745a48f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3ccdb4745a48f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063ea183f49400d" /><Relationship Type="http://schemas.openxmlformats.org/officeDocument/2006/relationships/image" Target="/ppt/media/image.png" Id="R386633df01464d8d" /><Relationship Type="http://schemas.openxmlformats.org/officeDocument/2006/relationships/notesSlide" Target="/ppt/notesSlides/notesSlide1.xml" Id="Re826655004304b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d238078663642c9" /><Relationship Type="http://schemas.openxmlformats.org/officeDocument/2006/relationships/image" Target="/ppt/media/image2.png" Id="R130222ab37f043c8" /><Relationship Type="http://schemas.openxmlformats.org/officeDocument/2006/relationships/notesSlide" Target="/ppt/notesSlides/notesSlide2.xml" Id="Rd000957ea18649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5b7a612b16348fe" /><Relationship Type="http://schemas.openxmlformats.org/officeDocument/2006/relationships/image" Target="/ppt/media/image3.png" Id="Rff56a3a9f62d4b9e" /><Relationship Type="http://schemas.openxmlformats.org/officeDocument/2006/relationships/notesSlide" Target="/ppt/notesSlides/notesSlide3.xml" Id="R38dd363a50884d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af2ab086836403a" /><Relationship Type="http://schemas.openxmlformats.org/officeDocument/2006/relationships/image" Target="/ppt/media/image4.png" Id="R18561829da864efe" /><Relationship Type="http://schemas.openxmlformats.org/officeDocument/2006/relationships/notesSlide" Target="/ppt/notesSlides/notesSlide4.xml" Id="R75b085c0c87040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4ee38fd23f94b09" /><Relationship Type="http://schemas.openxmlformats.org/officeDocument/2006/relationships/image" Target="/ppt/media/image5.png" Id="Ref332b2ae5af4599" /><Relationship Type="http://schemas.openxmlformats.org/officeDocument/2006/relationships/notesSlide" Target="/ppt/notesSlides/notesSlide5.xml" Id="Rff68c4b620974d0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c4f84acf4dd496c" /><Relationship Type="http://schemas.openxmlformats.org/officeDocument/2006/relationships/image" Target="/ppt/media/image6.png" Id="Rb8e7b92988ce484b" /><Relationship Type="http://schemas.openxmlformats.org/officeDocument/2006/relationships/notesSlide" Target="/ppt/notesSlides/notesSlide6.xml" Id="R04b4b5a05e344e3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f878ebad36f4621" /><Relationship Type="http://schemas.openxmlformats.org/officeDocument/2006/relationships/image" Target="/ppt/media/image7.png" Id="R3268a9ae2bdf442d" /><Relationship Type="http://schemas.openxmlformats.org/officeDocument/2006/relationships/notesSlide" Target="/ppt/notesSlides/notesSlide7.xml" Id="Rd347a232d72c49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9513bc670f243ca" /><Relationship Type="http://schemas.openxmlformats.org/officeDocument/2006/relationships/image" Target="/ppt/media/image8.png" Id="Re6191d22b0ab47cc" /><Relationship Type="http://schemas.openxmlformats.org/officeDocument/2006/relationships/notesSlide" Target="/ppt/notesSlides/notesSlide8.xml" Id="Rd5d3375c74bb4f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8121ff288394d74" /><Relationship Type="http://schemas.openxmlformats.org/officeDocument/2006/relationships/image" Target="/ppt/media/image9.png" Id="R8beaf812b81545e1" /><Relationship Type="http://schemas.openxmlformats.org/officeDocument/2006/relationships/notesSlide" Target="/ppt/notesSlides/notesSlide9.xml" Id="R596c1f54b7594e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6254aae791e46e7" /><Relationship Type="http://schemas.openxmlformats.org/officeDocument/2006/relationships/image" Target="/ppt/media/image10.png" Id="Rc5470c9555d94a44" /><Relationship Type="http://schemas.openxmlformats.org/officeDocument/2006/relationships/notesSlide" Target="/ppt/notesSlides/notesSlide10.xml" Id="Ra7798f0e782b499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5d83f658dbd4b74" /><Relationship Type="http://schemas.openxmlformats.org/officeDocument/2006/relationships/image" Target="/ppt/media/image11.png" Id="R46694d53085349d8" /><Relationship Type="http://schemas.openxmlformats.org/officeDocument/2006/relationships/notesSlide" Target="/ppt/notesSlides/notesSlide11.xml" Id="R8ae35e9a406649b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9cbd4455a7249d0" /><Relationship Type="http://schemas.openxmlformats.org/officeDocument/2006/relationships/image" Target="/ppt/media/image12.png" Id="Rc111584176c54429" /><Relationship Type="http://schemas.openxmlformats.org/officeDocument/2006/relationships/notesSlide" Target="/ppt/notesSlides/notesSlide12.xml" Id="Rff7ac7b41797469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4a91769d9644815" /><Relationship Type="http://schemas.openxmlformats.org/officeDocument/2006/relationships/image" Target="/ppt/media/image13.png" Id="Ra2b047bd85bb4c14" /><Relationship Type="http://schemas.openxmlformats.org/officeDocument/2006/relationships/notesSlide" Target="/ppt/notesSlides/notesSlide13.xml" Id="Rbdd06a64847247e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5d8b0b14e3242fc" /><Relationship Type="http://schemas.openxmlformats.org/officeDocument/2006/relationships/image" Target="/ppt/media/image14.png" Id="R0ea249da5a824395" /><Relationship Type="http://schemas.openxmlformats.org/officeDocument/2006/relationships/notesSlide" Target="/ppt/notesSlides/notesSlide14.xml" Id="R2da6277a009f4c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eb993c70ba6480c" /><Relationship Type="http://schemas.openxmlformats.org/officeDocument/2006/relationships/image" Target="/ppt/media/image15.png" Id="R6b7afa76d9614c09" /><Relationship Type="http://schemas.openxmlformats.org/officeDocument/2006/relationships/notesSlide" Target="/ppt/notesSlides/notesSlide15.xml" Id="Rf1579b4a2f724c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e15e29a127548e7" /><Relationship Type="http://schemas.openxmlformats.org/officeDocument/2006/relationships/image" Target="/ppt/media/image16.png" Id="R2100f471b17d4871" /><Relationship Type="http://schemas.openxmlformats.org/officeDocument/2006/relationships/notesSlide" Target="/ppt/notesSlides/notesSlide16.xml" Id="R9f056f28c57947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391325b70b043f9" /><Relationship Type="http://schemas.openxmlformats.org/officeDocument/2006/relationships/image" Target="/ppt/media/image17.png" Id="R867feae9f9dc4a62" /><Relationship Type="http://schemas.openxmlformats.org/officeDocument/2006/relationships/notesSlide" Target="/ppt/notesSlides/notesSlide17.xml" Id="R06bf7733740346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f7a1a67e9f94604" /><Relationship Type="http://schemas.openxmlformats.org/officeDocument/2006/relationships/image" Target="/ppt/media/image18.png" Id="R77d0d194f24f4535" /><Relationship Type="http://schemas.openxmlformats.org/officeDocument/2006/relationships/notesSlide" Target="/ppt/notesSlides/notesSlide18.xml" Id="R21f5b4ad465548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70f483a10ab4106" /><Relationship Type="http://schemas.openxmlformats.org/officeDocument/2006/relationships/image" Target="/ppt/media/image19.png" Id="R3c2d946e0cda4560" /><Relationship Type="http://schemas.openxmlformats.org/officeDocument/2006/relationships/notesSlide" Target="/ppt/notesSlides/notesSlide19.xml" Id="Rc6240d3157d64f2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8ea45c459b54ad8" /><Relationship Type="http://schemas.openxmlformats.org/officeDocument/2006/relationships/image" Target="/ppt/media/image20.png" Id="R2005741cbc2e4451" /><Relationship Type="http://schemas.openxmlformats.org/officeDocument/2006/relationships/notesSlide" Target="/ppt/notesSlides/notesSlide20.xml" Id="R4578ea13c0d1466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5fd5983639d493d" /><Relationship Type="http://schemas.openxmlformats.org/officeDocument/2006/relationships/image" Target="/ppt/media/image21.png" Id="R05f7b8f58b8f4955" /><Relationship Type="http://schemas.openxmlformats.org/officeDocument/2006/relationships/notesSlide" Target="/ppt/notesSlides/notesSlide21.xml" Id="Rcc478a90fa234b2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8c5366ee43e4995" /><Relationship Type="http://schemas.openxmlformats.org/officeDocument/2006/relationships/image" Target="/ppt/media/image22.png" Id="Rd8dd8fbf90184b18" /><Relationship Type="http://schemas.openxmlformats.org/officeDocument/2006/relationships/notesSlide" Target="/ppt/notesSlides/notesSlide22.xml" Id="R4c269557d5184a0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8d30207890e4c5f" /><Relationship Type="http://schemas.openxmlformats.org/officeDocument/2006/relationships/image" Target="/ppt/media/image23.png" Id="R3ed1f596d77c4061" /><Relationship Type="http://schemas.openxmlformats.org/officeDocument/2006/relationships/notesSlide" Target="/ppt/notesSlides/notesSlide23.xml" Id="Recaadcd47978436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ccce41cb4394050" /><Relationship Type="http://schemas.openxmlformats.org/officeDocument/2006/relationships/image" Target="/ppt/media/image24.png" Id="R394d19d57bd84129" /><Relationship Type="http://schemas.openxmlformats.org/officeDocument/2006/relationships/notesSlide" Target="/ppt/notesSlides/notesSlide24.xml" Id="Rf6071dff4720427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22147e170624dc0" /><Relationship Type="http://schemas.openxmlformats.org/officeDocument/2006/relationships/image" Target="/ppt/media/image25.png" Id="R514e9762d526457b" /><Relationship Type="http://schemas.openxmlformats.org/officeDocument/2006/relationships/notesSlide" Target="/ppt/notesSlides/notesSlide25.xml" Id="Rab89c2eee531433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005c5a151484a3e" /><Relationship Type="http://schemas.openxmlformats.org/officeDocument/2006/relationships/image" Target="/ppt/media/image26.png" Id="Rcba89420a05f45bc" /><Relationship Type="http://schemas.openxmlformats.org/officeDocument/2006/relationships/notesSlide" Target="/ppt/notesSlides/notesSlide26.xml" Id="R995fad401ee9474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c1453e0e9c64145" /><Relationship Type="http://schemas.openxmlformats.org/officeDocument/2006/relationships/image" Target="/ppt/media/image27.png" Id="R191f838be8dc41a6" /><Relationship Type="http://schemas.openxmlformats.org/officeDocument/2006/relationships/notesSlide" Target="/ppt/notesSlides/notesSlide27.xml" Id="R370ffdcd6915484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dd5ab89e906b4c92" /><Relationship Type="http://schemas.openxmlformats.org/officeDocument/2006/relationships/image" Target="/ppt/media/image28.png" Id="R27051f76fd594b89" /><Relationship Type="http://schemas.openxmlformats.org/officeDocument/2006/relationships/notesSlide" Target="/ppt/notesSlides/notesSlide28.xml" Id="R4e2b265e3690460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1e2d09e2a784b43" /><Relationship Type="http://schemas.openxmlformats.org/officeDocument/2006/relationships/image" Target="/ppt/media/image29.png" Id="Rc8d40bc71953414c" /><Relationship Type="http://schemas.openxmlformats.org/officeDocument/2006/relationships/notesSlide" Target="/ppt/notesSlides/notesSlide29.xml" Id="Raf56eccaf0a0491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dccd85307d349ff" /><Relationship Type="http://schemas.openxmlformats.org/officeDocument/2006/relationships/image" Target="/ppt/media/image30.png" Id="R437b03697bba44a0" /><Relationship Type="http://schemas.openxmlformats.org/officeDocument/2006/relationships/notesSlide" Target="/ppt/notesSlides/notesSlide30.xml" Id="Rcfc48d0bd5e04410"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920CE3E-A55B-44C6-A157-44042796825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00F356-61D7-48DA-B1F3-6AF2E47341C6}"/>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7DD6DBB-299A-49FC-8919-6241BCA742EC}"/>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65F058CB-25FD-435D-B229-2E40D0BD2F27}"/>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人因与安全</a:t>
            </a:r>
          </a:p>
        </p:txBody>
      </p:sp>
      <p:sp>
        <p:nvSpPr>
          <p:cNvPr id="5" name="">
            <a:extLst xmlns:a="http://schemas.openxmlformats.org/drawingml/2006/main">
              <a:ext uri="{FF2B5EF4-FFF2-40B4-BE49-F238E27FC236}">
                <a16:creationId xmlns:a16="http://schemas.microsoft.com/office/drawing/2014/main" id="{E8F8F7D4-6456-410B-A179-CD2B030091F2}"/>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人体测量、工效、风险、标准和包容性。</a:t>
            </a:r>
          </a:p>
        </p:txBody>
      </p:sp>
      <p:sp>
        <p:nvSpPr>
          <p:cNvPr id="6" name="">
            <a:extLst xmlns:a="http://schemas.openxmlformats.org/drawingml/2006/main">
              <a:ext uri="{FF2B5EF4-FFF2-40B4-BE49-F238E27FC236}">
                <a16:creationId xmlns:a16="http://schemas.microsoft.com/office/drawing/2014/main" id="{6B26C095-BE3D-4115-B071-BEDA2A3217E5}"/>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FE50E0F7-F1A0-47F1-8CA9-F383CA2186F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666672D6-B66E-44A7-AA5E-4F83929E09AA}"/>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975C76A-F69E-4FA6-92E0-48A76A0F51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386633df01464d8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F1C9041-1198-4F29-B637-4F3024DECBB7}"/>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F098D773-5A40-44EA-ACA2-5D77D2771CCA}"/>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6BDCA16A-FE64-4C39-938A-E4A82CA6435F}"/>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EAD45CC3-48B6-4B3C-91D5-DAA08687DFB0}"/>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BEBD5F3-39D9-4D17-AD51-4D2DBBBDEC11}"/>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88312F8-DA57-4404-9024-FBE74DA977BC}"/>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8FF9EDE8-C350-4987-AB62-DAEC9FFF5DA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BD53210-ED70-4EDD-996A-B8CD7D50007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9" name="">
            <a:extLst xmlns:a="http://schemas.openxmlformats.org/drawingml/2006/main">
              <a:ext uri="{FF2B5EF4-FFF2-40B4-BE49-F238E27FC236}">
                <a16:creationId xmlns:a16="http://schemas.microsoft.com/office/drawing/2014/main" id="{CA090322-5ACF-407C-A1F3-82F64DD295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323821344"/>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30FCB88-E6ED-43B9-8262-B0A1AEC46D9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3139B189-66A1-4179-BFC8-DAEB9C6C9F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30222ab37f043c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DA4F06E-157C-4FA1-8D1F-D0BFB4FFF01F}"/>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8FC3C683-1DF7-4CFA-BF46-4FB1C6FE223D}"/>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60A1FFA-9755-4670-A4C6-E6D04F4BAE2B}"/>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D2B8926-E266-4089-A43D-931391C3044E}"/>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A0A02B09-76AD-45E8-856C-4A6639F7551B}"/>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3AC55A4-73F1-4DAA-B294-0A2AC0CCBD4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F11A5B28-EFF1-4235-8169-89D0B41681B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9261FCB4-E175-4CC9-8E9B-4064D0782ECD}"/>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6E34C493-9365-4235-A7C5-85A8EA067453}"/>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21EDA1EE-73CC-4DC1-8B71-BD0F35D562C0}"/>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CC3DE8BA-E6CD-4562-B2C4-21D11B5AB81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9751E39-8FA4-454F-8747-44F51137A46B}"/>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38B1285-1409-418F-9DDD-E06E93C5E1D2}"/>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E20E9F4-8CA6-44B6-A65A-380C967841C2}"/>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49A31B8B-E37F-4090-929C-283218FD8E5D}"/>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D95698CA-FA5D-4BB3-80B0-B2AC5077F53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574E2D94-F83A-44C0-9E48-24A5A1839689}"/>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成功标准｜为极端用户设计比平均用户更安全</a:t>
            </a:r>
          </a:p>
        </p:txBody>
      </p:sp>
      <p:sp>
        <p:nvSpPr>
          <p:cNvPr id="21" name="">
            <a:extLst xmlns:a="http://schemas.openxmlformats.org/drawingml/2006/main">
              <a:ext uri="{FF2B5EF4-FFF2-40B4-BE49-F238E27FC236}">
                <a16:creationId xmlns:a16="http://schemas.microsoft.com/office/drawing/2014/main" id="{5B78DF26-8CFC-4528-AC8C-C4985EB0848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6C4F41B5-229B-4EA1-9310-E40E2B7360C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3" name="">
            <a:extLst xmlns:a="http://schemas.openxmlformats.org/drawingml/2006/main">
              <a:ext uri="{FF2B5EF4-FFF2-40B4-BE49-F238E27FC236}">
                <a16:creationId xmlns:a16="http://schemas.microsoft.com/office/drawing/2014/main" id="{61058E2E-136B-4AE8-BD29-F50D805EF7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39851039"/>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B90DC13-DEC0-4C49-BEBB-9B7E7B87A9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EEA39C4-D999-444B-A214-1BBD894FCC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56a3a9f62d4b9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AE2AE4-6EDF-4378-A23F-38F51CF73A09}"/>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人因与安全</a:t>
            </a:r>
          </a:p>
        </p:txBody>
      </p:sp>
      <p:sp>
        <p:nvSpPr>
          <p:cNvPr id="5" name="">
            <a:extLst xmlns:a="http://schemas.openxmlformats.org/drawingml/2006/main">
              <a:ext uri="{FF2B5EF4-FFF2-40B4-BE49-F238E27FC236}">
                <a16:creationId xmlns:a16="http://schemas.microsoft.com/office/drawing/2014/main" id="{3EAE6741-DE68-4F37-BD4A-D239288928A9}"/>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A0C0BB6-28FE-46A1-89EE-A6DBE63681E8}"/>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BF2F305-8531-4742-9E24-0FB78A539A89}"/>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CECE2AC3-9E68-4A92-BABF-D690A1825F34}"/>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为极端用户设计比平均用户更安全</a:t>
            </a:r>
          </a:p>
        </p:txBody>
      </p:sp>
      <p:sp>
        <p:nvSpPr>
          <p:cNvPr id="9" name="">
            <a:extLst xmlns:a="http://schemas.openxmlformats.org/drawingml/2006/main">
              <a:ext uri="{FF2B5EF4-FFF2-40B4-BE49-F238E27FC236}">
                <a16:creationId xmlns:a16="http://schemas.microsoft.com/office/drawing/2014/main" id="{0131FF9D-0A79-495F-95E3-06847AD5772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边界提醒｜只用平均尺寸</a:t>
            </a:r>
          </a:p>
        </p:txBody>
      </p:sp>
      <p:sp>
        <p:nvSpPr>
          <p:cNvPr id="10" name="">
            <a:extLst xmlns:a="http://schemas.openxmlformats.org/drawingml/2006/main">
              <a:ext uri="{FF2B5EF4-FFF2-40B4-BE49-F238E27FC236}">
                <a16:creationId xmlns:a16="http://schemas.microsoft.com/office/drawing/2014/main" id="{C99C0669-CBF7-4623-B6B4-4D313CB85140}"/>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232AE21B-EC4E-45AE-8EA4-139734864EA0}"/>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28E61405-15AD-445E-97B9-E08CAE03AD83}"/>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人体测量、工效、风险、标准和包容性。</a:t>
            </a:r>
          </a:p>
        </p:txBody>
      </p:sp>
      <p:sp>
        <p:nvSpPr>
          <p:cNvPr id="13" name="">
            <a:extLst xmlns:a="http://schemas.openxmlformats.org/drawingml/2006/main">
              <a:ext uri="{FF2B5EF4-FFF2-40B4-BE49-F238E27FC236}">
                <a16:creationId xmlns:a16="http://schemas.microsoft.com/office/drawing/2014/main" id="{341AF840-EEAA-4FCD-AC7C-6FD3AC4448D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3EA58B1-7169-4375-9193-C21562D91C8F}"/>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3FE237A-B57C-49AE-99B3-AD659E24B2D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识别用户—量人体数据—做风险评估</a:t>
            </a:r>
          </a:p>
        </p:txBody>
      </p:sp>
      <p:sp>
        <p:nvSpPr>
          <p:cNvPr id="16" name="">
            <a:extLst xmlns:a="http://schemas.openxmlformats.org/drawingml/2006/main">
              <a:ext uri="{FF2B5EF4-FFF2-40B4-BE49-F238E27FC236}">
                <a16:creationId xmlns:a16="http://schemas.microsoft.com/office/drawing/2014/main" id="{C32F2D6F-10CA-4685-9D26-61DDCD8DC56E}"/>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72E4EBC2-C4ED-4003-B925-6089493314C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C745C403-C4FB-4252-B27C-854AB8EBA0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71B908C-C50B-4A2A-9AA0-BAE5A76FAD8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9B871985-01B4-48A4-A283-701BED6EB3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358780680"/>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20DC3B1-EF1C-4E3A-8CEB-D6F71EBC49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C278733-250D-4FAA-B600-700549C2C3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8561829da864ef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490BC0-964E-4968-A0C1-7139A4A13BD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5FFE6B2D-6B01-4789-8E13-1992A9E82AB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98F05E1-7133-40A1-B3B7-0B82B15804A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能解释“为极端用户设计比平均用户更安全”，并识别一个反例或边界。</a:t>
            </a:r>
          </a:p>
        </p:txBody>
      </p:sp>
      <p:sp>
        <p:nvSpPr>
          <p:cNvPr id="7" name="">
            <a:extLst xmlns:a="http://schemas.openxmlformats.org/drawingml/2006/main">
              <a:ext uri="{FF2B5EF4-FFF2-40B4-BE49-F238E27FC236}">
                <a16:creationId xmlns:a16="http://schemas.microsoft.com/office/drawing/2014/main" id="{E88BE01C-A003-4EAC-BE98-21A23CB6FF0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2D13DEDC-87CF-4C67-B597-BA557F9EB2B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1F2BD6FB-6464-4693-B6F4-E43B5DECED4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 …</a:t>
            </a:r>
          </a:p>
        </p:txBody>
      </p:sp>
      <p:sp>
        <p:nvSpPr>
          <p:cNvPr id="10" name="">
            <a:extLst xmlns:a="http://schemas.openxmlformats.org/drawingml/2006/main">
              <a:ext uri="{FF2B5EF4-FFF2-40B4-BE49-F238E27FC236}">
                <a16:creationId xmlns:a16="http://schemas.microsoft.com/office/drawing/2014/main" id="{8069A5CF-A257-4AB9-83AB-6B96806A192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ACBFAD34-7369-4772-8D52-340635CC61C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CF8BAD8-B4A8-4D8F-852B-99C1D8A4FF5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A50186A-E4C7-4263-8605-B30282591C2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626213E7-EC8D-4494-AE04-296B97E4996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E0C12BE-0A57-407F-9226-A52F1579AC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B1341F0-2849-478B-8C3D-7451471E96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7" name="">
            <a:extLst xmlns:a="http://schemas.openxmlformats.org/drawingml/2006/main">
              <a:ext uri="{FF2B5EF4-FFF2-40B4-BE49-F238E27FC236}">
                <a16:creationId xmlns:a16="http://schemas.microsoft.com/office/drawing/2014/main" id="{2DA6DAA5-DFAC-4311-8B34-63DE7970A5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68027363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7A9BC44-F01D-452A-9B3A-0A387A6BFC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6BDECE16-1666-4B2D-9BCC-AB23E3539B9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f332b2ae5af459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B8B3C3-D858-447D-BDB9-FAB48D7928D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B3E5592-21B7-426A-90E9-138C12ED48C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8C88EAE-492E-4458-A542-F989F10F3FE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6416601-ABCA-4ABF-8AFE-29DA86C17B4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8CB2BB0-5144-401B-84DA-00C527501BF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642A907C-C962-4B22-8BEE-68C875CBF91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DE4F9FA-9D66-4A3D-BB06-BE53E8F8FA7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A88D8C1C-602D-4035-97B1-55EAD0B555F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B9A09D6-E3EA-489B-BD5F-E877A26B871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7E786F22-1FCD-46E2-A94B-EAA0185927D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6CF2071-0051-4539-91F5-15622ED3772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DDCE3D9D-F306-4E83-91E9-CED315BB6C6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【原创训练材料｜参数为训练所设】Target-user seated reach ranges from 510 m…</a:t>
            </a:r>
          </a:p>
        </p:txBody>
      </p:sp>
      <p:sp>
        <p:nvSpPr>
          <p:cNvPr id="16" name="">
            <a:extLst xmlns:a="http://schemas.openxmlformats.org/drawingml/2006/main">
              <a:ext uri="{FF2B5EF4-FFF2-40B4-BE49-F238E27FC236}">
                <a16:creationId xmlns:a16="http://schemas.microsoft.com/office/drawing/2014/main" id="{D86BB05A-F3EA-48F5-A0F9-3C14876BFF9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1642211-9D34-4094-94C1-FBDA9D18CAA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E5E0B4A-A5D0-4D84-9D75-CBB16526603C}"/>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722"/>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fixed control excludes part of the intended user group.</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CEC624D6-4D84-4EC5-BDB9-FBF94FE3F80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DB0C52E3-6CFB-4512-8651-1077BA9A12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EC540AA-68D6-4E7F-9CCE-72BAE71171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83AD834F-135E-49FB-B17F-E124722CBC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9033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E0279C7-1A56-44F7-990D-1D74CC8B39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2C42559A-910F-48FD-AA8C-3FDE075B5D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8e7b92988ce484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80BE37-2366-40D0-8C2A-E5E2F1C5184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C5F9E83-34A4-43DB-97BB-53597153F47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FE4F678-55B1-4774-93D6-D74B6760341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08846C1-F684-4716-AAFD-00799769957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A1150F4-A653-4534-B3DC-8B8C4CEBC97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92F9D47-47D5-48CC-91FB-6133EA0A1FA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BC60C3C-308E-447D-BD7B-75DFCE351F4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133CF9B-E06C-4BA0-A265-C0173B77A61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8215AF3-55EA-4F0E-9924-A49536F82AA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7405DAC-FB67-407D-B863-82C318CBBBE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DFFFF0C-601A-4249-8703-993630EB99F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816A7A4-DFCD-4062-A1A7-1CD9BA2F318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00E6EE1-1C9B-4AAF-B1F6-A1B3B17799A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53E11F1C-315E-4F9B-8E48-4CC076B5EEF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027E6EE-E6B5-4871-9364-2B6E6CA2DA6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AB5E3B4C-3897-449F-84BC-A7DD91B3FB7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DABC181-904D-49DE-9222-EE59B2E05C4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72EAEC6-8871-4713-889F-2AC98F6707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5236C11F-E1C9-4835-B1AF-D4B2128D2B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65779354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087ECE1-5C35-4C47-866E-E6755F5542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68DBE6F0-6D35-4DE5-AFD5-DD4BF7ACAB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268a9ae2bdf442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6448F5-AA88-4E08-B8F6-51690DEA1FA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E17F003-2F78-4961-985F-3C44B56F930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C62616B-1773-419F-B4CF-0E8B07FC1B5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959AD6B-4424-417B-AB64-33D9F34297A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13822C27-36ED-4E29-A261-14A07A153D1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B79138D-C016-4645-B47C-6A81FE1CDD7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630D3FF-F0B9-4290-9B16-CF2096CD71A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ABE5AD86-D91A-45EC-A2B7-705F7B180AE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14B4A81-642F-49FE-9CFA-427AD29A91D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0BD4E05-9E45-4DD0-B2C4-C7C12389C9B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5A7854AA-84E6-448D-9DE1-A361ACE734B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C117DBB-CFF6-46BC-A7D5-D2D87A95999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9674C3D-A5A5-4503-B9A4-C117F8AE5EE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2129A3CB-6577-4769-B009-1DB25EFD176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76797D4-2306-4B78-90C9-76A96404E8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AC9365D-CA38-4054-9BE3-F3ECCC9E0A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5C94A955-9881-4C62-B7C4-530610782A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711863696"/>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05BE05-BD44-4E30-8AB4-8A65C8CCBE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4FD2FCFB-5059-4ABD-889F-3808C0C4205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6191d22b0ab47c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156FFA-B07E-4405-ACF8-0BB69492D63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E3D524E-11D1-49E6-A566-D26CFFA3C2F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3C3D8D5-82B4-4D6C-8BC6-84AECB18DF6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B74E215-DBC9-4A54-9E48-3EBD0EB56A1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18679385-2C96-46E2-AD83-52C1EEE1F56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DB3AB5C-8FD2-4D40-9B51-4B861A2F9FF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EB470E7-A7C1-4E84-85BB-E1456DBE54E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6988B2FB-E4A3-4257-BCEF-FF12CE855D7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E1219FD-BB45-49AF-9FB5-3DB905D3CE8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DA904B7-4D21-4502-A4E0-229240CEF36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2BC13D01-8260-4988-A456-E8DAE3C0988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66A29B0-43F7-46F4-8D90-C8219A95657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543D733-E5DB-4EFD-A9F0-E0B6A574B5C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6C190B65-81E6-4E93-8469-07D0483A387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2DF2C3F-C998-45CE-B00E-129A8577B37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31FAA21-5631-4A5A-99D5-AADE05A248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85A5AA8A-D938-4AB3-9660-CD04A9363F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54170824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468A833-D9D7-4D12-8F3D-38517CB494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4FE5EDBA-7915-40BA-8685-CD8082338A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beaf812b81545e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D91D7F-9504-4C14-BF14-78E82254228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9A6464D-9FB8-4B7E-AFAA-79940CFDF67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2C84CB1-C0DD-4F40-B1FF-DA116C10C32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03C9960-F763-446F-99C6-54D3FFC7AE8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f…</a:t>
            </a:r>
          </a:p>
        </p:txBody>
      </p:sp>
      <p:sp>
        <p:nvSpPr>
          <p:cNvPr id="8" name="">
            <a:extLst xmlns:a="http://schemas.openxmlformats.org/drawingml/2006/main">
              <a:ext uri="{FF2B5EF4-FFF2-40B4-BE49-F238E27FC236}">
                <a16:creationId xmlns:a16="http://schemas.microsoft.com/office/drawing/2014/main" id="{8C9BAA86-A027-4F62-B1C8-85CE9D20FED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9DA416F7-781E-45DB-972F-FBAF9365375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D1CD598-F162-4869-9533-DEC148AE6B6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F36547B-E062-49F7-B875-29ED3E2D824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75EA5D8-C9D1-4812-88C1-1A773327BAB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C6AADDF-395E-4CB1-98D4-1487594B598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0C0C1FB-7C58-4B9C-BBA1-43DAB65C901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7BE7ACD-CB4E-4C55-8A35-9AD14C3944F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9F7BD41-D231-4F9E-8678-EB98417D5CC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20142F2-B587-4C1B-B6AB-D83C4B313EE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A9EDB96-0344-441A-8F67-6C1771B1611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4623011-D737-4900-A473-7EBCED0D603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53D4CC8-E8B8-42BF-A663-B557F01075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4ADEEC7-6128-4F62-9F1F-381AEB9E7A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8D1639A5-ED5E-443A-8A0B-C107836899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073271403"/>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6EEB183-D02A-48C1-BFAC-61C88894FC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77BC1D5-FD5F-40D4-82E0-4FB464D61E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5470c9555d94a4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3BBBCD-7725-4F61-8202-FB77E65C472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0E2071C-4A0C-4A98-9FF2-9E14FE2433A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5D1C613-62C9-4294-9F1B-11FC4CFB435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40B0655-0401-461E-A0DD-CB447D52D81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C0B1883-140D-4DEE-AA53-A61FACE6E5A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 …</a:t>
            </a:r>
          </a:p>
        </p:txBody>
      </p:sp>
      <p:sp>
        <p:nvSpPr>
          <p:cNvPr id="9" name="">
            <a:extLst xmlns:a="http://schemas.openxmlformats.org/drawingml/2006/main">
              <a:ext uri="{FF2B5EF4-FFF2-40B4-BE49-F238E27FC236}">
                <a16:creationId xmlns:a16="http://schemas.microsoft.com/office/drawing/2014/main" id="{66975768-F532-4F1A-96C3-1F8F6BA13D3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F3E2FC5-AD06-47DF-B5CC-EB962A19756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FB5B89D-8532-46E6-92A9-843084F9CA9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A57F2B3-7092-4CB5-BE64-3C2D10FAC5C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 seated re…</a:t>
            </a:r>
          </a:p>
        </p:txBody>
      </p:sp>
      <p:sp>
        <p:nvSpPr>
          <p:cNvPr id="13" name="">
            <a:extLst xmlns:a="http://schemas.openxmlformats.org/drawingml/2006/main">
              <a:ext uri="{FF2B5EF4-FFF2-40B4-BE49-F238E27FC236}">
                <a16:creationId xmlns:a16="http://schemas.microsoft.com/office/drawing/2014/main" id="{EF351FE8-EFB9-4606-AFB9-852A0782995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891E28D-EFB1-4847-9304-C21CA9F9413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AAB74C8-9AF4-4BCF-A2F3-D2419D08943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3E59AF2-65EC-4616-9C4F-9C8942EC19A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re…</a:t>
            </a:r>
          </a:p>
        </p:txBody>
      </p:sp>
      <p:sp>
        <p:nvSpPr>
          <p:cNvPr id="17" name="">
            <a:extLst xmlns:a="http://schemas.openxmlformats.org/drawingml/2006/main">
              <a:ext uri="{FF2B5EF4-FFF2-40B4-BE49-F238E27FC236}">
                <a16:creationId xmlns:a16="http://schemas.microsoft.com/office/drawing/2014/main" id="{281CE057-943B-4FB4-B14E-ECFD62AC31E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143F9814-39CC-49EF-A41B-237266B31F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D06114-65A2-4943-855F-18CFC99CB2A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23C70E81-4185-497E-8CDE-6EF10D64BA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06239084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19DB99F-665D-4FB1-B96D-02939CDBCA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05F33D0D-6122-4E99-A5B6-EEB40F5D86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694d53085349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0B8AB0-E9D9-4FCC-9C31-D1C9A3586A3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3777486-A771-46F5-90B8-8759AA693F7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A93CC4D-7D5A-458E-B431-599A39EEB69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D59D191-64AD-45D9-8AF7-C089372C63F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1242D420-3052-407B-889C-DF67E291FED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CF55D62-DC1E-469D-8FF6-32E98AB358A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E28BD09-17D4-4898-897B-0E1CE91E875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5EC8BE8-4AF6-4BEE-9319-412F4EE47F5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正确结论：Move it within the limiting reach or make it adjustable, then test with target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EE0B604-AD98-4518-ADFB-3FD5698EEE9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BF2595C-FACA-45A3-BD68-FA131FE9D9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9CEBA21-526C-4516-BF90-4952866CB5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5" name="">
            <a:extLst xmlns:a="http://schemas.openxmlformats.org/drawingml/2006/main">
              <a:ext uri="{FF2B5EF4-FFF2-40B4-BE49-F238E27FC236}">
                <a16:creationId xmlns:a16="http://schemas.microsoft.com/office/drawing/2014/main" id="{3758122D-6D5B-4053-AEC5-1B334F94FF7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722077387"/>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CB1ABF8-67C8-4180-A4A2-3A53F8C985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2450A0F3-4AC9-49B6-ADA8-25ECF2A80C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111584176c5442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39E4822-B467-426A-AA80-0640792E628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4EE8FEA-DDF8-421D-A04F-532D51EBB052}"/>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862172D-4601-4315-B4D1-18A108C6A76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B3033E09-1EBB-47F9-87B1-CD7C4514E27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9B367B57-9579-4D1B-8140-6CCBCF34B04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9E29843-1EA1-4DC7-A839-E7074E2A82A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51A8EF1-7416-4F7C-8FE8-19F94259CDE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AED4195-1BD4-42F3-80C1-B1688137BA1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F4777B9-0025-4A88-8B79-6B9E73126E9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97C0905-6373-4D71-B0F7-D9A0764926B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1C9D163-A019-434C-ADC8-AAC73E350A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ED854B0-B688-4935-AC06-FEF90FF3FA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6" name="">
            <a:extLst xmlns:a="http://schemas.openxmlformats.org/drawingml/2006/main">
              <a:ext uri="{FF2B5EF4-FFF2-40B4-BE49-F238E27FC236}">
                <a16:creationId xmlns:a16="http://schemas.microsoft.com/office/drawing/2014/main" id="{7A257E29-1AFD-46BA-993E-DF0842C9A8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205240123"/>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53E74A-1FEC-4F2D-8345-1665EFC7CC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FDD789C-A55E-42E2-B6D3-506FE74808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2b047bd85bb4c1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AD11F9-91D6-41CE-A10B-22E3A4E1E0E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1EC1366-C336-447F-A3D8-9F1BEE71171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214DBB7E-EF82-4473-A64E-BA6FB95A400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能独立执行“识别用户—量人体数据—做风险评估”，并说明每一步理由。</a:t>
            </a:r>
          </a:p>
        </p:txBody>
      </p:sp>
      <p:sp>
        <p:nvSpPr>
          <p:cNvPr id="7" name="">
            <a:extLst xmlns:a="http://schemas.openxmlformats.org/drawingml/2006/main">
              <a:ext uri="{FF2B5EF4-FFF2-40B4-BE49-F238E27FC236}">
                <a16:creationId xmlns:a16="http://schemas.microsoft.com/office/drawing/2014/main" id="{AE74BC8B-3FFF-418F-BCA5-E22D3E0CDB4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94A83B7-6DCF-49CF-BB2B-8E9DC7E0864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719E8F5-2524-4E42-AAAC-B0173186A7B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a:t>
            </a:r>
          </a:p>
        </p:txBody>
      </p:sp>
      <p:sp>
        <p:nvSpPr>
          <p:cNvPr id="10" name="">
            <a:extLst xmlns:a="http://schemas.openxmlformats.org/drawingml/2006/main">
              <a:ext uri="{FF2B5EF4-FFF2-40B4-BE49-F238E27FC236}">
                <a16:creationId xmlns:a16="http://schemas.microsoft.com/office/drawing/2014/main" id="{41E8EDD8-DE7D-4E44-9F02-F5A7E58D02C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D4D2DD01-48A3-4195-B58A-6B7FF43F32F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2BFF277-C783-4F3F-B9DF-EB65016FDD7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88F6E63F-5F0B-4AD7-8BEA-635F3D31FDC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5019B3D7-FE7F-40ED-AEEC-3BE8C2D0737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47C5C21-5663-44C7-AC9E-5212B3B9E2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AEA4F7A-7E26-4D5D-86A0-C2858BD226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7" name="">
            <a:extLst xmlns:a="http://schemas.openxmlformats.org/drawingml/2006/main">
              <a:ext uri="{FF2B5EF4-FFF2-40B4-BE49-F238E27FC236}">
                <a16:creationId xmlns:a16="http://schemas.microsoft.com/office/drawing/2014/main" id="{8D5B33D0-B379-4CDA-997A-2D9DBA0B2A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201366545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A0F5347-30C8-4773-A35C-0B530DE501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FDB64D3F-E059-4ACF-BD6D-4545CA144A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ea249da5a8243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F6981E-960C-42B5-888B-464705295E3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A5435C5-2897-41E9-A7B0-E0C31612D46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5D486EB-3B50-4561-8324-0793E0C952D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B43BA8D-9D9D-422E-9CAF-212B46ACCDC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D2B71CE-5F0C-4D00-AAD7-3A6B4922B4C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0C33F222-E795-42F5-B07E-75722D47DE8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EAC13EB-325F-4088-9F1A-E14C9D7BF31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D3C1A5F2-1EE0-49C5-A65E-28DC46FA01F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AAA035C-5227-4A71-ACCD-2538494B7C1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7920319B-4888-4CB2-8BE0-686EDDCBAB5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607B245-FF95-4759-BA51-04DE3FDDE8F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0E16B3B7-EF48-45F0-B604-608D642AE4B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【原创训练材料｜参数为训练所设】Target-user seated reach ranges from 510 …</a:t>
            </a:r>
          </a:p>
        </p:txBody>
      </p:sp>
      <p:sp>
        <p:nvSpPr>
          <p:cNvPr id="16" name="">
            <a:extLst xmlns:a="http://schemas.openxmlformats.org/drawingml/2006/main">
              <a:ext uri="{FF2B5EF4-FFF2-40B4-BE49-F238E27FC236}">
                <a16:creationId xmlns:a16="http://schemas.microsoft.com/office/drawing/2014/main" id="{9661FEAF-0747-414A-AB03-AB78A980B86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5DA4620-C0E9-4A55-A3DD-F0980156295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FCB1DEB-1B11-4321-94C1-5B99A07FF81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正确结论：Designing for the average user does not ensure inclusive reach.</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C0D6496E-6863-4DAB-8DB5-B9F9EE023FA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1927C4A-7781-4FDC-86EA-9F6E5CD79D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B262026-0E28-4EEA-A4AA-D65AE285A04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2DA6C3F6-6B0C-4E0A-AAEF-8B7B56A17A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229149164"/>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128FF7E-D01C-47E1-BC39-75712CEBE4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398F034-9B81-4008-95C5-EFA107E0C2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b7afa76d9614c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27849C-1164-40CA-ABE5-363FD7A5779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32F3C7E-21EE-4B27-BAA3-D012320CF58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B0357E8-2B42-4D11-80F6-4BC137913AF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AC069F8-7C19-4405-9782-BD0C680E8DB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992B2D10-BAF3-4387-B994-2D5C853ED71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F9F4E2F-7163-4D2F-BF29-2D938376491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BB40B21-B52D-4B60-908A-2B321808F15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8D9CABC-5923-4818-AF2F-E5BD57206AF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3D14154-1228-488F-8928-D621BC434E8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9EC1996-7008-447D-89AC-1F1BF9A5CF9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76BA0C3-B33E-4AE1-88EC-FE87FA45E82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1038F5B-A367-468A-9EB8-F22291345F1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B135C69-2691-43A7-AE03-B9B1A399804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A0550F87-2D53-4CC1-B7A6-A54144C5B9F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30D166A-414D-499C-8CF6-319543896B1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9D7AFF10-6344-4781-9A25-DB2958B9F23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29EF5D7-32D8-4D4B-A95A-D317356D43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B8A24E3-BB87-4DA7-A93E-EFDB472F52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2824989D-3612-4F14-8219-B49C7484C63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55558505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E34DC3-C58E-4FA0-BA20-56152AFF54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860FE4D-2F16-47B5-B722-AFCB5B8C1F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00f471b17d48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F7EB16-ED24-4561-B31C-39CD0C66001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2316F41-9F7F-4FBC-9286-D9449E6E517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80EC0F8-073E-4E09-B942-30A568E54FB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4CB33A4-C22D-4BC9-A94A-2205144C184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60A49BBE-CE73-4AA6-9CAE-B03F16D66D5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75E33F4-D1A3-4F72-9377-8EE31A6C1C7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5730548-69F7-4138-8F15-06F65561214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8B941C03-D3C3-4B86-ADE3-412C138AF32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E90A838-B2B3-4941-9BE4-5BD249E6DE4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6E42EC3-8688-4BA3-A62B-A330E5C8561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80ED4EC5-AC3D-4D87-B2A4-E3186CFB3B0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8B45EEE-E888-4AB7-9970-FBAF854E550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AFA2671-F3AD-4D8B-9622-494FAC1B7E0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2C341EA0-2284-412E-880A-7CCF24F7103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5412ADD-DD8A-4BF3-82E4-054351F143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5BBA229-35C6-4CFF-A5ED-6C5FAAB5760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0AB8D58F-03EF-404F-BAE5-CF4A6317B3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10250717"/>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DB67BF5-15ED-415A-91DB-E19DE227CA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C3EDE49C-5AE1-49A1-8488-8024FD920C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7feae9f9dc4a6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AA8839-8DA1-402C-B87A-8DFEB91F6EC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04E6577-BBBD-4F65-8C1F-E579B6A2AB2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14060C6-C66F-4B2D-8DC1-84A3303F939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5D106FF-D691-4103-92D8-4771F20A2B0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9EA1D6F4-E5BE-4DB3-8886-2D7B4DA3F67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F70A4C0-D7AD-411F-BF53-1459153B989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CA8FAF3-5EFA-4AC0-9CC7-CA8BDF8C29E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2B24DF13-6BE3-4C79-ABAE-87DFBC608F8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89774B4-9644-4CE2-BA28-FE2A25B6C1B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B2738C7-2AC8-4A31-8EE7-22FFD09E635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7AEF53E2-D7CF-4715-B89C-E21A77FF91F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AC4998F-338E-48FD-AD52-F75994C8B45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4DD5F1C-E93E-401E-A425-E9EB9F2C6BB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1E68562E-B59B-49A4-BE6D-5641F325631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F3CE150-4BCB-4DF0-AD95-BD1F16311A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925E84-5B50-47A7-8E31-8716C3C7BD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7DCF2D05-D5A5-4E88-A5C6-39D9D2BBAF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2204806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397EE0-2264-4CFE-AA6F-7ADEC56FDFA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E559AAF0-497D-41D6-8433-89A1BEA5B18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7d0d194f24f453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C06231-D389-472F-958D-4AAB1720980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0525FF6-0441-4144-BF4C-D44DA7F7386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AD053B4-0E42-4AF8-B059-76C28C8099E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EAB6F59-8439-48CE-8E6A-546BACA238E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a:t>
            </a:r>
          </a:p>
        </p:txBody>
      </p:sp>
      <p:sp>
        <p:nvSpPr>
          <p:cNvPr id="8" name="">
            <a:extLst xmlns:a="http://schemas.openxmlformats.org/drawingml/2006/main">
              <a:ext uri="{FF2B5EF4-FFF2-40B4-BE49-F238E27FC236}">
                <a16:creationId xmlns:a16="http://schemas.microsoft.com/office/drawing/2014/main" id="{8D89CFC4-9901-45B3-AA3D-03312AC0E4A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1450B06D-79A5-4712-80ED-4A7BE5211F7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D5E5354-B886-4236-AA2A-E2A31843E30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9C09E24-889F-45F8-9ACB-E9F3CAB790C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684A231-D0B7-4991-8B4E-8273023322C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5AEAF2B-A003-4B5E-A5DB-7F3EB29E4EA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12EAE13-A261-4722-8012-86D57211783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B5DC495-8C03-4896-AB96-2D8E4558D94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30E9688-D476-4B8B-8E49-42B1121E85F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7F6C261-91A1-42C7-A211-024D46E5AB5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B5CA29AD-C871-4BF5-AD49-67F8A35210F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805047B-2DB9-46D8-9447-AC3E1504B15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E721C2D-E0D8-4476-AF79-288BCBC7F5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88AA6B3-51A1-47F7-A996-9694876381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114A969A-0A74-4BE8-B26F-BC7469D2E78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66996740"/>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A210660-D494-4833-A3F2-573C4EDA02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EA1946C5-5950-49DF-8BAD-41242C1FA2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c2d946e0cda456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6CEB18-6F5F-4176-96DB-409F5214D11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EE9FF1D-C3BB-463F-AAAA-BE87BCC47F5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395E57E-9007-4E27-AEA6-6D535CEDAD4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9E8BCC9-A360-4EE4-B6D6-81B08817936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9B49596-2B4B-4FC9-B489-4E6F410CCB5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a:t>
            </a:r>
          </a:p>
        </p:txBody>
      </p:sp>
      <p:sp>
        <p:nvSpPr>
          <p:cNvPr id="9" name="">
            <a:extLst xmlns:a="http://schemas.openxmlformats.org/drawingml/2006/main">
              <a:ext uri="{FF2B5EF4-FFF2-40B4-BE49-F238E27FC236}">
                <a16:creationId xmlns:a16="http://schemas.microsoft.com/office/drawing/2014/main" id="{337EFAD4-51AA-4DFD-BDEB-221A16367AF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83397A9-862A-4C56-9205-CF3AC55B579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54512E6-5157-473B-B433-F3D2F841A02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CDE57B5-C142-469B-9112-024D6A70CCC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 seated r…</a:t>
            </a:r>
          </a:p>
        </p:txBody>
      </p:sp>
      <p:sp>
        <p:nvSpPr>
          <p:cNvPr id="13" name="">
            <a:extLst xmlns:a="http://schemas.openxmlformats.org/drawingml/2006/main">
              <a:ext uri="{FF2B5EF4-FFF2-40B4-BE49-F238E27FC236}">
                <a16:creationId xmlns:a16="http://schemas.microsoft.com/office/drawing/2014/main" id="{18D0A23E-D28C-48F3-ADE2-3E428F0AD33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6EECC6B-FBBF-48FD-BFE0-F1623F27A99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0DD19A3-3750-441B-B1DE-6BBB0296279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708078E-ED54-4A53-B306-0388A974FEC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a:t>
            </a:r>
          </a:p>
        </p:txBody>
      </p:sp>
      <p:sp>
        <p:nvSpPr>
          <p:cNvPr id="17" name="">
            <a:extLst xmlns:a="http://schemas.openxmlformats.org/drawingml/2006/main">
              <a:ext uri="{FF2B5EF4-FFF2-40B4-BE49-F238E27FC236}">
                <a16:creationId xmlns:a16="http://schemas.microsoft.com/office/drawing/2014/main" id="{5FD3F04B-D83D-435C-A950-AEEFA344D90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2E0BCF0-82CC-4A04-9F02-9012E03A82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5EF3C93-570D-44B8-8B5A-752F5357A06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BB52E60D-C166-415F-A024-CECA6D98656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9674678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DE5DCE5-AD31-451A-AE8B-6533F6957A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CE667634-F1A3-4454-BCC3-C5A7B1024A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005741cbc2e445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CC4C19-9AE4-4C1E-A98B-4F862763FB6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CA7DCE8-9104-4C94-B5A1-89C83A6E2EA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766A840-1040-4481-9537-11F774E26D4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77222BC-3B33-44DD-AF6A-0342EEA8BB8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FDD0A01E-8F5C-458C-B0FB-54AB926012D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A8E7F0F-D68B-465A-97E4-2F7DEFF99A5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7DF5A9-B22C-453B-94C8-AB25DA1572B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BFC22F9-C107-402D-99F9-625AEBEF488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fixed control excludes part of the intended user gro…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E918217-063B-4143-8983-CA237FE5138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8443D3A-5C27-4D42-B8CE-18EAD85955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CB30376-CD48-4BCF-9284-D70D4485528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5" name="">
            <a:extLst xmlns:a="http://schemas.openxmlformats.org/drawingml/2006/main">
              <a:ext uri="{FF2B5EF4-FFF2-40B4-BE49-F238E27FC236}">
                <a16:creationId xmlns:a16="http://schemas.microsoft.com/office/drawing/2014/main" id="{9630FE8F-9E0E-4263-B5EC-182AFE82DB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477162280"/>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CE74148-1A66-4BD6-9450-7ED5D777EB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FB86F38-90A6-44F9-9253-9BB97538A0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5f7b8f58b8f49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1EB3C1-3E8F-4DF1-8FCF-3FBB8663F02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272DC1F-023B-4580-880C-B54A4C883052}"/>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242731C-BEE2-4441-892C-469D2249084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753A3259-89B5-44E7-A61E-797BB1460E2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965D8925-F80C-43EC-ABE0-A253C05EDE9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EB38405-CBA7-408B-BE35-72A087F628C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3C57C97-0E05-4B93-88BC-9A6313A463F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B4F29CE-04B0-4CB0-B250-96B1EB8ECB0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80145824-EBA8-4612-8142-90B2279F33B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8022EC6-E54F-4D83-A0CC-1D12AD9A422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8FD1DA6-FA40-43D2-984E-4C069882535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982A8B0-9A7E-4242-AECC-819B6D77E2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6" name="">
            <a:extLst xmlns:a="http://schemas.openxmlformats.org/drawingml/2006/main">
              <a:ext uri="{FF2B5EF4-FFF2-40B4-BE49-F238E27FC236}">
                <a16:creationId xmlns:a16="http://schemas.microsoft.com/office/drawing/2014/main" id="{A3D082AE-6F69-446D-AA48-C711A909F5F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147770278"/>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BE3490A-7361-411C-857A-133D4280B2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F8DC225-E18D-4552-9D3C-B9375A2918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8dd8fbf90184b1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A067C4-E9DF-4B9C-BA7B-A4116C82D8A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31B0CBF4-23C4-4DE0-A197-8F383B63A8C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403690F-8B5C-47F1-B073-29DA23CA726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79F63E95-1A02-43E8-A393-41C5B0C466A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67F927D-CDBF-4D6C-B33C-E5F876EFF68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E1514BF4-6610-476B-8477-EA59A7D8A1C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a:t>
            </a:r>
          </a:p>
        </p:txBody>
      </p:sp>
      <p:sp>
        <p:nvSpPr>
          <p:cNvPr id="10" name="">
            <a:extLst xmlns:a="http://schemas.openxmlformats.org/drawingml/2006/main">
              <a:ext uri="{FF2B5EF4-FFF2-40B4-BE49-F238E27FC236}">
                <a16:creationId xmlns:a16="http://schemas.microsoft.com/office/drawing/2014/main" id="{B1CD8BAB-506D-4FEE-A352-7BDC0E48265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高频错因：只用平均尺寸</a:t>
            </a:r>
          </a:p>
        </p:txBody>
      </p:sp>
      <p:sp>
        <p:nvSpPr>
          <p:cNvPr id="11" name="">
            <a:extLst xmlns:a="http://schemas.openxmlformats.org/drawingml/2006/main">
              <a:ext uri="{FF2B5EF4-FFF2-40B4-BE49-F238E27FC236}">
                <a16:creationId xmlns:a16="http://schemas.microsoft.com/office/drawing/2014/main" id="{2C9E7326-2367-42C6-A4E6-1117942665B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D16BFE82-E681-4CE4-9C81-15C76D3DDF5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F5BAF3E-C435-4059-AC64-5BC031CBFDF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为极端用户设计比平均用户更安全</a:t>
            </a:r>
          </a:p>
        </p:txBody>
      </p:sp>
      <p:sp>
        <p:nvSpPr>
          <p:cNvPr id="14" name="">
            <a:extLst xmlns:a="http://schemas.openxmlformats.org/drawingml/2006/main">
              <a:ext uri="{FF2B5EF4-FFF2-40B4-BE49-F238E27FC236}">
                <a16:creationId xmlns:a16="http://schemas.microsoft.com/office/drawing/2014/main" id="{4E9E0CAA-8090-4825-A1F8-6394FDF7501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64128EC-9B19-4DC7-B717-AE5C96EE99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1DA6D05-68AB-4135-B4E4-DE4E6A79C9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7" name="">
            <a:extLst xmlns:a="http://schemas.openxmlformats.org/drawingml/2006/main">
              <a:ext uri="{FF2B5EF4-FFF2-40B4-BE49-F238E27FC236}">
                <a16:creationId xmlns:a16="http://schemas.microsoft.com/office/drawing/2014/main" id="{EE89A1D9-B978-43F0-822F-F9F23EAC35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67798345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53A93B7-97D1-40DE-AACC-15447DA9CF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C6B63ACB-E777-4EC6-B7C1-C2B677480C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ed1f596d77c406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6B946C-6124-4AA1-B408-6EFAB5D723C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6E99288-4373-4CBD-AE4A-DF9FF2955E1E}"/>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2A197A7-C660-430E-B46F-5FFCD61A9E5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768FFC3-0A70-4E68-9099-880A67419F3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6B88F05-9CF2-47A0-BBC5-F783C24B062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识别用户</a:t>
            </a:r>
          </a:p>
        </p:txBody>
      </p:sp>
      <p:sp>
        <p:nvSpPr>
          <p:cNvPr id="9" name="">
            <a:extLst xmlns:a="http://schemas.openxmlformats.org/drawingml/2006/main">
              <a:ext uri="{FF2B5EF4-FFF2-40B4-BE49-F238E27FC236}">
                <a16:creationId xmlns:a16="http://schemas.microsoft.com/office/drawing/2014/main" id="{45CB6D6E-C8FF-4FD1-A525-7B12D6A00ED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8E62767-2417-440B-9A4A-31C8D41C673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量人体数据</a:t>
            </a:r>
          </a:p>
        </p:txBody>
      </p:sp>
      <p:sp>
        <p:nvSpPr>
          <p:cNvPr id="11" name="">
            <a:extLst xmlns:a="http://schemas.openxmlformats.org/drawingml/2006/main">
              <a:ext uri="{FF2B5EF4-FFF2-40B4-BE49-F238E27FC236}">
                <a16:creationId xmlns:a16="http://schemas.microsoft.com/office/drawing/2014/main" id="{4998E4C6-0870-457D-88AC-039D7828522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0CF9688-EF50-445E-BEAB-D591067BB5C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做风险评估</a:t>
            </a:r>
          </a:p>
        </p:txBody>
      </p:sp>
      <p:sp>
        <p:nvSpPr>
          <p:cNvPr id="13" name="">
            <a:extLst xmlns:a="http://schemas.openxmlformats.org/drawingml/2006/main">
              <a:ext uri="{FF2B5EF4-FFF2-40B4-BE49-F238E27FC236}">
                <a16:creationId xmlns:a16="http://schemas.microsoft.com/office/drawing/2014/main" id="{DF78E382-6FE9-48FB-B9F2-FACA6742D13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E9F1548-0956-423F-92C0-8138B4EBC56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A25A5737-F842-4EA0-9BFD-B42F9A4F30A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【原创训练材料｜参数为训练所设】Target-user seated reach ranges from 510 …</a:t>
            </a:r>
          </a:p>
        </p:txBody>
      </p:sp>
      <p:sp>
        <p:nvSpPr>
          <p:cNvPr id="16" name="">
            <a:extLst xmlns:a="http://schemas.openxmlformats.org/drawingml/2006/main">
              <a:ext uri="{FF2B5EF4-FFF2-40B4-BE49-F238E27FC236}">
                <a16:creationId xmlns:a16="http://schemas.microsoft.com/office/drawing/2014/main" id="{FC1E5537-18B0-46B2-8FA9-0472A2D224A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F0CF34F9-6C10-48C0-A8D2-D354AF83CE3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2B9E702-3D01-4977-AC7B-6582273333E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fixed control excludes part of the intended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D80354FB-FFA5-43EC-AD65-7B1198B290F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DAD3755-CBE5-47F8-9C7C-83F23A3B64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EF5A277-B175-4D85-8C44-242981528F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69D0BAB9-FAF3-4E2A-B1B0-4FBA7D53547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982585260"/>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F4C7C7C-8C33-4465-9479-EF34AA72B4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E334AB09-FEB0-49D6-8AFB-34B93B5173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94d19d57bd8412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B9051B-32D6-4F53-A2D0-A095975D05A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04009E5-0CCD-4828-A540-6E5D9354E11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4C8CD36-75D0-4BA4-A698-098E39E1009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944BA94-CE5D-4391-A79C-B105B752696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1FE04561-4AA1-493A-B615-88503FD7345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EEEA4B9-68C9-4819-A339-653614AD8AC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4B5397D-8F7B-4AD2-B7A1-17AA4AB16AB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06CD2CF-D76F-4754-9FBC-AB2339AA7E8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A4C5D31-73E8-4EE3-A924-6E47CD3DD99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4CD2D49-4A79-40B0-8FB3-FAEC5B00BFA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2AC3175-7BE4-4F0A-A03B-EC51027911F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84DA0A8-845D-4760-861A-670B2A77D2F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8643AA3-B141-439D-9809-9BD72B4E53B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CB660458-4E79-4EEB-AE45-40D65923B44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9CB7192-FBF9-46E5-9BCE-2622BB1B81D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EFF72839-FC64-40F7-90A9-1E390103739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F28B820-5983-44E7-A6DA-2ECD303D0B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125A688-EE86-4674-B0E6-551639AAA96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CAF2358F-72FA-4038-8A2B-18FCE12C5E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36033959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79736F-4DE4-4C9D-8031-85499D4A1F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FA18F857-28AB-4438-B162-7023884025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14e9762d526457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0824B6-A9D1-40EF-B472-78A22F2D3BF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751235E-6471-4C62-9236-B73FFCB7728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5A7D266-E13B-42EA-8D81-4A0CFEF4EF3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6E3B021-31C3-4F28-985A-7232EB806EE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人因与安全</a:t>
            </a:r>
          </a:p>
        </p:txBody>
      </p:sp>
      <p:sp>
        <p:nvSpPr>
          <p:cNvPr id="8" name="">
            <a:extLst xmlns:a="http://schemas.openxmlformats.org/drawingml/2006/main">
              <a:ext uri="{FF2B5EF4-FFF2-40B4-BE49-F238E27FC236}">
                <a16:creationId xmlns:a16="http://schemas.microsoft.com/office/drawing/2014/main" id="{93225C94-194A-439D-B893-CD4A0E6F3B2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7B13D4C-24A1-415F-9CC8-4EE52F7231A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451CDDE-91B4-4581-A8E2-3C333C9348B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B6531B80-3065-45C1-BA58-2ED99A242EE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EC7BD4E-D3BD-47BF-A0DE-436D214BEC4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76C6FFA-DAE7-425B-BA60-2FA2BAA9446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8B32EDB7-051C-494C-A001-EFADF24501B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8EEA412-26F5-42BE-B47A-FF7A1F2B046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B8E7467-C17E-4305-92E8-80FCAB4A366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只用平均尺寸</a:t>
            </a:r>
          </a:p>
        </p:txBody>
      </p:sp>
      <p:sp>
        <p:nvSpPr>
          <p:cNvPr id="17" name="">
            <a:extLst xmlns:a="http://schemas.openxmlformats.org/drawingml/2006/main">
              <a:ext uri="{FF2B5EF4-FFF2-40B4-BE49-F238E27FC236}">
                <a16:creationId xmlns:a16="http://schemas.microsoft.com/office/drawing/2014/main" id="{3B185B65-7917-4C8D-B63D-D0D83DC25B3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0E5519D-616B-46D3-A24A-3DCBBBC392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A0E2382-0145-48F5-A4E6-F00A65930E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08EE820C-B0BA-46A9-9EC3-CE02B1F027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38658010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2DA4492-C8A6-43B7-B09A-E086112660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0756BDD-5F4D-4955-8DAA-0CE819176A9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ba89420a05f45b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9C38BD-BA1D-41A1-853D-96315D8C322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C8E5140-A646-48C8-9390-C806B724848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0698A3C-3393-4D91-99C0-F0C75234130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8170F59-C030-495F-83C4-AF41A15A8B4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7039F749-6673-42F5-BDD8-BC468A5C241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6BD3AAA-30CE-4A77-8408-CCCCB3FF03D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5A5F2DB-49BF-4D99-8428-32DA2BDCF3E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为极端用户设计比平均用户更安全</a:t>
            </a:r>
          </a:p>
        </p:txBody>
      </p:sp>
      <p:sp>
        <p:nvSpPr>
          <p:cNvPr id="11" name="">
            <a:extLst xmlns:a="http://schemas.openxmlformats.org/drawingml/2006/main">
              <a:ext uri="{FF2B5EF4-FFF2-40B4-BE49-F238E27FC236}">
                <a16:creationId xmlns:a16="http://schemas.microsoft.com/office/drawing/2014/main" id="{31DA5957-39CA-48D8-BAA4-2A4B000851B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E4A323F-B67E-4594-B82A-ACDCD18957C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52EEACD-B808-47B9-89BA-3449DF2E64B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识别用户—量人体数据—做风险评估</a:t>
            </a:r>
          </a:p>
        </p:txBody>
      </p:sp>
      <p:sp>
        <p:nvSpPr>
          <p:cNvPr id="14" name="">
            <a:extLst xmlns:a="http://schemas.openxmlformats.org/drawingml/2006/main">
              <a:ext uri="{FF2B5EF4-FFF2-40B4-BE49-F238E27FC236}">
                <a16:creationId xmlns:a16="http://schemas.microsoft.com/office/drawing/2014/main" id="{365DF993-BB43-4FB6-8371-ECC3099ABD4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210DFB6-FA55-4D92-AFD8-6739F28F0CE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9E256EB-2CAD-42FE-AA95-AB8D81EA3FF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检查：只用平均尺寸</a:t>
            </a:r>
          </a:p>
        </p:txBody>
      </p:sp>
      <p:sp>
        <p:nvSpPr>
          <p:cNvPr id="17" name="">
            <a:extLst xmlns:a="http://schemas.openxmlformats.org/drawingml/2006/main">
              <a:ext uri="{FF2B5EF4-FFF2-40B4-BE49-F238E27FC236}">
                <a16:creationId xmlns:a16="http://schemas.microsoft.com/office/drawing/2014/main" id="{66CF7261-3CDD-469D-8857-A2161B76432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4FBC180-2267-43AF-9F71-4AA494B764A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A73C33D-BE4F-4EA9-ACC2-6E7CE91A24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1820F709-E215-4D89-9490-5DFDB95137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5903586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515980-B649-4308-8021-D9E3C1328D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80881EF-5414-4AB7-866A-BE642B90095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91f838be8dc41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AF8385-74AE-4FE7-A893-B38DC9032FE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33FA6C7-5012-49BF-9609-FCB74476B52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097AE59-3C6A-4D75-9160-47FB69C98E5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FB52D5E-A11A-45C6-AD09-E4BD0476802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a:t>
            </a:r>
          </a:p>
        </p:txBody>
      </p:sp>
      <p:sp>
        <p:nvSpPr>
          <p:cNvPr id="8" name="">
            <a:extLst xmlns:a="http://schemas.openxmlformats.org/drawingml/2006/main">
              <a:ext uri="{FF2B5EF4-FFF2-40B4-BE49-F238E27FC236}">
                <a16:creationId xmlns:a16="http://schemas.microsoft.com/office/drawing/2014/main" id="{92A03D56-4489-4EA8-8D51-C8C20D10F12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2C54354B-C58D-41C8-B2C8-8EDB90411FF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4311DB1-4C42-4774-BA69-6F8B63425F8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12175C5-D1E6-4396-AF32-18A1E952FC0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DE1984D-04A0-4FD7-8A45-0774FDE86E9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D40F73F-A2DE-4790-B87E-C6F061F060C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75C593B-1727-42C2-B7B3-9E7FFF79345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7AD87A6-AD04-466F-8BE9-1BEA3133076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1F7F861-5CF2-42E8-9B08-03DCED03506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D1234E8-7291-4ED6-9986-D924F667481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9C0A8B6-18A0-4A8D-9B9F-2258F0F505D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BFE3146-EA52-42DF-90F6-16C36B18E65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4B6A572-66E9-4331-9B91-45836ADA16B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BB38280-7ADE-4DB2-9773-389071A4F48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2" name="">
            <a:extLst xmlns:a="http://schemas.openxmlformats.org/drawingml/2006/main">
              <a:ext uri="{FF2B5EF4-FFF2-40B4-BE49-F238E27FC236}">
                <a16:creationId xmlns:a16="http://schemas.microsoft.com/office/drawing/2014/main" id="{133693A7-0412-4A59-94C2-20FF4F25B5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330066236"/>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3C38A34-A75A-48D6-B43A-F1F41E5468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CEBDB8AE-4DD9-4E81-9433-0C73206C66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7051f76fd594b8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02F26F-5B8B-4C1D-915C-C805454706B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3600AA1-C678-4698-B2FE-8398E4C2E23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33CF12A-794E-4480-AA42-FECBABB5EB8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AE48083-A2EE-484D-8FEA-ED8E6B98C49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00058E7-0A93-4523-A931-8E77AA72E73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a:t>
            </a:r>
          </a:p>
        </p:txBody>
      </p:sp>
      <p:sp>
        <p:nvSpPr>
          <p:cNvPr id="9" name="">
            <a:extLst xmlns:a="http://schemas.openxmlformats.org/drawingml/2006/main">
              <a:ext uri="{FF2B5EF4-FFF2-40B4-BE49-F238E27FC236}">
                <a16:creationId xmlns:a16="http://schemas.microsoft.com/office/drawing/2014/main" id="{D7D1FDB0-E419-4698-AF6E-AD9DC21F897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D8BEBD1-2603-4C23-B968-C7FC3D17FDD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8B1B68B-6693-439E-BE54-5FDCBD9DBA3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FD833087-1FE9-4710-A3AE-95A480EADB0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【原创训练材料｜参数为训练所设】Target-user seated r…</a:t>
            </a:r>
          </a:p>
        </p:txBody>
      </p:sp>
      <p:sp>
        <p:nvSpPr>
          <p:cNvPr id="13" name="">
            <a:extLst xmlns:a="http://schemas.openxmlformats.org/drawingml/2006/main">
              <a:ext uri="{FF2B5EF4-FFF2-40B4-BE49-F238E27FC236}">
                <a16:creationId xmlns:a16="http://schemas.microsoft.com/office/drawing/2014/main" id="{9A94475B-A7CC-4D02-8BB4-42B0835E24A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933019A-B165-4187-9D3A-8634CA49A33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EC2A581-BAA9-4311-801D-62F089D4BBA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6370702-6F3D-4FA0-B7CB-5B915EEE4DF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【原创训练材料｜参数为训练所设】Target-user seated r…</a:t>
            </a:r>
          </a:p>
        </p:txBody>
      </p:sp>
      <p:sp>
        <p:nvSpPr>
          <p:cNvPr id="17" name="">
            <a:extLst xmlns:a="http://schemas.openxmlformats.org/drawingml/2006/main">
              <a:ext uri="{FF2B5EF4-FFF2-40B4-BE49-F238E27FC236}">
                <a16:creationId xmlns:a16="http://schemas.microsoft.com/office/drawing/2014/main" id="{C87F7818-1A18-48E9-92BB-8F3212DB0A4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92DA6E2-97B1-4F47-A7E1-B5560B8986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0655B54-08E9-49A5-9016-DD90F56542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20" name="">
            <a:extLst xmlns:a="http://schemas.openxmlformats.org/drawingml/2006/main">
              <a:ext uri="{FF2B5EF4-FFF2-40B4-BE49-F238E27FC236}">
                <a16:creationId xmlns:a16="http://schemas.microsoft.com/office/drawing/2014/main" id="{E98899F9-EAD8-4644-B6D5-E8CA4CED19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89727013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064F809-F935-4828-B91F-2F5EB4CE45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7DD0B2F9-6981-4E8B-8A4C-719104567E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8d40bc7195341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39E9107-0CE1-4259-BE17-9FD128F4B16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C8EE0BA-5B07-4C9A-9A7C-6ECE06DC0EC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11E9ED5-9306-4202-BF81-0857E088026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F2C739B-82D3-4FBA-B3D3-882759966AC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只用平均尺寸</a:t>
            </a:r>
          </a:p>
        </p:txBody>
      </p:sp>
      <p:sp>
        <p:nvSpPr>
          <p:cNvPr id="8" name="">
            <a:extLst xmlns:a="http://schemas.openxmlformats.org/drawingml/2006/main">
              <a:ext uri="{FF2B5EF4-FFF2-40B4-BE49-F238E27FC236}">
                <a16:creationId xmlns:a16="http://schemas.microsoft.com/office/drawing/2014/main" id="{6DBBF3BF-ABA6-4A40-BFBE-AB59AAE8330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8AC789B-2F6C-4DF4-886A-20DBF2E94DA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69D0D5F-8D4F-43A5-9249-94165B9A4B7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C04EC65-F268-43DB-A1F4-96CFFE19CA8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Move it within the limiting reach or mak…</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7C4D1A0-2BE9-419D-9A21-C57C228FCCA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A851B1A-B1CF-4C5D-A66F-B227921FBD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155F460-5051-4491-93AC-3480E56A6B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5" name="">
            <a:extLst xmlns:a="http://schemas.openxmlformats.org/drawingml/2006/main">
              <a:ext uri="{FF2B5EF4-FFF2-40B4-BE49-F238E27FC236}">
                <a16:creationId xmlns:a16="http://schemas.microsoft.com/office/drawing/2014/main" id="{4F3F4B0E-A395-41CB-B1E5-E2216F5A7E4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214863339"/>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B35EDB8-2417-4D58-8B27-CB8376F0A6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894ADAAA-4A18-4253-838D-A5697B6B02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37b03697bba44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4D31CC-1925-41B0-9F49-7BC8C039E1B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373FD73-5183-45A8-B126-D93AC06249D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A3DE0D9-DAB1-4B35-9DB9-21F07A037CF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B5E0AB71-E065-4BE8-AF92-3BBBB7CC189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【原创训练材料｜参数为训练所设】Target-user seated reach ranges from 510 mm at the lower percentile to 690 mm at the upper percentile; a frequent control is fixed 720 mm away.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E08A1A59-89A1-4C05-8450-92B4AAF13AA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59E1EAF-8B5A-4B0C-845B-1776A2D5A7C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57DBE0E-38E6-4A83-B014-658BB00FCF2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6B3A30A-610B-411D-B6D6-2B16633D772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E8ADD679-F62E-4EEC-B696-37265CD8169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97B6156-0705-4AAE-9CD1-D42E4474741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9582AF8-7CEA-4B70-BD1B-1C23392E9A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A4A38A6-E80D-4B87-9EF4-7BD684BDDC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人因与安全</a:t>
            </a:r>
          </a:p>
        </p:txBody>
      </p:sp>
      <p:sp>
        <p:nvSpPr>
          <p:cNvPr id="16" name="">
            <a:extLst xmlns:a="http://schemas.openxmlformats.org/drawingml/2006/main">
              <a:ext uri="{FF2B5EF4-FFF2-40B4-BE49-F238E27FC236}">
                <a16:creationId xmlns:a16="http://schemas.microsoft.com/office/drawing/2014/main" id="{42EC35C0-8032-4F69-B46E-D0377073F0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7620511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2026-08-19T08:46:18.8520000Z</dcterms:created>
  <dcterms:modified xsi:type="dcterms:W3CDTF">2026-08-19T08:46:18.8520000Z</dcterms:modified>
</coreProperties>
</file>