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d7d24defb54202" /><Relationship Type="http://schemas.openxmlformats.org/officeDocument/2006/relationships/extended-properties" Target="/docProps/app.xml" Id="R3bd51f453d60439d" /><Relationship Type="http://schemas.openxmlformats.org/officeDocument/2006/relationships/officeDocument" Target="/ppt/presentation.xml" Id="R7609b0a4020949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c3c3b14e2e443d"/>
  </p:sldMasterIdLst>
  <p:notesMasterIdLst>
    <p:notesMasterId xmlns:r="http://schemas.openxmlformats.org/officeDocument/2006/relationships" r:id="R9b9fd3f24563442f"/>
  </p:notesMasterIdLst>
  <p:sldIdLst>
    <p:sldId xmlns:r="http://schemas.openxmlformats.org/officeDocument/2006/relationships" id="256" r:id="Reb66d8e60d1d43d7"/>
    <p:sldId xmlns:r="http://schemas.openxmlformats.org/officeDocument/2006/relationships" id="257" r:id="Rdbb52c89c3fd4f4e"/>
    <p:sldId xmlns:r="http://schemas.openxmlformats.org/officeDocument/2006/relationships" id="258" r:id="R24b33cdd421a4df8"/>
    <p:sldId xmlns:r="http://schemas.openxmlformats.org/officeDocument/2006/relationships" id="259" r:id="R06aaa41a4ee646ca"/>
    <p:sldId xmlns:r="http://schemas.openxmlformats.org/officeDocument/2006/relationships" id="260" r:id="R69282554aab54f9b"/>
    <p:sldId xmlns:r="http://schemas.openxmlformats.org/officeDocument/2006/relationships" id="261" r:id="R883636919a2648ce"/>
    <p:sldId xmlns:r="http://schemas.openxmlformats.org/officeDocument/2006/relationships" id="262" r:id="Ref56c0c2c046478b"/>
    <p:sldId xmlns:r="http://schemas.openxmlformats.org/officeDocument/2006/relationships" id="263" r:id="R961d7ec0f04a42c0"/>
    <p:sldId xmlns:r="http://schemas.openxmlformats.org/officeDocument/2006/relationships" id="264" r:id="Rb5d499f95ed941d5"/>
    <p:sldId xmlns:r="http://schemas.openxmlformats.org/officeDocument/2006/relationships" id="265" r:id="Rc886117658904619"/>
    <p:sldId xmlns:r="http://schemas.openxmlformats.org/officeDocument/2006/relationships" id="266" r:id="R6189e14fad124608"/>
    <p:sldId xmlns:r="http://schemas.openxmlformats.org/officeDocument/2006/relationships" id="267" r:id="R5722d9032fa54c9e"/>
    <p:sldId xmlns:r="http://schemas.openxmlformats.org/officeDocument/2006/relationships" id="268" r:id="R7ac530bf215643c4"/>
    <p:sldId xmlns:r="http://schemas.openxmlformats.org/officeDocument/2006/relationships" id="269" r:id="R34fc67f209194a6b"/>
    <p:sldId xmlns:r="http://schemas.openxmlformats.org/officeDocument/2006/relationships" id="270" r:id="Raaf7918817d34495"/>
    <p:sldId xmlns:r="http://schemas.openxmlformats.org/officeDocument/2006/relationships" id="271" r:id="R8f745df70ecd46b6"/>
    <p:sldId xmlns:r="http://schemas.openxmlformats.org/officeDocument/2006/relationships" id="272" r:id="Rca202e21df9a4a5e"/>
    <p:sldId xmlns:r="http://schemas.openxmlformats.org/officeDocument/2006/relationships" id="273" r:id="R99250589bdea45e1"/>
    <p:sldId xmlns:r="http://schemas.openxmlformats.org/officeDocument/2006/relationships" id="274" r:id="R1ebfda7dfcaa4805"/>
    <p:sldId xmlns:r="http://schemas.openxmlformats.org/officeDocument/2006/relationships" id="275" r:id="R931aae2f3df74475"/>
    <p:sldId xmlns:r="http://schemas.openxmlformats.org/officeDocument/2006/relationships" id="276" r:id="R35911304c11a4695"/>
    <p:sldId xmlns:r="http://schemas.openxmlformats.org/officeDocument/2006/relationships" id="277" r:id="Rdd2ab5ce69654c34"/>
    <p:sldId xmlns:r="http://schemas.openxmlformats.org/officeDocument/2006/relationships" id="278" r:id="R818a07fdd40c4d3c"/>
    <p:sldId xmlns:r="http://schemas.openxmlformats.org/officeDocument/2006/relationships" id="279" r:id="Rdb7354f504bf4996"/>
    <p:sldId xmlns:r="http://schemas.openxmlformats.org/officeDocument/2006/relationships" id="280" r:id="R5ff470ea608c41ae"/>
    <p:sldId xmlns:r="http://schemas.openxmlformats.org/officeDocument/2006/relationships" id="281" r:id="Rc9919e1005d5410d"/>
    <p:sldId xmlns:r="http://schemas.openxmlformats.org/officeDocument/2006/relationships" id="282" r:id="Ra02d794c27144759"/>
    <p:sldId xmlns:r="http://schemas.openxmlformats.org/officeDocument/2006/relationships" id="283" r:id="R99a3852867664581"/>
    <p:sldId xmlns:r="http://schemas.openxmlformats.org/officeDocument/2006/relationships" id="284" r:id="Rdd629b880fdd4fdc"/>
    <p:sldId xmlns:r="http://schemas.openxmlformats.org/officeDocument/2006/relationships" id="285" r:id="Rccca233fc56444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38e2c89ab348cc" /><Relationship Type="http://schemas.openxmlformats.org/officeDocument/2006/relationships/slideMaster" Target="/ppt/slideMasters/slideMaster1.xml" Id="R63c3c3b14e2e443d" /><Relationship Type="http://schemas.openxmlformats.org/officeDocument/2006/relationships/notesMaster" Target="/ppt/notesMasters/notesMaster1.xml" Id="R9b9fd3f24563442f" /><Relationship Type="http://schemas.openxmlformats.org/officeDocument/2006/relationships/presProps" Target="/ppt/presProps.xml" Id="R4a86c5fd810e49c5" /><Relationship Type="http://schemas.openxmlformats.org/officeDocument/2006/relationships/tableStyles" Target="/ppt/tableStyles.xml" Id="R4805c852f76343c4" /><Relationship Type="http://schemas.openxmlformats.org/officeDocument/2006/relationships/slide" Target="/ppt/slides/slide1.xml" Id="Reb66d8e60d1d43d7" /><Relationship Type="http://schemas.openxmlformats.org/officeDocument/2006/relationships/slide" Target="/ppt/slides/slide2.xml" Id="Rdbb52c89c3fd4f4e" /><Relationship Type="http://schemas.openxmlformats.org/officeDocument/2006/relationships/slide" Target="/ppt/slides/slide3.xml" Id="R24b33cdd421a4df8" /><Relationship Type="http://schemas.openxmlformats.org/officeDocument/2006/relationships/slide" Target="/ppt/slides/slide4.xml" Id="R06aaa41a4ee646ca" /><Relationship Type="http://schemas.openxmlformats.org/officeDocument/2006/relationships/slide" Target="/ppt/slides/slide5.xml" Id="R69282554aab54f9b" /><Relationship Type="http://schemas.openxmlformats.org/officeDocument/2006/relationships/slide" Target="/ppt/slides/slide6.xml" Id="R883636919a2648ce" /><Relationship Type="http://schemas.openxmlformats.org/officeDocument/2006/relationships/slide" Target="/ppt/slides/slide7.xml" Id="Ref56c0c2c046478b" /><Relationship Type="http://schemas.openxmlformats.org/officeDocument/2006/relationships/slide" Target="/ppt/slides/slide8.xml" Id="R961d7ec0f04a42c0" /><Relationship Type="http://schemas.openxmlformats.org/officeDocument/2006/relationships/slide" Target="/ppt/slides/slide9.xml" Id="Rb5d499f95ed941d5" /><Relationship Type="http://schemas.openxmlformats.org/officeDocument/2006/relationships/slide" Target="/ppt/slides/slide10.xml" Id="Rc886117658904619" /><Relationship Type="http://schemas.openxmlformats.org/officeDocument/2006/relationships/slide" Target="/ppt/slides/slide11.xml" Id="R6189e14fad124608" /><Relationship Type="http://schemas.openxmlformats.org/officeDocument/2006/relationships/slide" Target="/ppt/slides/slide12.xml" Id="R5722d9032fa54c9e" /><Relationship Type="http://schemas.openxmlformats.org/officeDocument/2006/relationships/slide" Target="/ppt/slides/slide13.xml" Id="R7ac530bf215643c4" /><Relationship Type="http://schemas.openxmlformats.org/officeDocument/2006/relationships/slide" Target="/ppt/slides/slide14.xml" Id="R34fc67f209194a6b" /><Relationship Type="http://schemas.openxmlformats.org/officeDocument/2006/relationships/slide" Target="/ppt/slides/slide15.xml" Id="Raaf7918817d34495" /><Relationship Type="http://schemas.openxmlformats.org/officeDocument/2006/relationships/slide" Target="/ppt/slides/slide16.xml" Id="R8f745df70ecd46b6" /><Relationship Type="http://schemas.openxmlformats.org/officeDocument/2006/relationships/slide" Target="/ppt/slides/slide17.xml" Id="Rca202e21df9a4a5e" /><Relationship Type="http://schemas.openxmlformats.org/officeDocument/2006/relationships/slide" Target="/ppt/slides/slide18.xml" Id="R99250589bdea45e1" /><Relationship Type="http://schemas.openxmlformats.org/officeDocument/2006/relationships/slide" Target="/ppt/slides/slide19.xml" Id="R1ebfda7dfcaa4805" /><Relationship Type="http://schemas.openxmlformats.org/officeDocument/2006/relationships/slide" Target="/ppt/slides/slide20.xml" Id="R931aae2f3df74475" /><Relationship Type="http://schemas.openxmlformats.org/officeDocument/2006/relationships/slide" Target="/ppt/slides/slide21.xml" Id="R35911304c11a4695" /><Relationship Type="http://schemas.openxmlformats.org/officeDocument/2006/relationships/slide" Target="/ppt/slides/slide22.xml" Id="Rdd2ab5ce69654c34" /><Relationship Type="http://schemas.openxmlformats.org/officeDocument/2006/relationships/slide" Target="/ppt/slides/slide23.xml" Id="R818a07fdd40c4d3c" /><Relationship Type="http://schemas.openxmlformats.org/officeDocument/2006/relationships/slide" Target="/ppt/slides/slide24.xml" Id="Rdb7354f504bf4996" /><Relationship Type="http://schemas.openxmlformats.org/officeDocument/2006/relationships/slide" Target="/ppt/slides/slide25.xml" Id="R5ff470ea608c41ae" /><Relationship Type="http://schemas.openxmlformats.org/officeDocument/2006/relationships/slide" Target="/ppt/slides/slide26.xml" Id="Rc9919e1005d5410d" /><Relationship Type="http://schemas.openxmlformats.org/officeDocument/2006/relationships/slide" Target="/ppt/slides/slide27.xml" Id="Ra02d794c27144759" /><Relationship Type="http://schemas.openxmlformats.org/officeDocument/2006/relationships/slide" Target="/ppt/slides/slide28.xml" Id="R99a3852867664581" /><Relationship Type="http://schemas.openxmlformats.org/officeDocument/2006/relationships/slide" Target="/ppt/slides/slide29.xml" Id="Rdd629b880fdd4fdc" /><Relationship Type="http://schemas.openxmlformats.org/officeDocument/2006/relationships/slide" Target="/ppt/slides/slide30.xml" Id="Rccca233fc56444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ae982e2d7245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19efa769774658" /><Relationship Type="http://schemas.openxmlformats.org/officeDocument/2006/relationships/notesMaster" Target="/ppt/notesMasters/notesMaster1.xml" Id="R8a9860b5d85942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d2c7ff6cb743e2" /><Relationship Type="http://schemas.openxmlformats.org/officeDocument/2006/relationships/notesMaster" Target="/ppt/notesMasters/notesMaster1.xml" Id="Rfc4f8c19b4b844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685e70f9e14d7a" /><Relationship Type="http://schemas.openxmlformats.org/officeDocument/2006/relationships/notesMaster" Target="/ppt/notesMasters/notesMaster1.xml" Id="R6d8dcfae62d64e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d89285f73a4133" /><Relationship Type="http://schemas.openxmlformats.org/officeDocument/2006/relationships/notesMaster" Target="/ppt/notesMasters/notesMaster1.xml" Id="R68303abaabae43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2d3373f676452d" /><Relationship Type="http://schemas.openxmlformats.org/officeDocument/2006/relationships/notesMaster" Target="/ppt/notesMasters/notesMaster1.xml" Id="Rb78bdfbf33e34f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96078f040d48a1" /><Relationship Type="http://schemas.openxmlformats.org/officeDocument/2006/relationships/notesMaster" Target="/ppt/notesMasters/notesMaster1.xml" Id="R93d132eb2a1b43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e3294677e54d9b" /><Relationship Type="http://schemas.openxmlformats.org/officeDocument/2006/relationships/notesMaster" Target="/ppt/notesMasters/notesMaster1.xml" Id="Reac0facac8d946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c8a2f4a3b041c4" /><Relationship Type="http://schemas.openxmlformats.org/officeDocument/2006/relationships/notesMaster" Target="/ppt/notesMasters/notesMaster1.xml" Id="R0841ef36672944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53230578a142d8" /><Relationship Type="http://schemas.openxmlformats.org/officeDocument/2006/relationships/notesMaster" Target="/ppt/notesMasters/notesMaster1.xml" Id="R605623321e2a44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9ef73f1cf441da" /><Relationship Type="http://schemas.openxmlformats.org/officeDocument/2006/relationships/notesMaster" Target="/ppt/notesMasters/notesMaster1.xml" Id="Rd51139d055d844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0dd87a31344e75" /><Relationship Type="http://schemas.openxmlformats.org/officeDocument/2006/relationships/notesMaster" Target="/ppt/notesMasters/notesMaster1.xml" Id="Rc2459c871a4c4a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4e3756cebcc4c49" /><Relationship Type="http://schemas.openxmlformats.org/officeDocument/2006/relationships/notesMaster" Target="/ppt/notesMasters/notesMaster1.xml" Id="R4916dd405ad445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1bd28019e8453f" /><Relationship Type="http://schemas.openxmlformats.org/officeDocument/2006/relationships/notesMaster" Target="/ppt/notesMasters/notesMaster1.xml" Id="Rfaff91ec1b264de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ebeacd179ad4463" /><Relationship Type="http://schemas.openxmlformats.org/officeDocument/2006/relationships/notesMaster" Target="/ppt/notesMasters/notesMaster1.xml" Id="R797e9cf4ba0348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e0ed19a6574451" /><Relationship Type="http://schemas.openxmlformats.org/officeDocument/2006/relationships/notesMaster" Target="/ppt/notesMasters/notesMaster1.xml" Id="Recd58669ad1f455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a999f30f894444d" /><Relationship Type="http://schemas.openxmlformats.org/officeDocument/2006/relationships/notesMaster" Target="/ppt/notesMasters/notesMaster1.xml" Id="Re41cc4e9378342a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6f57d274c44c89" /><Relationship Type="http://schemas.openxmlformats.org/officeDocument/2006/relationships/notesMaster" Target="/ppt/notesMasters/notesMaster1.xml" Id="Rc95d81920eb04d7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9a09abbb19c4ad3" /><Relationship Type="http://schemas.openxmlformats.org/officeDocument/2006/relationships/notesMaster" Target="/ppt/notesMasters/notesMaster1.xml" Id="Rd4256cacd9d84b0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b88b80818544cd" /><Relationship Type="http://schemas.openxmlformats.org/officeDocument/2006/relationships/notesMaster" Target="/ppt/notesMasters/notesMaster1.xml" Id="Re61b9a2b860f4e2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c5b3cd99fe4de2" /><Relationship Type="http://schemas.openxmlformats.org/officeDocument/2006/relationships/notesMaster" Target="/ppt/notesMasters/notesMaster1.xml" Id="R71088f4795df49c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d62c6cc9d8449bb" /><Relationship Type="http://schemas.openxmlformats.org/officeDocument/2006/relationships/notesMaster" Target="/ppt/notesMasters/notesMaster1.xml" Id="R48f050ff23174f9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1f27f0ed1ac4b68" /><Relationship Type="http://schemas.openxmlformats.org/officeDocument/2006/relationships/notesMaster" Target="/ppt/notesMasters/notesMaster1.xml" Id="R2568542e2aa74a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6919fb1ce7f4f7b" /><Relationship Type="http://schemas.openxmlformats.org/officeDocument/2006/relationships/notesMaster" Target="/ppt/notesMasters/notesMaster1.xml" Id="R52c1da8e5f8d4a1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9c6765c9b594332" /><Relationship Type="http://schemas.openxmlformats.org/officeDocument/2006/relationships/notesMaster" Target="/ppt/notesMasters/notesMaster1.xml" Id="Rfe0c532f70c0482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eb7297c63ea423e" /><Relationship Type="http://schemas.openxmlformats.org/officeDocument/2006/relationships/notesMaster" Target="/ppt/notesMasters/notesMaster1.xml" Id="R42ac5313ed5b4a8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cf61c76183d463b" /><Relationship Type="http://schemas.openxmlformats.org/officeDocument/2006/relationships/notesMaster" Target="/ppt/notesMasters/notesMaster1.xml" Id="Ra5b5b468054e4de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5ce0d642c60458d" /><Relationship Type="http://schemas.openxmlformats.org/officeDocument/2006/relationships/notesMaster" Target="/ppt/notesMasters/notesMaster1.xml" Id="Ra0ced893f56449f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a5b1378dbe0484a" /><Relationship Type="http://schemas.openxmlformats.org/officeDocument/2006/relationships/notesMaster" Target="/ppt/notesMasters/notesMaster1.xml" Id="R9099b9e6884a4c2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134c4828a134c01" /><Relationship Type="http://schemas.openxmlformats.org/officeDocument/2006/relationships/notesMaster" Target="/ppt/notesMasters/notesMaster1.xml" Id="R4608b6f4bc0841d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d1debc2ed3d4d2a" /><Relationship Type="http://schemas.openxmlformats.org/officeDocument/2006/relationships/notesMaster" Target="/ppt/notesMasters/notesMaster1.xml" Id="R181fd50c5ac54d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的“制造与加工”学习单元。本套课件共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讲稿】明确告诉学生：本单元只训练“制造与加工”。先解释知识范围，再用一句话建立核心判断，最后示范标准方法。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【互动提问】请用自己的话复述“工艺选择由形状、批量与公差决定”，并举一个会触发“忽略安全和公差累积”的错误例子。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Which conclusion is supported by all the stated evidence? 选项为 A.Evidence-led response: A repeatable template or digital toolpath and an inspection plan are required for the batch.；B.Revise the claim to: A repeatable template or digital toolpath and an inspection plan are required for the batch.；C.Verify one reference, batch-cut, then sample dimensions and hole positions against tolerance.；D.A repeatable template or digital toolpath and an inspection plan are required for the batch.。讲解时强调：工艺选择由形状、批量与公差决定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分步讲评：先重述题目条件，再逐步示范“读图—排工序—定工具—检查”，最后给出正确结论“A repeatable template or digital toolpath and an inspection plan are required for the batch.”。完整解析：The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Which limitation must remain in the final evaluation? 选项为 A.Repeat the evaluation after this step: Verify one reference, batch-cut, then sample dimensions and hole positions against tolerance.；B.A repeatable template or digital toolpath and an inspection plan are required for the batch.；C.Evidence-led response: A repeatable template or digital toolpath and an inspection plan are required for the batch.；D.Surface finishing cannot correct inconsistent geometry.。讲解时强调：工艺选择由形状、批量与公差决定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分步讲评：先重述题目条件，再逐步示范“读图—排工序—定工具—检查”，最后给出正确结论“Surface finishing cannot correct inconsistent geometry.”。完整解析：The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school needs 55 identical acrylic tags within a stated tolerance; freehand marking produced inconsistent hole positions.
A draft makes an absolute claim. Which revision is defensible? 选项为 A.Revise the claim to: A repeatable template or digital toolpath and an inspection plan are required for the batch.；B.Verify one reference, batch-cut, then sample dimensions and hole positions against tolerance.；C.Surface finishing cannot correct inconsistent geometry.；D.Repeat the evaluation after this step: Verify one reference, batch-cut, then sample dimensions and hole positions against tolerance.。讲解时强调：工艺选择由形状、批量与公差决定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【预期回答】学生能说出“读图—排工序—定工具—检查”中的起始动作，并避开“忽略安全和公差累积”。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分步讲评：先重述题目条件，再逐步示范“读图—排工序—定工具—检查”，最后给出正确结论“Revise the claim to: A repeatable template or digital toolpath and an inspection plan are required for the batch.”。完整解析：The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【预期回答】学生能把失分归入“忽略安全和公差累积”或更精确的个人错因，并写出可执行检查动作。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讲稿】逐项解释“制造与加工”中的专有名词、符号、对象和单位。特别强调：忽略安全和公差累积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讲稿】用“条件—表示—方法—核验”重建本知识点。示范时逐步引用：读图—排工序—定工具—检查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讲稿】带学生逐句读取任务，不先求答案。要求指出材料中的有效条件，再按“读图—排工序—定工具—检查”作答。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讲稿】先展示错误路径，再用解析链复原第一失分点。禁止只说“粗心”；必须落到“忽略安全和公差累积”或更精确的动作。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a7e42e7afe45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94200077544fce" /><Relationship Type="http://schemas.openxmlformats.org/officeDocument/2006/relationships/slideLayout" Target="/ppt/slideLayouts/slideLayout1.xml" Id="R230fad101d884e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0fad101d884e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f3fa64a0dd4e5e" /><Relationship Type="http://schemas.openxmlformats.org/officeDocument/2006/relationships/image" Target="/ppt/media/image.png" Id="R46dd379130bf4797" /><Relationship Type="http://schemas.openxmlformats.org/officeDocument/2006/relationships/notesSlide" Target="/ppt/notesSlides/notesSlide1.xml" Id="R46e8e0c954c24b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424e96938645c6" /><Relationship Type="http://schemas.openxmlformats.org/officeDocument/2006/relationships/image" Target="/ppt/media/image2.png" Id="R47ff53b163bb49bb" /><Relationship Type="http://schemas.openxmlformats.org/officeDocument/2006/relationships/notesSlide" Target="/ppt/notesSlides/notesSlide2.xml" Id="R482393d2b9134f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a11cffdb2a489c" /><Relationship Type="http://schemas.openxmlformats.org/officeDocument/2006/relationships/image" Target="/ppt/media/image3.png" Id="R7fbaa52ce0594e22" /><Relationship Type="http://schemas.openxmlformats.org/officeDocument/2006/relationships/notesSlide" Target="/ppt/notesSlides/notesSlide3.xml" Id="Rd061d45a7c6442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112d9d202547b9" /><Relationship Type="http://schemas.openxmlformats.org/officeDocument/2006/relationships/image" Target="/ppt/media/image4.png" Id="R0d2e37569a1949e8" /><Relationship Type="http://schemas.openxmlformats.org/officeDocument/2006/relationships/notesSlide" Target="/ppt/notesSlides/notesSlide4.xml" Id="Refc1d147059844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c12bbc5d246fb" /><Relationship Type="http://schemas.openxmlformats.org/officeDocument/2006/relationships/image" Target="/ppt/media/image5.png" Id="Rc18ea0ae8bc74ef7" /><Relationship Type="http://schemas.openxmlformats.org/officeDocument/2006/relationships/notesSlide" Target="/ppt/notesSlides/notesSlide5.xml" Id="R97cf4806d5c648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26571e5de42bd" /><Relationship Type="http://schemas.openxmlformats.org/officeDocument/2006/relationships/image" Target="/ppt/media/image6.png" Id="Rbb45c87aec2f4c4c" /><Relationship Type="http://schemas.openxmlformats.org/officeDocument/2006/relationships/notesSlide" Target="/ppt/notesSlides/notesSlide6.xml" Id="Rc35070fc03944e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9baff08d0409a" /><Relationship Type="http://schemas.openxmlformats.org/officeDocument/2006/relationships/image" Target="/ppt/media/image7.png" Id="R22d64c6386a44319" /><Relationship Type="http://schemas.openxmlformats.org/officeDocument/2006/relationships/notesSlide" Target="/ppt/notesSlides/notesSlide7.xml" Id="R45d55583ecd648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b8361a9c54757" /><Relationship Type="http://schemas.openxmlformats.org/officeDocument/2006/relationships/image" Target="/ppt/media/image8.png" Id="R35dfcf9be18146d6" /><Relationship Type="http://schemas.openxmlformats.org/officeDocument/2006/relationships/notesSlide" Target="/ppt/notesSlides/notesSlide8.xml" Id="R1e16f97768d542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2100fef59498e" /><Relationship Type="http://schemas.openxmlformats.org/officeDocument/2006/relationships/image" Target="/ppt/media/image9.png" Id="Rafba4ee1c40e4182" /><Relationship Type="http://schemas.openxmlformats.org/officeDocument/2006/relationships/notesSlide" Target="/ppt/notesSlides/notesSlide9.xml" Id="R4c52fd45a67c44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de334d9a74ec3" /><Relationship Type="http://schemas.openxmlformats.org/officeDocument/2006/relationships/image" Target="/ppt/media/image10.png" Id="R8e305c3af95a4c33" /><Relationship Type="http://schemas.openxmlformats.org/officeDocument/2006/relationships/notesSlide" Target="/ppt/notesSlides/notesSlide10.xml" Id="R4450cd186f974f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6d874c2b58468f" /><Relationship Type="http://schemas.openxmlformats.org/officeDocument/2006/relationships/image" Target="/ppt/media/image11.png" Id="R849f83389bf04ec5" /><Relationship Type="http://schemas.openxmlformats.org/officeDocument/2006/relationships/notesSlide" Target="/ppt/notesSlides/notesSlide11.xml" Id="Rc5f94e93632344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a28bcc77a4611" /><Relationship Type="http://schemas.openxmlformats.org/officeDocument/2006/relationships/image" Target="/ppt/media/image12.png" Id="Re63d0029bfd24865" /><Relationship Type="http://schemas.openxmlformats.org/officeDocument/2006/relationships/notesSlide" Target="/ppt/notesSlides/notesSlide12.xml" Id="R84594c0fa88249a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701aaec734e41" /><Relationship Type="http://schemas.openxmlformats.org/officeDocument/2006/relationships/image" Target="/ppt/media/image13.png" Id="R79c453fb01094f2c" /><Relationship Type="http://schemas.openxmlformats.org/officeDocument/2006/relationships/notesSlide" Target="/ppt/notesSlides/notesSlide13.xml" Id="R4a41e7d906b4478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ed7641027e4bbc" /><Relationship Type="http://schemas.openxmlformats.org/officeDocument/2006/relationships/image" Target="/ppt/media/image14.png" Id="R54e44dca59a348bf" /><Relationship Type="http://schemas.openxmlformats.org/officeDocument/2006/relationships/notesSlide" Target="/ppt/notesSlides/notesSlide14.xml" Id="R9c28642820604d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1b61b8e664f52" /><Relationship Type="http://schemas.openxmlformats.org/officeDocument/2006/relationships/image" Target="/ppt/media/image15.png" Id="Rf35a512bc31c431c" /><Relationship Type="http://schemas.openxmlformats.org/officeDocument/2006/relationships/notesSlide" Target="/ppt/notesSlides/notesSlide15.xml" Id="Rf2fb03e5f6d54a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310a236d24e23" /><Relationship Type="http://schemas.openxmlformats.org/officeDocument/2006/relationships/image" Target="/ppt/media/image16.png" Id="Rb9643f20ee6447f3" /><Relationship Type="http://schemas.openxmlformats.org/officeDocument/2006/relationships/notesSlide" Target="/ppt/notesSlides/notesSlide16.xml" Id="Ra488524634694dd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c08f8eb3234938" /><Relationship Type="http://schemas.openxmlformats.org/officeDocument/2006/relationships/image" Target="/ppt/media/image17.png" Id="Rd54cfc7a81854763" /><Relationship Type="http://schemas.openxmlformats.org/officeDocument/2006/relationships/notesSlide" Target="/ppt/notesSlides/notesSlide17.xml" Id="Rcdadc5beecf54c0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ec02056e64d6f" /><Relationship Type="http://schemas.openxmlformats.org/officeDocument/2006/relationships/image" Target="/ppt/media/image18.png" Id="R79b7d4e649c34bc6" /><Relationship Type="http://schemas.openxmlformats.org/officeDocument/2006/relationships/notesSlide" Target="/ppt/notesSlides/notesSlide18.xml" Id="R8abd937843c946a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df3276dd2468a" /><Relationship Type="http://schemas.openxmlformats.org/officeDocument/2006/relationships/image" Target="/ppt/media/image19.png" Id="Rbf44c43fb3904d15" /><Relationship Type="http://schemas.openxmlformats.org/officeDocument/2006/relationships/notesSlide" Target="/ppt/notesSlides/notesSlide19.xml" Id="Rd3e39b234204458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911a5f86f4b88" /><Relationship Type="http://schemas.openxmlformats.org/officeDocument/2006/relationships/image" Target="/ppt/media/image20.png" Id="R7e4fc3baa25c4d94" /><Relationship Type="http://schemas.openxmlformats.org/officeDocument/2006/relationships/notesSlide" Target="/ppt/notesSlides/notesSlide20.xml" Id="Ra2cd9074e8e04a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add79e4e494b46" /><Relationship Type="http://schemas.openxmlformats.org/officeDocument/2006/relationships/image" Target="/ppt/media/image21.png" Id="Rb92510c717fd409c" /><Relationship Type="http://schemas.openxmlformats.org/officeDocument/2006/relationships/notesSlide" Target="/ppt/notesSlides/notesSlide21.xml" Id="Rfc3ff7f4bce5416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e37bf616040ac" /><Relationship Type="http://schemas.openxmlformats.org/officeDocument/2006/relationships/image" Target="/ppt/media/image22.png" Id="Ree8f597a554b4b43" /><Relationship Type="http://schemas.openxmlformats.org/officeDocument/2006/relationships/notesSlide" Target="/ppt/notesSlides/notesSlide22.xml" Id="Rec0e01d5f3b84f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d8002d6564303" /><Relationship Type="http://schemas.openxmlformats.org/officeDocument/2006/relationships/image" Target="/ppt/media/image23.png" Id="R1311bf33610b4a58" /><Relationship Type="http://schemas.openxmlformats.org/officeDocument/2006/relationships/notesSlide" Target="/ppt/notesSlides/notesSlide23.xml" Id="R8220ad2a3014415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470e2b02d43b2" /><Relationship Type="http://schemas.openxmlformats.org/officeDocument/2006/relationships/image" Target="/ppt/media/image24.png" Id="R0db3871641024c05" /><Relationship Type="http://schemas.openxmlformats.org/officeDocument/2006/relationships/notesSlide" Target="/ppt/notesSlides/notesSlide24.xml" Id="R45f5a96212e3431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9603e864c4ef8" /><Relationship Type="http://schemas.openxmlformats.org/officeDocument/2006/relationships/image" Target="/ppt/media/image25.png" Id="Rd20f04df4ee24540" /><Relationship Type="http://schemas.openxmlformats.org/officeDocument/2006/relationships/notesSlide" Target="/ppt/notesSlides/notesSlide25.xml" Id="R7036d976d83d40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c5fdedfadb40ca" /><Relationship Type="http://schemas.openxmlformats.org/officeDocument/2006/relationships/image" Target="/ppt/media/image26.png" Id="R4d5443be0eef445f" /><Relationship Type="http://schemas.openxmlformats.org/officeDocument/2006/relationships/notesSlide" Target="/ppt/notesSlides/notesSlide26.xml" Id="R746bfffe2b0d419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8c93f6c6e4c54" /><Relationship Type="http://schemas.openxmlformats.org/officeDocument/2006/relationships/image" Target="/ppt/media/image27.png" Id="Rcc9dfbca1bc045b9" /><Relationship Type="http://schemas.openxmlformats.org/officeDocument/2006/relationships/notesSlide" Target="/ppt/notesSlides/notesSlide27.xml" Id="R695db5e16602484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41556490f4132" /><Relationship Type="http://schemas.openxmlformats.org/officeDocument/2006/relationships/image" Target="/ppt/media/image28.png" Id="R6fe41c520c32417c" /><Relationship Type="http://schemas.openxmlformats.org/officeDocument/2006/relationships/notesSlide" Target="/ppt/notesSlides/notesSlide28.xml" Id="Rc7fc5bd0835b404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c4a394a854831" /><Relationship Type="http://schemas.openxmlformats.org/officeDocument/2006/relationships/image" Target="/ppt/media/image29.png" Id="Rff5f375993f04673" /><Relationship Type="http://schemas.openxmlformats.org/officeDocument/2006/relationships/notesSlide" Target="/ppt/notesSlides/notesSlide29.xml" Id="Re50f1633a54249f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a8b619d714640" /><Relationship Type="http://schemas.openxmlformats.org/officeDocument/2006/relationships/image" Target="/ppt/media/image30.png" Id="R215b829187e24a4e" /><Relationship Type="http://schemas.openxmlformats.org/officeDocument/2006/relationships/notesSlide" Target="/ppt/notesSlides/notesSlide30.xml" Id="R14675099a36a49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703092-94CC-44BE-8685-A9C098B8C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04581-A629-4046-B4F2-54C61D8E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FC9AF2-A467-46A8-B3E1-5E32D304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6019C2-D66E-4D93-8453-3136BE36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8A8CA-2603-4A6B-B3EC-DBE1DA1B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切削、成形、连接、表面处理和质量。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3B248-C823-4599-9E6B-B914E290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2F17A-9888-441E-B76F-8B0805A5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8EBAA8-D3E6-473D-8834-5FB9965C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EC1B2-C573-401E-A61D-086C6D75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d379130bf47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D3EBC0-41DB-41DC-BA77-3D18F1C38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E2B7DC-CF0C-41B7-8306-E56C2F45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56010B-4F6E-47D6-A851-D471CA94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8CFB9-B99B-48DE-A2A0-1DE1B24F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9CEEF-D7E0-4D9D-BD5F-57DD7B00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0735C1-7D15-4F73-8B4B-E6458E43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7A79F-C458-46B3-8B80-91DF9CC1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2348FD-324C-4D00-BB9E-D698A9AD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AF3C3-D509-4EEF-BC94-1829408F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785834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216E17-4DCF-4CC5-AE66-3664802A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865C9F-7DFE-4D02-96D1-FB027D0E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f53b163bb49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E0F5F-351F-4CAD-ADE4-76EFF908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47A72D-9B1B-4C89-90DA-F801B081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14C72-D838-4A80-9262-C4904B02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261E1F-97C4-42D6-9762-C8B35365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F0FBB-1AA0-4DD1-A28C-197AB9AE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612EA-F992-4353-9E96-D0FE5C39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0EE5A-704F-49B6-9115-A9A2F1F8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E5B0A5-6FFC-4230-9AEA-06D0DE18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710D6-B95D-42EB-8087-95659DB1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CCFF39-74A9-404C-8F00-C94AC425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5A623-3844-4D41-BF24-BFB5BD7D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7B62C-930C-43E3-B5F8-6CF0516B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EB1313-E301-45A3-84B7-A67EDE28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FF6DC-75AF-469A-9987-9605F940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15A21A-AACF-492F-9F3D-A8287F9D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4DE0E5-262B-45EA-877A-16747F4C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63D4A6-1F66-44F1-AFFF-97E8E7E6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成功标准｜工艺选择由形状、批量与公差决定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E0697A-92D0-49A4-9E08-D9720BA4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1FFCC1-C474-4639-A337-0173B52B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82468A-14F0-42D2-9BF2-4DA0D853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97862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1C3FEB-CDAF-4285-B74A-F8B620F1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FBD67-4CB1-4334-A231-F9ABF2A9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aa52ce0594e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CDE78-B3DD-4772-A61F-19999CF2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BC488-89C6-4F39-86D1-86657326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8BE7B-40AA-4F38-8FEE-C3AE8A92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3CC11A-7B6C-4EBA-8CC6-8A4C90F0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BF1A3D-1C94-4764-BD85-55EA541E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2B2D8-EDE8-4180-ACDB-1112C9D7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边界提醒｜忽略安全和公差累积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66718-D975-4F00-90E7-2021A372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6C58A-3C9C-4977-8E40-7A60112E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144F76-ACD7-4710-B368-0F16D74D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切削、成形、连接、表面处理和质量。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42AAAA-ED8A-4F6B-A83A-249689ED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2BE67-90CE-4A9C-8733-A3D9ACEC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8A041A-1772-4F10-BC0E-B37BC75B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A277F-CF66-4D38-93A5-41142C43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B49885-782C-4E97-914B-1C6581E0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305F6-D15F-43A3-88AB-307B3469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EC9B49-9397-406B-8619-B3A135DE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A3EDD3-EA5A-4F65-BCEA-1682056A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597202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7514C-697E-4A67-A401-22A18D00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CA27B-7C9C-45AD-A6F6-94F627FC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e37569a1949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2776C-4F76-40EA-8286-59CBA4BF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0DE39-DA21-406B-8090-020212A7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A7AAF-648B-4070-AAF2-108214DD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能解释“工艺选择由形状、批量与公差决定”，并识别一个反例或边界。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4796F1-CE84-4B3F-BF0A-D67C9A43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68C00-BBDF-4E41-89D9-D57E2884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CA0E45-065A-448C-AB21-0AAABD87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7C9F5-E3A9-4002-AEC1-24AE0982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FA8D68-539A-417D-B196-D13015E5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538E1-39B7-43FF-946C-A6ADA39A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F2BED-7E99-4606-A705-BE8A0BE2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28A86-9827-44E5-9A20-695387B4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3C51FB-D9B1-49CD-AFAB-A71C9F69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B46385-4212-4169-B984-9F0D92C0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9D2358-2449-475D-9B75-C98339D4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066044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E4C45E-CDF5-471C-98B5-68C6CBB5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95397F-7E87-4EDE-AF77-96059EBC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ea0ae8bc74e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9C494-A87E-46A1-A98C-3E46261E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5988B-17FB-4C74-8C86-A9D7694B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4AB34-37DF-4C25-AAFF-CD6ADEC8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82622-E832-4633-B7AC-612D4A91B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AE7F7-1A60-4A11-9A24-2F92CD24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89EE1-F8A0-485E-9BA8-B831217B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39EEC-5BD0-41D5-BB96-101746BD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44B81-6E8A-4A10-B144-F69E7A50B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7D878-4030-429F-AE2D-42DA0DAF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C5362-F3A0-4934-9F11-1D4C2E23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BB361A-65CF-4F68-AC57-02ACE9EA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951BC-96A5-461B-BE60-F04523C4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40C7D-3733-43B7-9016-752AA77D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691FD-C63C-4598-83B9-F20542E5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1064E-97BE-448F-9E36-82157DAF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AADF08-8D35-4068-A803-F8A5CA77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DACD7-8364-43B9-8877-C8C19702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 repeatable template or digital toolpath and an inspection plan are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C35B6E-4E8F-4E8A-BE3E-FD6D73B6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F603A7-1E35-476B-9CB2-5AFD58F4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F19577-E14F-4433-989E-A09CF3DC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0D7DE8-2E57-46C5-991A-8A9C8459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862028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6A62E6-9F6B-4B4F-A2D8-5627EB48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2E597-D133-434D-B3AB-25866076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5c87aec2f4c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289D0-3961-432D-98EE-2FB560D7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C2985-500A-47A6-A08E-73BD4D94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B3AA2-F44E-42C5-92A5-91CAC913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19F60-5350-47E6-80B9-4299BA54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C2AEC-C8CB-4C98-A592-28F637FA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5D413B-75A3-4633-BC37-FB656F95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6D9FB-7D0C-4488-8B20-A3F8D4A8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0E0155-0110-49FE-8F6C-89346A0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D31CD-DFA5-4FF4-A357-7A1CA00F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3A69F-A0E1-437A-8E96-126077C2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93F36-AE63-4E1F-A463-B9C02D03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F4CE10-6568-461A-BD22-E188C4E4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543860-78C2-475B-A544-9311CD89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011EF-5FBD-46F5-A9AE-71BA40E8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32C929-1E90-4E73-B9D2-33C6E0A9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5BDA94-399F-433B-BC0F-B574EF8D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5BEE4-A4BC-4575-92E0-AD9BFA90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AF01DD-0923-450F-BDB0-FB8A85E4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772748-A8DE-4A68-BE76-77428A95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25092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397A91-A061-4E76-BB52-5B9B56CD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8939D-08B6-4E67-82D8-4BDBF66A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d64c6386a443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B9260-AEE4-4A2F-B39A-C1305A1C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4C784-8133-4516-90D7-E0423E79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F6B8A-7E2A-4188-A286-AB4B6D2D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B1C35-135F-4DEE-9704-75A991A0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00940-BD7E-4398-9DBA-4D005191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ADAB6-468D-4FA9-ACCF-67682AE9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4E2A81-05DD-4AD2-9E17-6904E7E9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918BFC-006B-462B-97E1-6B0ACDFD2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3E4C8-53E7-4185-B689-9AAB2F46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40A10B-26E1-4506-8B41-D19042AE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0E7C1D-27F0-4F09-855C-B1AE30D1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57D577-3E5F-410F-B12C-15B82CA4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F5B6FC-94A3-49DB-93FA-5CFE404B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FB4EC4-AFDE-402B-9266-500D8631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D9808A-7341-4851-8BE0-0A49215A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5BAA45-9927-4776-B9F1-DE3B7897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76BCCE-10C7-44D3-A405-B216AD1C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091852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D7FDC6-1D6F-49FF-BFFA-2C2DDAA0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71B26-64BA-432A-96D8-594ACF2D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fcf9be18146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B509F-0A70-4DE8-9A89-5579320A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D5D92-B310-4A26-80A2-94D425914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6D4D3-7DFF-4E20-9604-E62F123D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29E07-E233-42FE-A9ED-4CE4D085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18B15D-A1E4-4BAA-B19C-92288789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7FD86-7537-4260-9DBA-3A971677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1BBFE-D212-4409-B5A5-60395FDD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317F1-70E5-4051-8BFB-9CDB3853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306ACE-95A2-4EDC-8564-D5B1B8FB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4B2CDF-02A0-4E16-A15B-C62AE3FC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446915-F6E9-4C5B-95A8-9017973C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504E7-D23C-42D3-9D3B-070CE804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4FFE2-3580-43AB-94C3-3A186009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3645C6-6547-4037-93C0-5DD9C0AD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E56D45-9B4F-4DEB-A87F-D35724E9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2D5CCA-24FC-4A54-BAE1-DAC8F7087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1BFA3A-13FB-41CB-B44F-937C0CCD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402251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C8B26B-048C-4103-8CFD-81864E57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A160F-2463-49F6-B1FB-7D49AA64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a4ee1c40e41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E678E-2553-4D77-BA91-9FE679D3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6B08BE-8A10-4468-808A-588B09D5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22D8B2-552B-4792-91AF-9D8A5D0C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CE2B1-3109-42E2-A4CA-5BBF89A22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5B7E6-8D38-44E7-80AF-1B229F6C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87BA4-F948-4EC5-8ADF-7AF0858B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2B576-D1F0-48E0-BA95-5EB7945F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232E7A-58B4-484E-9064-A0A833B2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2FACBF-AA0F-4800-B9D4-2DA0E098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0FC2D-F25E-4B25-8406-C9578E42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E6364-AC52-495E-AE3C-1D7ABB78B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658399-F92E-4DED-A6C3-B7AADD5E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7F9940-0EB3-4BF5-A004-453B6F51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307F0-A5DA-4A35-8A61-0566558A7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67CA9C-C30A-4123-A759-FAADFD3B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83F5E-9C24-47FA-AA8B-B47E4CA1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391A9-6208-4FD1-99FB-4897ED1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523FB4-8F9D-4E1C-9692-5E659855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30247A-2270-44EB-A5BF-089E44DF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938624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37BFFF-58BD-4E0C-9EA9-00C4E606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19640-F8BA-4E2F-B796-3A9CF3CC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05c3af95a4c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07F37-D2A5-4081-8FA0-21E8A62C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F794D-0977-41E2-9CB9-8AFE3230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D86F6-ECD1-4E4F-A091-D5B33DAE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69225-EA01-46C5-90EA-7C0408D4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A3C3C2-CF84-498B-A092-BFE7DEB6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FB46BC-1814-4B4D-89D1-606D81AA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F54C7B-3DF8-4E89-B37B-DC20D0C2C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8CD20-7218-4D80-BDEE-A9148A03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B34E21-2ED6-4074-9665-F0D2CA86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0286C8-736B-43DD-B887-8D45B509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64CB73-B1CC-4406-B660-892FB675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3A3A4A-53A9-4F02-98BB-4753635EE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90656-ADF5-4FB7-B959-856A0156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A36F4-F5E7-46EE-8AD9-C511EC74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C4BE1-58E2-4BEA-8451-3715E499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009B9C-8116-4F1E-A6AE-7F655E96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F2CE0A-3267-43A4-943A-E49808A5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854874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D2C79D-6F6A-4F61-A2FA-D9663E1F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B30F2-8CBA-4196-94ED-708114F8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f83389bf04e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F5B877-0338-4A8E-85F2-2CEC8C54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22757-856A-4F64-9C3C-F2FEB5F6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0F4AF-E27B-4858-9CDD-3E6C969E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6A61A-BA30-4129-A29E-8A9BEAFD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E0E5E-82DA-4EF1-B09B-0FCD55F8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FCDB9-1312-46E9-B911-DADC44AD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8ED99-11A8-4DDB-AF39-9E858872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48D0B2-D848-4837-BDA1-2FFDC552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正确结论：Verify one reference, batch-cut, then sample dimensions and hole positions agai…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ACFC90-528D-4E2A-9287-C4A20F51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589EE-A0AC-458F-9FE5-E1717BC2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A51AF-7D31-424C-A618-3F110E97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E9147-3D64-4DD1-80A1-A8CE8C05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776595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CEDFF-7FF1-46E0-8AC7-DA688422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59BD7-C6F4-472A-8072-8EA0648D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d0029bfd248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36208-35F8-46ED-A793-D8973A99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0B623-ADB7-4C0E-8FB8-B0330F84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4E6103-D9AB-4F28-9924-5F5AF84B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92CFB-93E9-4DC7-9D73-2533C88B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0C7894-E1BC-44CC-8E3C-272F6D90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67D3A2-CAEE-4070-AEC7-4C4E9A7A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81760-2AED-49B0-8452-003D2A69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D15D84-5C68-4E8C-96A7-FD383BE2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B00275-20CD-4360-97CD-278B53E6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386E9-3BC6-4015-AAA8-6F0684F5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87B13-3539-449F-955C-769054C0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C550D-D6D5-4CF5-BEA2-B2F0593F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FF6482-437F-4DFE-8C06-518DC052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4291314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C8E0E-5FC3-43B3-B71B-9D118933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C89E5-8C86-439D-9F8A-63396C95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453fb01094f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D5159-6909-4008-A75F-70F6A784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10290-1982-48E0-9195-F66D7F21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5BF30-BEE0-4B1F-BF14-6FE5F184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能独立执行“读图—排工序—定工具—检查”，并说明每一步理由。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152A1-9F1E-4040-B71C-11B723F2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7817B6-2A60-43B9-93F7-0A7DE131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FB9265-A746-4A18-875F-0182B08F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291855-5D26-4FF5-8831-16BF41A3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F1510-1EC3-4061-8CA4-B76E46AF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37B56C-C45F-4EA5-8B25-2A5C1FCA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5CBD64-BAC0-44C5-A358-973A3F37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3CE8FB-3FA9-439F-A4B9-5401A373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E9F2A0-BAA2-40A3-B114-354E684E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81695-8DBE-4692-8A11-BA5DDA5E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08EC77-1C60-42C4-8F52-92D4A542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02609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E15AFE-04D8-4005-A163-341EFAD2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FFCE51-6A98-4E46-A81B-AF27AA45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44dca59a348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89493-9898-4200-993B-55DFDC27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38DA5-F29F-4009-BA81-0F3CB0D7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62395-8CDA-48A8-81C1-95A54716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6E650-0991-4C3B-8B44-9449FA48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C6944-4CBD-4BBF-8899-E0971FB9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070C3-4BD4-4160-9895-2F186EAC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6EBAAD-F5BD-440C-8207-B78BDBB1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580C4-B9B5-4A46-8EE9-6F286CA5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BF44CB-E2E1-4303-9732-005E385C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C3000-2D74-4D60-85F0-EB3B07A4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4D4B6A-0BEE-4935-B5BF-E7077345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87797C-B2C6-43EC-A78C-BE678F53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F6E4B-EF7B-4ABB-B9F0-2791C861C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CCD3B6-150C-458C-8B0F-A6E8C0CB6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B9C913-FEB0-4EE2-ADE6-5736DA6D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1958FF-3B10-439A-A1F5-00178055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7DF62-87EE-4879-956B-FA05677B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8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正确结论：Surface finishing cannot correct inconsistent geometry.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9F56CD-A1A0-4136-91BF-D52D6C84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95389A-E725-448B-807E-39FB877C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92B11B-6FFE-42A4-BBE2-501E8FAA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59DC6B-AB73-479A-BD91-4BB4192F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7562007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9B8D8A-A1CD-4755-9890-477CC9D1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0FFBE-84AA-4DC9-A084-28DB12E7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5a512bc31c43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D7D392-2B43-448A-A338-9D63EDCD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5C4BF-9E28-4E9B-A728-37F0A121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221537-50B3-4BEE-AB33-B539AE2F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43D9A-F8D5-4D8A-9CE4-C4FC50A5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80B8A-EF74-49CC-BDDD-D58B3DB5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38CBE-E63D-4665-916E-23E5E133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A21EC-64A9-4EDF-96E9-E71462296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024FA-1BA1-47E3-9CAC-D856929A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57F365-4CB8-4990-A7D7-8D680E8D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5A7E66-7D38-44F8-8EA6-FE72AA1D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85B66-7551-4585-9604-C0AE7403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4078A-FC4C-4388-A8B3-7743608D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4B738-4E72-41AD-B6D2-0CAA78FE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AC426-72FE-49F7-A558-6BF624D5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FB1844-AF40-493E-B62A-9A2D9921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77B34-01A6-4A92-843F-FDBA2C65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F07148-954F-4F26-BA2B-29028388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7531F9-D772-44A3-9ECE-7835C271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9F64DE-CE67-43BF-8D5A-C874783D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68954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F9936-6353-4011-B9E0-56D66B6F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01D4C-450E-4035-B26A-103A2C2B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43f20ee6447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0C82B-F8D0-49FC-902D-5F601A46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CEC3B-9C3B-49CF-A318-509F8D19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EAF32-B5C5-4DF1-9A2A-CFF32340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4A6B5-D237-4E28-AF04-57D270CB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4A08E-B3D2-470E-BB5A-137A6D99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0CCE9-55CA-4293-BD83-B615F720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09759-2E46-4B45-9F50-5969D7AC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FC3ED0-8DE7-4862-ADA2-FB8B354EA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F048E-7E9A-4736-B25A-E74163E7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D44BA-1B17-4656-A168-796BBAC8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FD3E12-AEAB-4A5B-88E9-BDCED8E7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F9C9D-6394-473A-B59B-0E586B8EE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DA6F56-B157-4D1F-9871-43F1C0C2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71A4A6-DA04-4F2E-BB5C-C70BCB00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1F0B9B-3D83-4C34-A9DD-429C54DC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F7B27-F930-420C-A3A3-75AE1B0A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C7B2D7-BE99-45E9-8ABA-2B2ADDCC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9166450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28187-5764-4A8C-A8BB-DB79B6DF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162C5F-FCAB-43E2-BAA5-D35F2282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cfc7a818547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77D45-3AC2-4E19-A7BA-73F32003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BE9004-ECD8-4E88-98E7-C1E3BF81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551247-678B-4483-9B06-5BEACED7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1951D-12D8-4448-9FB6-26FB26B1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56C810-B8D7-4082-BBD3-9877721E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4506BA-B9F8-49A1-AC52-1EB9E0D1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D0DF16-4234-47D4-8182-3573BB3E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E34EB-8C56-4DD7-873D-5C91198C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7C0594-1532-42DA-99C9-F8A7B860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CAAE6-B6EB-4BC1-BE4C-DEA26F7F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5F2BBB-AC42-4339-B502-F19F5325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78E95-9797-4F2C-AC51-A2C20F62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D0CE79-0052-42DD-B271-D7E0510A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33BE0E-96BF-4A40-808A-041F3849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7901A-2ECA-4A0E-9EE8-64227552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EEA3F0-453F-465F-9B52-58A11D02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F2F261-1825-4ED3-9DEF-75BB2655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77490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941EC8-BF3E-4558-A8B7-8AFEA61D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B8729-E12A-4F17-8DC7-850792A5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7d4e649c34b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5A495-C882-43C1-9CDB-ED10C758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A83DA-9856-4F21-8CE4-3FF270771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B3DB9-CCA9-4C11-84A9-D578225C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5A022-1FA7-4FC4-878D-BDDD891D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47610-EF29-45B2-9E81-672CAB4F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C3240E-E675-4DF4-AF4D-A463A44C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E4ACD-C7E9-4D72-AAF7-D09DB086E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1767C-943C-4987-88B4-A7E13219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AFF69-BF3F-496D-9923-F84C6801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801DF-0928-4159-990D-CB740FFB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73B149-A114-484A-B6CB-61B5D926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369E36-1E23-4F8B-9A3F-B5EC7866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DA3B34-C2A4-402D-8EA2-1F52B91A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0AA03-E2B6-4C09-B591-291B0C3F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FC2F2-F63B-4336-B0E3-083F069F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D41649-76D7-4421-8C4B-F761F62B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EDB02-1605-4CFD-AEDC-91920D992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0981AF-F12A-4B48-BA4E-39774CB9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4B53C-47C4-4240-B132-C8A5CB5E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4261387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94B43-478B-426F-A8A3-3FCDBF7F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9E2D1-7ACD-4858-9C79-DED39BAB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4c43fb3904d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F33CC-CE04-4893-9336-37037A90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63A11-82B7-4272-AFA1-68993776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34BE2A-533B-4985-B10A-F41A27F8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D50845-68EC-40FE-B627-467691B2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3C1E55-F051-4F9B-887D-A13CD297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0049F1-4279-4AD9-9DE2-8D2D9D7E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3B5A9-4565-466F-BBC4-5986CF29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D6DDE8-9A69-490C-8F94-E4C5E280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9F837-4ECA-479B-86B9-C6AB9B66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D86CA-3027-4524-87D0-34AD06DD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067497-9FC2-4D87-B67D-2D1BA449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14E279-1C37-48FC-9EC8-DEA1EF07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C4E57F-9DCA-46E6-A903-D1199883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D6E1EF-5205-4739-BEFF-7BF8BD4E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B367DE-904C-4F9E-9306-3AB703BC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D6B84-1989-48DA-8A00-DCF2883E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600FB-738B-46D4-A7A8-595916B2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3139130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090BF-44BE-443E-93D7-6B26A634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9640B-F468-4992-A6FC-85C62A98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4fc3baa25c4d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8FF01-AA1E-40E0-8DD0-3EC27D21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A2B32-B4D5-4F33-87AD-10BCE82C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471852-F137-445C-9798-69C5E041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EDC4E6-53B5-473A-BC59-02AF9AC3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13709F-23BC-4C1B-8C36-94BDF89C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E0431-783F-4AE2-A048-1A32562B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C99D08-BCB6-4905-AF07-BC7863F1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B90BC0-4624-49BC-BDB5-9C15E1C5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repeatable template or digital toolpath and an inspect…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ABB605-21B6-4DB8-A2A5-75552104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1A4998-984C-4750-ACD3-36286C4D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4C3D80-4976-4C67-BFDB-3596EAD4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14A349-CC8F-4652-8CDF-A134112F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7697410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B12D1-171F-44F7-AC0F-B8C01B6A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6B9CE-7F33-4E85-BD4D-14F3364B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2510c717fd40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1689F-442E-4FB6-8F75-40997DFD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EC695-2435-40F6-A9E2-952A78D8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BCDE3-81B9-48D6-BC30-32EE57D2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F7296-552A-41C4-A82A-534BF1B0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25C00C-99E5-4307-B09F-912315A1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CDC08-BD82-4B52-BBFA-3FC62A05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E2882E-8EDE-4B9A-8247-392D639E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53BC52-0008-448E-BE96-3D9B190D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76954A-EC58-4D28-9E6B-01EEEC42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BF393-0CFB-4DD0-B1F5-432A64DB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25B63C-BD5E-443E-B942-5483E5DE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CB5072-3C18-4E61-9D9D-C4143EF7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9AC16-AFB7-4399-9EAD-B4F9F202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47428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9113E6-7B20-475B-863F-058BB46B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B64D11-7CE1-47AB-832C-6937C49D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8f597a554b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8FB78-6CE0-4E66-A7F7-C8FCDC7A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D94F1-26E2-4542-8548-1F4B0E23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F6003-D486-4B7F-B29D-66C98E99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2A10E0-A8E6-4364-9EDD-6267F387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5C1B7-1F6A-44DD-8A9F-F705E880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3344DF-AEE9-4633-80E7-135CA2D3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3C6855-D801-440F-A072-B0B1E9C6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高频错因：忽略安全和公差累积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7C7CF-D8D8-4343-B301-650A049C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F54421-9D07-4324-A0F9-9C00345A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056029-DDDB-46B7-92A0-AD383754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F7676-6863-4054-A4AF-C34650BC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A59A0-677C-4FC9-9669-A8CDCA33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6B4777-0B89-4142-92F5-52CDF5BF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BF519B-BF25-4ED0-8C64-8955717B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728310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2145F8-A35C-49AD-9374-B6588391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11BC9-B553-432E-90C7-B0638F92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11bf33610b4a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C8121-E658-4021-9D48-0ED52A5B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EE513-0821-4841-9B46-262D51CA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CB547-5647-4CC4-AB66-D74CB8EF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0A7C62-C875-49D3-9A59-206354F75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0D528-EAAE-4C27-A99A-6BA49B58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AEF11E-4E40-4330-AD60-9AE379B6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00537-22EA-4666-AA4F-18045808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排工序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2BF589-F9E9-4D03-846A-5BAC2552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DB728A-E4D7-4822-BAA1-BDA2D570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F9B002-28B5-43AD-B920-00CC366F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01537-6A14-47AA-8974-DA3171C7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A7E59D-F3AF-4613-89E6-5D95A1AA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872BC6-E88D-4F56-9F37-1FD68E18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9BB6E5-E6A6-4030-BADD-1545832F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35A3E-731B-4B7B-B2BA-35A12EBF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04994-089B-49DE-859F-C20C5D06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8D11FE-FAE1-46BB-BE3B-D9AEB466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A repeatable template or digital toolpath and an…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2A24F8-6CF5-4253-A444-67B12880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449EF8-9317-409A-AE71-7F92E9CE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FBB645-EA6A-43DE-B7E6-D3B59588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03C60E-0C7B-47EB-81A4-901BFB58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672642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4C0ECD-ED8A-49B5-B4E4-35700614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FEBB7-04DE-46B0-999D-ED53B9D0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3871641024c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DD61C-C9D4-4554-8083-11D04FEC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870C4B-AA4A-4116-96C0-DEBCAF6C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DA3CE-2CE6-4906-BE3D-0593F577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76D5D-05D6-4212-996C-0E6AE373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77224-E0E9-4D05-85C7-C26E2D28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7BACBC-49AA-4228-87F5-A336826F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3DE92-FFA1-43DF-AB33-2588D9BE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6A776-AD35-405D-9DE8-5C3ED7F7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F7CFF-86C9-4AE9-8548-A0F7D481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C68A46-F0CE-42F2-9B3D-A80C1DDD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42FCBA-21DA-4A6F-A844-C9E2BBB1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89DD8C-5C2B-4CF0-BB30-906C88909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A85ED3-B636-429F-8F2B-F4B12752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387EC2-EAA5-4DC9-A15E-B5F9C0A72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1B1C2F-9E77-478A-B059-2411FF77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6F7BA-7E9C-44E1-B00C-522EB021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38C1B9-9325-4D3B-A478-9D21AABE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F43047-A916-47D7-9463-F56EF9E5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3CFCD8-0780-4276-974D-2F436ED6C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1722182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9D7005-51E1-4690-910D-E7E34F09D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2AF61-1CB7-4E2C-B486-AF5B7F17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f04df4ee245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3A4FB-9685-4021-93F3-8665A87C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A1E20-2C7E-4465-9355-643F4A91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0E630-04AB-44C0-986D-CC6CB38E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90963-6F4B-458E-8FF2-2A666F3F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制造与加工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56CF0-2DCE-42E9-B658-F1A8F1CE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8E2583-EF0C-47E2-A221-A94417DB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829B9-18D4-4718-9ABE-ECBE5155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21C3C-3E88-4880-8A11-883D34FA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83131-3870-45D2-A92B-8F8DD5E2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36683-C08E-4D22-AB1C-ED15409B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55076F-C98C-4B8A-A8FA-1B3A66F8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6EC7D-EEA3-4B20-ADE6-99554553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1887A5-D5CB-4066-9570-411F6F7D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8ED5CF-1EC6-4DB5-96E7-52E89B7D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2ECD4-B11D-4903-819C-DE91A871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6ADFD5-DEBC-4463-9120-CE15D9F0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4F6012-E78C-4ECB-8CE0-9050E58F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817010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222D22-AABE-4E01-B949-F0D7282E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BD80E-8599-4A9F-A1CF-F3DE6857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443be0eef44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E45A4E-83CD-4198-8C0D-FCD1CF11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07C0A-131F-44FD-A988-43D24936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304EC-EF54-4AC9-9E20-1C08E09A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E1678-CADE-49A1-A4C2-176E8FEE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82192-1B1F-4974-AB99-9CC166B6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F1AE1-C3E4-40EA-8B55-C9DBCE00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91DAE-52A9-42E3-9DC6-0531F743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工艺选择由形状、批量与公差决定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ABC223-156B-4428-AA62-C7859C00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756E4A-CE10-4FCC-BC0E-E7EF37EF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EA5A3-C0A6-4CEF-8A8B-D1CB4FFE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读图—排工序—定工具—检查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A4591E-AEFE-4998-9C3C-6722FD27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F3ECF-57B9-48CF-AF6E-79D39F3E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E4211-9C98-4989-BBC4-00542CFD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检查：忽略安全和公差累积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E0E97-BE3B-47D0-8B94-FB4BDEDB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E9DE1F-8312-4627-95B6-1585903A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7BA52-719A-4FE4-A0E9-67305DFD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8753AF-3825-49E1-B3CF-5B631B16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4293263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5DAD2D-BF16-494C-B39E-7EA18ABA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C5ADA-0FFF-4E38-BB3B-1A712BEE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dfbca1bc045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151294-99DF-40FA-8E77-AB58EA83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3B58B7-F178-426E-9DC1-8F9DE3C9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95D9B-533E-44C8-AF4E-A1FAE1CA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22499-52FB-4FE7-9072-22FCEE2E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C771B5-7A7E-413D-BE01-2ABBEBF2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86784-259A-49FE-BCE6-4D176216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E1E19-96ED-4016-BFE4-1659C0AA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D5586-BD9A-42F8-B140-6490A8B6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CD74E0-1C3E-4721-9099-751C2A53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21974C-825B-4CEC-867B-F850D6CC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756E68-9FFD-4253-9DE5-FF7D8F9C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7A8ADB-F8A7-4904-AD8A-38CE594D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239B41-A5A8-4A71-9289-64B3395B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22A6A-CEDC-4620-80E5-5C0FB518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962C77-F559-4BED-9FD3-D0D60949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98B909-88B8-4150-B22B-BD31BD86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EE5EE-9230-4ED2-B24F-376CA1A9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1A352C-2071-43FD-B6FB-21F1F400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AE4907-5E18-41F6-BFD6-0777D255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2232942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7B4C50-9B8A-4DA6-A389-5B4A9D95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27F5E-9177-4D3C-A573-F3CC95A0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41c520c3241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9186EC-904D-4002-9769-57C5A71C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A88CA-C933-4C2F-8C3F-E76C3066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A0158-F9A1-41AA-B7A3-6A949A93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B45AF-207F-4B59-81F7-B5C2450C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80104-BCB7-4811-8304-28325179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456DFB-711D-4D07-A3E1-C22ACBF0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D1469-2F28-4436-815C-B3C97D76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F2D495-95D6-4AF0-9F17-598E8B1A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ECE5D-81C0-4E1C-9CAA-0AE93FE4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7F811-DE3E-446C-9511-4FC14AB8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D1723-3127-48DE-824E-00EF8644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0CEA5-1EC7-456F-9BCD-63C18085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E3C5F1-FC19-4810-A03A-63490040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BE9AA9-5A19-40EE-B07D-D77E6DC1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0EB2E8-29D4-4F40-910F-43D86BF1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726830-1919-477B-9FEE-1B264F8C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4E365B-1CCA-4AC2-8C80-D7D385D9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6843705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3AA61D-55B2-43B7-BE59-195A9E11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2688A5-1B79-4A30-9CC2-510299A3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f375993f046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158FC-5FA7-402F-83C2-311EB1148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BA698F-2E32-474D-BF6E-6B28E946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A9A93-41C6-46BE-9540-A29513C4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6C6F72-7320-47C4-8893-3E7DD3AF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忽略安全和公差累积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3D5C9-BC56-403B-BAAE-3F4B6291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B34FF-B4D2-4328-8000-57504917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4751A-993C-4EA9-8DC1-7BB195E5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F6157-525F-4CD1-BA80-7B9F7F30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Verify one reference, batch-cut, then sa…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2D5D2F-6B84-48EA-A330-F553CEF6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E63AB-E773-446F-9C7C-F8C3AB218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31DA56-9CE6-4F8A-88B8-69C63E8F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25508-81B7-40DE-B62E-00F0D642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5501331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0CAD4-A2EB-44BC-9E6A-5FB5D1D1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3ED34-0AD3-4315-BD0C-D8973ACC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5b829187e24a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9F47C-D398-49C1-88DD-6CF35977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55F1C-F9C4-4DC5-BA62-D06FB7DF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9751F-44CB-465B-AD6F-400BCCD1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D8909-5ED3-42F1-8983-69111ACF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school needs 55 identical acrylic tags within a stated tolerance; freehand marking produced inconsistent hole positions.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04B6F-9637-40C2-88B4-2D6100BC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7CAC25-3B8D-42D7-B846-1335B93C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251A63-E59B-4FFA-9602-2A00E36F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2EA22-9008-4AA9-A8C2-DFBF9E75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13C6E8-F27F-48F8-8EDB-3D520BAB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FB4491-088F-46AB-82C4-EA10DFEF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67679C-5F8C-49D8-BAFE-6E141BFA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C66AF-8CFB-4135-9D3C-9FA37CB2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制造与加工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82594F-F88E-497D-ACD1-1739E7A54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361730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2026-08-19T08:45:52.6960000Z</dcterms:created>
  <dcterms:modified xsi:type="dcterms:W3CDTF">2026-08-19T08:45:52.6960000Z</dcterms:modified>
</coreProperties>
</file>