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b3b89d2e464dbe" /><Relationship Type="http://schemas.openxmlformats.org/officeDocument/2006/relationships/extended-properties" Target="/docProps/app.xml" Id="R14ff1b2b71b44499" /><Relationship Type="http://schemas.openxmlformats.org/officeDocument/2006/relationships/officeDocument" Target="/ppt/presentation.xml" Id="Re3996a13a77e42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de00cfda1f4e1e"/>
  </p:sldMasterIdLst>
  <p:notesMasterIdLst>
    <p:notesMasterId xmlns:r="http://schemas.openxmlformats.org/officeDocument/2006/relationships" r:id="R59d92a07122c4d74"/>
  </p:notesMasterIdLst>
  <p:sldIdLst>
    <p:sldId xmlns:r="http://schemas.openxmlformats.org/officeDocument/2006/relationships" id="256" r:id="R5df2954d7b914fca"/>
    <p:sldId xmlns:r="http://schemas.openxmlformats.org/officeDocument/2006/relationships" id="257" r:id="Rf3b4da4be72c4967"/>
    <p:sldId xmlns:r="http://schemas.openxmlformats.org/officeDocument/2006/relationships" id="258" r:id="Rc8d9deac1e644b37"/>
    <p:sldId xmlns:r="http://schemas.openxmlformats.org/officeDocument/2006/relationships" id="259" r:id="R1fa00b0283614c48"/>
    <p:sldId xmlns:r="http://schemas.openxmlformats.org/officeDocument/2006/relationships" id="260" r:id="Re1b6188046544fcc"/>
    <p:sldId xmlns:r="http://schemas.openxmlformats.org/officeDocument/2006/relationships" id="261" r:id="R4867b054fed447e5"/>
    <p:sldId xmlns:r="http://schemas.openxmlformats.org/officeDocument/2006/relationships" id="262" r:id="Race558eabd044780"/>
    <p:sldId xmlns:r="http://schemas.openxmlformats.org/officeDocument/2006/relationships" id="263" r:id="Rc87191ed5ad24529"/>
    <p:sldId xmlns:r="http://schemas.openxmlformats.org/officeDocument/2006/relationships" id="264" r:id="R24bd15ee0c594909"/>
    <p:sldId xmlns:r="http://schemas.openxmlformats.org/officeDocument/2006/relationships" id="265" r:id="R4fb875199f7a46ec"/>
    <p:sldId xmlns:r="http://schemas.openxmlformats.org/officeDocument/2006/relationships" id="266" r:id="Rbc3db27a268e4c89"/>
    <p:sldId xmlns:r="http://schemas.openxmlformats.org/officeDocument/2006/relationships" id="267" r:id="R8724129b74c34d51"/>
    <p:sldId xmlns:r="http://schemas.openxmlformats.org/officeDocument/2006/relationships" id="268" r:id="Rb3d5d3cc7bd5434d"/>
    <p:sldId xmlns:r="http://schemas.openxmlformats.org/officeDocument/2006/relationships" id="269" r:id="Rfbdeed1957d74bc6"/>
    <p:sldId xmlns:r="http://schemas.openxmlformats.org/officeDocument/2006/relationships" id="270" r:id="R3166160407cd4178"/>
    <p:sldId xmlns:r="http://schemas.openxmlformats.org/officeDocument/2006/relationships" id="271" r:id="Rf4332eb7d9304a56"/>
    <p:sldId xmlns:r="http://schemas.openxmlformats.org/officeDocument/2006/relationships" id="272" r:id="Rff590b2e055f4f35"/>
    <p:sldId xmlns:r="http://schemas.openxmlformats.org/officeDocument/2006/relationships" id="273" r:id="R0b20a1bf135a4d56"/>
    <p:sldId xmlns:r="http://schemas.openxmlformats.org/officeDocument/2006/relationships" id="274" r:id="R503ab45f005f4f18"/>
    <p:sldId xmlns:r="http://schemas.openxmlformats.org/officeDocument/2006/relationships" id="275" r:id="R39a08063653f4bb5"/>
    <p:sldId xmlns:r="http://schemas.openxmlformats.org/officeDocument/2006/relationships" id="276" r:id="R7521dc8e0a4b44b2"/>
    <p:sldId xmlns:r="http://schemas.openxmlformats.org/officeDocument/2006/relationships" id="277" r:id="R6581dab9dbea4732"/>
    <p:sldId xmlns:r="http://schemas.openxmlformats.org/officeDocument/2006/relationships" id="278" r:id="R43589c7e0205412e"/>
    <p:sldId xmlns:r="http://schemas.openxmlformats.org/officeDocument/2006/relationships" id="279" r:id="Rc083c8eb3f8b4da1"/>
    <p:sldId xmlns:r="http://schemas.openxmlformats.org/officeDocument/2006/relationships" id="280" r:id="Ra02385c2dd3c4d19"/>
    <p:sldId xmlns:r="http://schemas.openxmlformats.org/officeDocument/2006/relationships" id="281" r:id="R26b71239f2ea44f2"/>
    <p:sldId xmlns:r="http://schemas.openxmlformats.org/officeDocument/2006/relationships" id="282" r:id="R3e54d1403a864c38"/>
    <p:sldId xmlns:r="http://schemas.openxmlformats.org/officeDocument/2006/relationships" id="283" r:id="R7babbb5c13944276"/>
    <p:sldId xmlns:r="http://schemas.openxmlformats.org/officeDocument/2006/relationships" id="284" r:id="R01355d53b2d348e4"/>
    <p:sldId xmlns:r="http://schemas.openxmlformats.org/officeDocument/2006/relationships" id="285" r:id="R4958c0e90b2149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d2807ca1d94a3c" /><Relationship Type="http://schemas.openxmlformats.org/officeDocument/2006/relationships/slideMaster" Target="/ppt/slideMasters/slideMaster1.xml" Id="Raade00cfda1f4e1e" /><Relationship Type="http://schemas.openxmlformats.org/officeDocument/2006/relationships/notesMaster" Target="/ppt/notesMasters/notesMaster1.xml" Id="R59d92a07122c4d74" /><Relationship Type="http://schemas.openxmlformats.org/officeDocument/2006/relationships/presProps" Target="/ppt/presProps.xml" Id="Rf95ca2e066894bcc" /><Relationship Type="http://schemas.openxmlformats.org/officeDocument/2006/relationships/tableStyles" Target="/ppt/tableStyles.xml" Id="Rdac96b253c1f4ffc" /><Relationship Type="http://schemas.openxmlformats.org/officeDocument/2006/relationships/slide" Target="/ppt/slides/slide1.xml" Id="R5df2954d7b914fca" /><Relationship Type="http://schemas.openxmlformats.org/officeDocument/2006/relationships/slide" Target="/ppt/slides/slide2.xml" Id="Rf3b4da4be72c4967" /><Relationship Type="http://schemas.openxmlformats.org/officeDocument/2006/relationships/slide" Target="/ppt/slides/slide3.xml" Id="Rc8d9deac1e644b37" /><Relationship Type="http://schemas.openxmlformats.org/officeDocument/2006/relationships/slide" Target="/ppt/slides/slide4.xml" Id="R1fa00b0283614c48" /><Relationship Type="http://schemas.openxmlformats.org/officeDocument/2006/relationships/slide" Target="/ppt/slides/slide5.xml" Id="Re1b6188046544fcc" /><Relationship Type="http://schemas.openxmlformats.org/officeDocument/2006/relationships/slide" Target="/ppt/slides/slide6.xml" Id="R4867b054fed447e5" /><Relationship Type="http://schemas.openxmlformats.org/officeDocument/2006/relationships/slide" Target="/ppt/slides/slide7.xml" Id="Race558eabd044780" /><Relationship Type="http://schemas.openxmlformats.org/officeDocument/2006/relationships/slide" Target="/ppt/slides/slide8.xml" Id="Rc87191ed5ad24529" /><Relationship Type="http://schemas.openxmlformats.org/officeDocument/2006/relationships/slide" Target="/ppt/slides/slide9.xml" Id="R24bd15ee0c594909" /><Relationship Type="http://schemas.openxmlformats.org/officeDocument/2006/relationships/slide" Target="/ppt/slides/slide10.xml" Id="R4fb875199f7a46ec" /><Relationship Type="http://schemas.openxmlformats.org/officeDocument/2006/relationships/slide" Target="/ppt/slides/slide11.xml" Id="Rbc3db27a268e4c89" /><Relationship Type="http://schemas.openxmlformats.org/officeDocument/2006/relationships/slide" Target="/ppt/slides/slide12.xml" Id="R8724129b74c34d51" /><Relationship Type="http://schemas.openxmlformats.org/officeDocument/2006/relationships/slide" Target="/ppt/slides/slide13.xml" Id="Rb3d5d3cc7bd5434d" /><Relationship Type="http://schemas.openxmlformats.org/officeDocument/2006/relationships/slide" Target="/ppt/slides/slide14.xml" Id="Rfbdeed1957d74bc6" /><Relationship Type="http://schemas.openxmlformats.org/officeDocument/2006/relationships/slide" Target="/ppt/slides/slide15.xml" Id="R3166160407cd4178" /><Relationship Type="http://schemas.openxmlformats.org/officeDocument/2006/relationships/slide" Target="/ppt/slides/slide16.xml" Id="Rf4332eb7d9304a56" /><Relationship Type="http://schemas.openxmlformats.org/officeDocument/2006/relationships/slide" Target="/ppt/slides/slide17.xml" Id="Rff590b2e055f4f35" /><Relationship Type="http://schemas.openxmlformats.org/officeDocument/2006/relationships/slide" Target="/ppt/slides/slide18.xml" Id="R0b20a1bf135a4d56" /><Relationship Type="http://schemas.openxmlformats.org/officeDocument/2006/relationships/slide" Target="/ppt/slides/slide19.xml" Id="R503ab45f005f4f18" /><Relationship Type="http://schemas.openxmlformats.org/officeDocument/2006/relationships/slide" Target="/ppt/slides/slide20.xml" Id="R39a08063653f4bb5" /><Relationship Type="http://schemas.openxmlformats.org/officeDocument/2006/relationships/slide" Target="/ppt/slides/slide21.xml" Id="R7521dc8e0a4b44b2" /><Relationship Type="http://schemas.openxmlformats.org/officeDocument/2006/relationships/slide" Target="/ppt/slides/slide22.xml" Id="R6581dab9dbea4732" /><Relationship Type="http://schemas.openxmlformats.org/officeDocument/2006/relationships/slide" Target="/ppt/slides/slide23.xml" Id="R43589c7e0205412e" /><Relationship Type="http://schemas.openxmlformats.org/officeDocument/2006/relationships/slide" Target="/ppt/slides/slide24.xml" Id="Rc083c8eb3f8b4da1" /><Relationship Type="http://schemas.openxmlformats.org/officeDocument/2006/relationships/slide" Target="/ppt/slides/slide25.xml" Id="Ra02385c2dd3c4d19" /><Relationship Type="http://schemas.openxmlformats.org/officeDocument/2006/relationships/slide" Target="/ppt/slides/slide26.xml" Id="R26b71239f2ea44f2" /><Relationship Type="http://schemas.openxmlformats.org/officeDocument/2006/relationships/slide" Target="/ppt/slides/slide27.xml" Id="R3e54d1403a864c38" /><Relationship Type="http://schemas.openxmlformats.org/officeDocument/2006/relationships/slide" Target="/ppt/slides/slide28.xml" Id="R7babbb5c13944276" /><Relationship Type="http://schemas.openxmlformats.org/officeDocument/2006/relationships/slide" Target="/ppt/slides/slide29.xml" Id="R01355d53b2d348e4" /><Relationship Type="http://schemas.openxmlformats.org/officeDocument/2006/relationships/slide" Target="/ppt/slides/slide30.xml" Id="R4958c0e90b2149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53275fe02b4a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3e3c88c81d4064" /><Relationship Type="http://schemas.openxmlformats.org/officeDocument/2006/relationships/notesMaster" Target="/ppt/notesMasters/notesMaster1.xml" Id="Rda7509b3e95242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b8f9d092384b77" /><Relationship Type="http://schemas.openxmlformats.org/officeDocument/2006/relationships/notesMaster" Target="/ppt/notesMasters/notesMaster1.xml" Id="Rc6b12202715546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57455f489249e3" /><Relationship Type="http://schemas.openxmlformats.org/officeDocument/2006/relationships/notesMaster" Target="/ppt/notesMasters/notesMaster1.xml" Id="R4fdf1384670d43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956b96fc614d9e" /><Relationship Type="http://schemas.openxmlformats.org/officeDocument/2006/relationships/notesMaster" Target="/ppt/notesMasters/notesMaster1.xml" Id="Raa94f2516e514d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8d281d81404d4e" /><Relationship Type="http://schemas.openxmlformats.org/officeDocument/2006/relationships/notesMaster" Target="/ppt/notesMasters/notesMaster1.xml" Id="R02b18668c35749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27b9ddffed4314" /><Relationship Type="http://schemas.openxmlformats.org/officeDocument/2006/relationships/notesMaster" Target="/ppt/notesMasters/notesMaster1.xml" Id="R787139455af64a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da125e515843d7" /><Relationship Type="http://schemas.openxmlformats.org/officeDocument/2006/relationships/notesMaster" Target="/ppt/notesMasters/notesMaster1.xml" Id="Rca356e34695f48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497ec6c18e4e22" /><Relationship Type="http://schemas.openxmlformats.org/officeDocument/2006/relationships/notesMaster" Target="/ppt/notesMasters/notesMaster1.xml" Id="R6dbc345b681a49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d98495da0c4429" /><Relationship Type="http://schemas.openxmlformats.org/officeDocument/2006/relationships/notesMaster" Target="/ppt/notesMasters/notesMaster1.xml" Id="Rf3bba071f8444a4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9f0635cc134672" /><Relationship Type="http://schemas.openxmlformats.org/officeDocument/2006/relationships/notesMaster" Target="/ppt/notesMasters/notesMaster1.xml" Id="Rb2ac820c1e7f47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dd819ac0d74574" /><Relationship Type="http://schemas.openxmlformats.org/officeDocument/2006/relationships/notesMaster" Target="/ppt/notesMasters/notesMaster1.xml" Id="Ra49b98f8fe1c4d2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599992c6b924dd2" /><Relationship Type="http://schemas.openxmlformats.org/officeDocument/2006/relationships/notesMaster" Target="/ppt/notesMasters/notesMaster1.xml" Id="R926383708986423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7da471be2584f1e" /><Relationship Type="http://schemas.openxmlformats.org/officeDocument/2006/relationships/notesMaster" Target="/ppt/notesMasters/notesMaster1.xml" Id="R20e38043fb0b47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0957c2e7eea43d6" /><Relationship Type="http://schemas.openxmlformats.org/officeDocument/2006/relationships/notesMaster" Target="/ppt/notesMasters/notesMaster1.xml" Id="R283b6f0a7d6442f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ba82e284e354793" /><Relationship Type="http://schemas.openxmlformats.org/officeDocument/2006/relationships/notesMaster" Target="/ppt/notesMasters/notesMaster1.xml" Id="R6954aea4541d429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51d2b439fc64e8e" /><Relationship Type="http://schemas.openxmlformats.org/officeDocument/2006/relationships/notesMaster" Target="/ppt/notesMasters/notesMaster1.xml" Id="Rabccd703969e4f6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f8273e78994b22" /><Relationship Type="http://schemas.openxmlformats.org/officeDocument/2006/relationships/notesMaster" Target="/ppt/notesMasters/notesMaster1.xml" Id="Rfc2f658b8ded4dd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fd409d054d64087" /><Relationship Type="http://schemas.openxmlformats.org/officeDocument/2006/relationships/notesMaster" Target="/ppt/notesMasters/notesMaster1.xml" Id="R5957c458e6f8483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d2cf647256848ac" /><Relationship Type="http://schemas.openxmlformats.org/officeDocument/2006/relationships/notesMaster" Target="/ppt/notesMasters/notesMaster1.xml" Id="Ref71cc265dcf4ea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b2f1529f6e4439e" /><Relationship Type="http://schemas.openxmlformats.org/officeDocument/2006/relationships/notesMaster" Target="/ppt/notesMasters/notesMaster1.xml" Id="Rd198cc3e8f9e46a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06846a346b44658" /><Relationship Type="http://schemas.openxmlformats.org/officeDocument/2006/relationships/notesMaster" Target="/ppt/notesMasters/notesMaster1.xml" Id="Re7f28adf4e5b497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d703f0648f24470" /><Relationship Type="http://schemas.openxmlformats.org/officeDocument/2006/relationships/notesMaster" Target="/ppt/notesMasters/notesMaster1.xml" Id="R4bdb9baefad94c6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64c89239a854314" /><Relationship Type="http://schemas.openxmlformats.org/officeDocument/2006/relationships/notesMaster" Target="/ppt/notesMasters/notesMaster1.xml" Id="R7e8765d70fd84a3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f470b228a7a4054" /><Relationship Type="http://schemas.openxmlformats.org/officeDocument/2006/relationships/notesMaster" Target="/ppt/notesMasters/notesMaster1.xml" Id="R5a2787201ed84a2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a50b67e953344c0" /><Relationship Type="http://schemas.openxmlformats.org/officeDocument/2006/relationships/notesMaster" Target="/ppt/notesMasters/notesMaster1.xml" Id="Reba4718f15e0481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854f4006ead469b" /><Relationship Type="http://schemas.openxmlformats.org/officeDocument/2006/relationships/notesMaster" Target="/ppt/notesMasters/notesMaster1.xml" Id="R8e48824c9171413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53d68e409364444" /><Relationship Type="http://schemas.openxmlformats.org/officeDocument/2006/relationships/notesMaster" Target="/ppt/notesMasters/notesMaster1.xml" Id="R9370185f09fb49b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a4faed0b9494560" /><Relationship Type="http://schemas.openxmlformats.org/officeDocument/2006/relationships/notesMaster" Target="/ppt/notesMasters/notesMaster1.xml" Id="R5e452bd07d71460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d3d1d9e0fad4bc6" /><Relationship Type="http://schemas.openxmlformats.org/officeDocument/2006/relationships/notesMaster" Target="/ppt/notesMasters/notesMaster1.xml" Id="Rd60eaecdce0045d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34be59a64a54d0c" /><Relationship Type="http://schemas.openxmlformats.org/officeDocument/2006/relationships/notesMaster" Target="/ppt/notesMasters/notesMaster1.xml" Id="R73194a4abd8042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的“机械系统”学习单元。本套课件共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讲稿】明确告诉学生：本单元只训练“机械系统”。先解释知识范围，再用一句话建立核心判断，最后示范标准方法。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【互动提问】请用自己的话复述“机械优势来自力与距离的交换”，并举一个会触发“齿数比方向写反”的错误例子。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【原创训练材料｜参数为训练所设】A 15-tooth driving gear at 180 rpm meshes externally with a 45-tooth gear.
Which conclusion is supported by all the stated evidence? 选项为 A.Evidence-led response: The driven gear turns at 60 rpm in the opposite direction.；B.The driven gear turns at 60 rpm in the opposite direction.；C.Revise the claim to: The driven gear turns at 60 rpm in the opposite direction.；D.Apply the inverse tooth ratio and verify direction with a marked physical or CAD rotation test.。讲解时强调：机械优势来自力与距离的交换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【预期回答】学生能说出“画力流—列速比/力矩—判断效率”中的起始动作，并避开“齿数比方向写反”。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分步讲评：先重述题目条件，再逐步示范“画力流—列速比/力矩—判断效率”，最后给出正确结论“The driven gear turns at 60 rpm in the opposite direction.”。完整解析：The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【预期回答】学生能把失分归入“齿数比方向写反”或更精确的个人错因，并写出可执行检查动作。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讲稿】逐项解释“机械系统”中的专有名词、符号、对象和单位。特别强调：齿数比方向写反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讲稿】用“条件—表示—方法—核验”重建本知识点。示范时逐步引用：画力流—列速比/力矩—判断效率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讲稿】带学生逐句读取任务，不先求答案。要求指出材料中的有效条件，再按“画力流—列速比/力矩—判断效率”作答。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讲稿】先展示错误路径，再用解析链复原第一失分点。禁止只说“粗心”；必须落到“齿数比方向写反”或更精确的动作。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【原创训练材料｜参数为训练所设】A 15-tooth driving gear at 180 rpm meshes externally with a 45-tooth gear.
Which limitation must remain in the final evaluation? 选项为 A.Repeat the evaluation after this step: Apply the inverse tooth ratio and verify direction with a marked physical or CAD rotation test.；B.The ideal calculation ignores transmission losses but not the direction reversal.；C.The driven gear turns at 60 rpm in the opposite direction.；D.Evidence-led response: The driven gear turns at 60 rpm in the opposite direction.。讲解时强调：机械优势来自力与距离的交换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【预期回答】学生能说出“画力流—列速比/力矩—判断效率”中的起始动作，并避开“齿数比方向写反”。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分步讲评：先重述题目条件，再逐步示范“画力流—列速比/力矩—判断效率”，最后给出正确结论“The ideal calculation ignores transmission losses but not the direction reversal.”。完整解析：The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【预期回答】学生能把失分归入“齿数比方向写反”或更精确的个人错因，并写出可执行检查动作。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讲稿】逐项解释“机械系统”中的专有名词、符号、对象和单位。特别强调：齿数比方向写反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讲稿】用“条件—表示—方法—核验”重建本知识点。示范时逐步引用：画力流—列速比/力矩—判断效率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讲稿】带学生逐句读取任务，不先求答案。要求指出材料中的有效条件，再按“画力流—列速比/力矩—判断效率”作答。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讲稿】先展示错误路径，再用解析链复原第一失分点。禁止只说“粗心”；必须落到“齿数比方向写反”或更精确的动作。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【原创训练材料｜参数为训练所设】A 15-tooth driving gear at 180 rpm meshes externally with a 45-tooth gear.
A draft makes an absolute claim. Which revision is defensible? 选项为 A.Apply the inverse tooth ratio and verify direction with a marked physical or CAD rotation test.；B.The ideal calculation ignores transmission losses but not the direction reversal.；C.Revise the claim to: The driven gear turns at 60 rpm in the opposite direction.；D.Repeat the evaluation after this step: Apply the inverse tooth ratio and verify direction with a marked physical or CAD rotation test.。讲解时强调：机械优势来自力与距离的交换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【预期回答】学生能说出“画力流—列速比/力矩—判断效率”中的起始动作，并避开“齿数比方向写反”。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分步讲评：先重述题目条件，再逐步示范“画力流—列速比/力矩—判断效率”，最后给出正确结论“Revise the claim to: The driven gear turns at 60 rpm in the opposite direction.”。完整解析：The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【预期回答】学生能把失分归入“齿数比方向写反”或更精确的个人错因，并写出可执行检查动作。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讲稿】逐项解释“机械系统”中的专有名词、符号、对象和单位。特别强调：齿数比方向写反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讲稿】用“条件—表示—方法—核验”重建本知识点。示范时逐步引用：画力流—列速比/力矩—判断效率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讲稿】带学生逐句读取任务，不先求答案。要求指出材料中的有效条件，再按“画力流—列速比/力矩—判断效率”作答。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讲稿】先展示错误路径，再用解析链复原第一失分点。禁止只说“粗心”；必须落到“齿数比方向写反”或更精确的动作。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3d6f848aae4b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4ecd0474934337" /><Relationship Type="http://schemas.openxmlformats.org/officeDocument/2006/relationships/slideLayout" Target="/ppt/slideLayouts/slideLayout1.xml" Id="Rb306d5b82b55456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06d5b82b55456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f9f78d0e84bab" /><Relationship Type="http://schemas.openxmlformats.org/officeDocument/2006/relationships/image" Target="/ppt/media/image.png" Id="R05eabc08f0564901" /><Relationship Type="http://schemas.openxmlformats.org/officeDocument/2006/relationships/notesSlide" Target="/ppt/notesSlides/notesSlide1.xml" Id="R33c5d79a207e45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736ff57ea4b1b" /><Relationship Type="http://schemas.openxmlformats.org/officeDocument/2006/relationships/image" Target="/ppt/media/image2.png" Id="R22a0cfd254c24265" /><Relationship Type="http://schemas.openxmlformats.org/officeDocument/2006/relationships/notesSlide" Target="/ppt/notesSlides/notesSlide2.xml" Id="R0d0c624cc90547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ab9875df1406e" /><Relationship Type="http://schemas.openxmlformats.org/officeDocument/2006/relationships/image" Target="/ppt/media/image3.png" Id="Rf2549a2656af4597" /><Relationship Type="http://schemas.openxmlformats.org/officeDocument/2006/relationships/notesSlide" Target="/ppt/notesSlides/notesSlide3.xml" Id="Re192354e663f4a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547e0cf444883" /><Relationship Type="http://schemas.openxmlformats.org/officeDocument/2006/relationships/image" Target="/ppt/media/image4.png" Id="Rbe41f652196f4038" /><Relationship Type="http://schemas.openxmlformats.org/officeDocument/2006/relationships/notesSlide" Target="/ppt/notesSlides/notesSlide4.xml" Id="R3926dc78e1534e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9e512ffee493c" /><Relationship Type="http://schemas.openxmlformats.org/officeDocument/2006/relationships/image" Target="/ppt/media/image5.png" Id="R0e389d32af724a9f" /><Relationship Type="http://schemas.openxmlformats.org/officeDocument/2006/relationships/notesSlide" Target="/ppt/notesSlides/notesSlide5.xml" Id="Raa33d6af9fd64c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45aa97fec4799" /><Relationship Type="http://schemas.openxmlformats.org/officeDocument/2006/relationships/image" Target="/ppt/media/image6.png" Id="R10c2f4b51c6f4aff" /><Relationship Type="http://schemas.openxmlformats.org/officeDocument/2006/relationships/notesSlide" Target="/ppt/notesSlides/notesSlide6.xml" Id="R167d11a9299b47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b7a48df694365" /><Relationship Type="http://schemas.openxmlformats.org/officeDocument/2006/relationships/image" Target="/ppt/media/image7.png" Id="Reea8d0ccb22f49ce" /><Relationship Type="http://schemas.openxmlformats.org/officeDocument/2006/relationships/notesSlide" Target="/ppt/notesSlides/notesSlide7.xml" Id="Rb6618cbb1d5048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e7dbf322c4cdb" /><Relationship Type="http://schemas.openxmlformats.org/officeDocument/2006/relationships/image" Target="/ppt/media/image8.png" Id="Rd5acb5f6abab4ce5" /><Relationship Type="http://schemas.openxmlformats.org/officeDocument/2006/relationships/notesSlide" Target="/ppt/notesSlides/notesSlide8.xml" Id="R32a0754bb0fe44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91f554a53414d" /><Relationship Type="http://schemas.openxmlformats.org/officeDocument/2006/relationships/image" Target="/ppt/media/image9.png" Id="R2181b82fc4c2406d" /><Relationship Type="http://schemas.openxmlformats.org/officeDocument/2006/relationships/notesSlide" Target="/ppt/notesSlides/notesSlide9.xml" Id="Rb188ea7f9f5c41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4830b07ff4767" /><Relationship Type="http://schemas.openxmlformats.org/officeDocument/2006/relationships/image" Target="/ppt/media/image10.png" Id="R63fe54a63b964ec1" /><Relationship Type="http://schemas.openxmlformats.org/officeDocument/2006/relationships/notesSlide" Target="/ppt/notesSlides/notesSlide10.xml" Id="R9f3794929dbb42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87825c04a467e" /><Relationship Type="http://schemas.openxmlformats.org/officeDocument/2006/relationships/image" Target="/ppt/media/image11.png" Id="R537fc8b144a84f91" /><Relationship Type="http://schemas.openxmlformats.org/officeDocument/2006/relationships/notesSlide" Target="/ppt/notesSlides/notesSlide11.xml" Id="R099a05f8deb54db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fa1028a1b4048" /><Relationship Type="http://schemas.openxmlformats.org/officeDocument/2006/relationships/image" Target="/ppt/media/image12.png" Id="R46af022693e84718" /><Relationship Type="http://schemas.openxmlformats.org/officeDocument/2006/relationships/notesSlide" Target="/ppt/notesSlides/notesSlide12.xml" Id="R9ee7049d915a45f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1fbc247a74ad1" /><Relationship Type="http://schemas.openxmlformats.org/officeDocument/2006/relationships/image" Target="/ppt/media/image13.png" Id="R87865972192c4660" /><Relationship Type="http://schemas.openxmlformats.org/officeDocument/2006/relationships/notesSlide" Target="/ppt/notesSlides/notesSlide13.xml" Id="R25788da3a4554c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bf2b5bcd384159" /><Relationship Type="http://schemas.openxmlformats.org/officeDocument/2006/relationships/image" Target="/ppt/media/image14.png" Id="R51d86d30f9104cc0" /><Relationship Type="http://schemas.openxmlformats.org/officeDocument/2006/relationships/notesSlide" Target="/ppt/notesSlides/notesSlide14.xml" Id="R29e42164804a448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7c0afe5c44172" /><Relationship Type="http://schemas.openxmlformats.org/officeDocument/2006/relationships/image" Target="/ppt/media/image15.png" Id="R7ff3539f8b354769" /><Relationship Type="http://schemas.openxmlformats.org/officeDocument/2006/relationships/notesSlide" Target="/ppt/notesSlides/notesSlide15.xml" Id="R3db64c7cd590433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8b00b9fe94071" /><Relationship Type="http://schemas.openxmlformats.org/officeDocument/2006/relationships/image" Target="/ppt/media/image16.png" Id="Rb99761f60c684b92" /><Relationship Type="http://schemas.openxmlformats.org/officeDocument/2006/relationships/notesSlide" Target="/ppt/notesSlides/notesSlide16.xml" Id="R986e74f18c1e4a6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732c013f334b2f" /><Relationship Type="http://schemas.openxmlformats.org/officeDocument/2006/relationships/image" Target="/ppt/media/image17.png" Id="Rf92d516026e24cac" /><Relationship Type="http://schemas.openxmlformats.org/officeDocument/2006/relationships/notesSlide" Target="/ppt/notesSlides/notesSlide17.xml" Id="R16f4a7a7b86140a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4300d3f88444d" /><Relationship Type="http://schemas.openxmlformats.org/officeDocument/2006/relationships/image" Target="/ppt/media/image18.png" Id="R38b9b23138aa4d76" /><Relationship Type="http://schemas.openxmlformats.org/officeDocument/2006/relationships/notesSlide" Target="/ppt/notesSlides/notesSlide18.xml" Id="Rd4d1df006f3a439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1e6884742343e6" /><Relationship Type="http://schemas.openxmlformats.org/officeDocument/2006/relationships/image" Target="/ppt/media/image19.png" Id="R8f879371a1be48e4" /><Relationship Type="http://schemas.openxmlformats.org/officeDocument/2006/relationships/notesSlide" Target="/ppt/notesSlides/notesSlide19.xml" Id="R843f25af459f4c1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af93ff6bc4dd9" /><Relationship Type="http://schemas.openxmlformats.org/officeDocument/2006/relationships/image" Target="/ppt/media/image20.png" Id="R9fd9441a90004dff" /><Relationship Type="http://schemas.openxmlformats.org/officeDocument/2006/relationships/notesSlide" Target="/ppt/notesSlides/notesSlide20.xml" Id="R920a40fdf41b461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c9cdb9977494f" /><Relationship Type="http://schemas.openxmlformats.org/officeDocument/2006/relationships/image" Target="/ppt/media/image21.png" Id="R1d759cad63cc446a" /><Relationship Type="http://schemas.openxmlformats.org/officeDocument/2006/relationships/notesSlide" Target="/ppt/notesSlides/notesSlide21.xml" Id="R2a53566e37c34c6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88e07a901241e5" /><Relationship Type="http://schemas.openxmlformats.org/officeDocument/2006/relationships/image" Target="/ppt/media/image22.png" Id="R0b9d096735ef41a2" /><Relationship Type="http://schemas.openxmlformats.org/officeDocument/2006/relationships/notesSlide" Target="/ppt/notesSlides/notesSlide22.xml" Id="R26c545c789f141a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f13b795ab465b" /><Relationship Type="http://schemas.openxmlformats.org/officeDocument/2006/relationships/image" Target="/ppt/media/image23.png" Id="Rf38ccc1fc78e4f30" /><Relationship Type="http://schemas.openxmlformats.org/officeDocument/2006/relationships/notesSlide" Target="/ppt/notesSlides/notesSlide23.xml" Id="Rf82830ea0377460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68732d0494d75" /><Relationship Type="http://schemas.openxmlformats.org/officeDocument/2006/relationships/image" Target="/ppt/media/image24.png" Id="R35ff5205e2a645de" /><Relationship Type="http://schemas.openxmlformats.org/officeDocument/2006/relationships/notesSlide" Target="/ppt/notesSlides/notesSlide24.xml" Id="R234eccfe18434d7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6981c86d804717" /><Relationship Type="http://schemas.openxmlformats.org/officeDocument/2006/relationships/image" Target="/ppt/media/image25.png" Id="R4d0cba0989cf4d25" /><Relationship Type="http://schemas.openxmlformats.org/officeDocument/2006/relationships/notesSlide" Target="/ppt/notesSlides/notesSlide25.xml" Id="R79ceeeea3c5346d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2f79b4c9142c8" /><Relationship Type="http://schemas.openxmlformats.org/officeDocument/2006/relationships/image" Target="/ppt/media/image26.png" Id="Rc38fa37be0a349e8" /><Relationship Type="http://schemas.openxmlformats.org/officeDocument/2006/relationships/notesSlide" Target="/ppt/notesSlides/notesSlide26.xml" Id="Ra7c5165583c4462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24d839f8864984" /><Relationship Type="http://schemas.openxmlformats.org/officeDocument/2006/relationships/image" Target="/ppt/media/image27.png" Id="Rbb3d7336ddaa4a7d" /><Relationship Type="http://schemas.openxmlformats.org/officeDocument/2006/relationships/notesSlide" Target="/ppt/notesSlides/notesSlide27.xml" Id="R8b301ccbd2d94c8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f548cf944740ae" /><Relationship Type="http://schemas.openxmlformats.org/officeDocument/2006/relationships/image" Target="/ppt/media/image28.png" Id="R9e3372a19a914930" /><Relationship Type="http://schemas.openxmlformats.org/officeDocument/2006/relationships/notesSlide" Target="/ppt/notesSlides/notesSlide28.xml" Id="Rbb08db3872da474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ab287e8ad46e7" /><Relationship Type="http://schemas.openxmlformats.org/officeDocument/2006/relationships/image" Target="/ppt/media/image29.png" Id="R8e45ca3302a349e0" /><Relationship Type="http://schemas.openxmlformats.org/officeDocument/2006/relationships/notesSlide" Target="/ppt/notesSlides/notesSlide29.xml" Id="R084f771856b64f7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afbece84c4ff0" /><Relationship Type="http://schemas.openxmlformats.org/officeDocument/2006/relationships/image" Target="/ppt/media/image30.png" Id="R78f8dec8a75346f3" /><Relationship Type="http://schemas.openxmlformats.org/officeDocument/2006/relationships/notesSlide" Target="/ppt/notesSlides/notesSlide30.xml" Id="R18492b096a5d4f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D25429-A8F0-4410-890B-A57A3DB9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6914F-9276-4DC0-B82E-D5E85547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C8DAD3-D78C-4D5E-827D-0ACA4A27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E3197-0F28-43A3-9C36-F3507E2B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756CA-8150-41E7-BDE8-23916E72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杠杆、齿轮、传动、力矩和运动转换。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C3BD6-9A79-4E54-90BD-D6D38889B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18FBD-09E2-4FA9-ADF3-3C7A89D6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463F9-88F2-4E39-B264-EB6E89B5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1894B1-445F-47B3-8ED0-8B22CC5B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abc08f05649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7BD3A9-629C-4652-8057-87D18D01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6F63D6-CA04-4834-B5E1-5CE98602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F3B624-602A-43DA-B6AC-55ACCDA1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E223E6-C3FF-42C6-A725-5CA1428F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0EC23C-579E-4A7F-AFD1-D09B412C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BBCB35-D44E-4C0F-9A7A-E4E392E5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BD967B-BAA9-489A-980F-4C63813D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B9368-5973-4127-89C5-C8C83090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CD4D9-AE85-423A-9DC8-F21C2DBB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548672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4D2CAD-FB1E-4AC2-84F2-117ED435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8FE222-7145-47CF-B7CA-81B9AB28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0cfd254c242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AE79D-C92B-4E98-BE9B-5A2D1F511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1FADEB-4384-4C17-91A3-DC7E7C40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A459E8-B27F-4E42-8FD5-F430DEA1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775BE-2A5F-403F-AE06-D1352931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BFFFF-E651-42D7-8B56-AFD53E43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8A324-669C-4A93-99A4-FEF14626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1C2E07-BCC9-4CD0-9FAD-330F3C0D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7F3D5-DA58-42F0-A0BE-0126974B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08ED3-CD19-4F8A-A8F2-4C3CA8D6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5C07-2DBD-42F7-9C2D-9E54F456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1DEC2F-C5C0-4A87-BDA3-AAC52416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96A689-3F6B-4E37-94C9-CE787BED1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323D55-0C1C-49F3-8C64-03CBC430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D2696A-426E-45F3-BA4D-07AA07F0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6F62E2-FAEC-4B16-B139-1DACC704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31998-7A72-4968-9128-4D67DC4B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403A76-F19B-4E35-8318-D29A343D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成功标准｜机械优势来自力与距离的交换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38EB10-E539-4EA0-AB08-240E6BE2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FE9DAD-8763-489B-8B95-7BE276CD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6D2984-AAB4-4F56-BE08-033E735D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0085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4CA47D-7328-4BF2-AA54-CF47CA2E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C21EF4-9E5F-44F0-AE8D-C97BB3A7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549a2656af45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AD16E-C945-40FC-A788-69718E97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FEDB62-0EF1-4563-8EC4-AE1F3841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A742C-6246-4515-ADC2-1A5E3602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1A17DB-7C44-4B2F-A80C-1F08116C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0C0E7-AC62-456B-8D34-C7A16FB2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2F714-D057-4FB7-9EE6-7717BFA06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边界提醒｜齿数比方向写反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9FC38B-50B8-40CD-B025-8A63B32B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D06BB-7DA1-4EB2-B3AD-EF448401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0219F-E7F5-4837-BD19-6F4834D55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杠杆、齿轮、传动、力矩和运动转换。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BE8F45-AB4E-4894-9396-DD52506F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7DF1F2-256D-4512-B5DB-0483CB3F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4E7E2-60E5-45AB-A087-32E0EB3C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419F8B-5F19-43FE-AFED-F6D4819D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795DFE-C799-4DCE-9870-6F79F71C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5579F5-C3E4-4187-AB29-4738531D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2CCA37-EE2D-4224-A272-3750A7A2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BC4BF4-55E3-4669-B6E1-8F5D71A6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73138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8D117D-E953-4594-A5E2-DC34229C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B7BCC-5A53-4E53-BB89-86BB02AE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41f652196f40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5A54B5-AF27-4D60-868C-80E58D09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8DB52-32BB-4375-A634-4B13A049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9E0C3-41F5-49F1-9879-909AEC80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能解释“机械优势来自力与距离的交换”，并识别一个反例或边界。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155C3-47DA-4F0C-8D61-835C1009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49EA6-1B58-461F-A0CB-D3E54A26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8DD92D-A818-4FF0-8786-8E51E51C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90608-3FD2-46F5-827C-17EA5DCB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高频错因：齿数比方向写反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2102FA-69D0-46BE-8ACF-AE93E371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3AB06D-7EEA-4D0A-9767-E3600A59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13950-2FB6-4F36-A607-DE0A413B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16C0E-B0E7-44F1-BB91-682ED5BE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A0D27F-E1A7-4873-9F2B-8444F01A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319E7-BE52-4A1B-9749-BEE17498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6CB92F-6572-4A3F-8978-A784C400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815526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1A0232-7E16-4BA4-9606-C481CC361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2D514-B88C-4D42-A150-860453A2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389d32af724a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A9C1FB-1DC5-4A94-A2C2-1253CB5F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3612E-AD33-489B-A83B-6E1E8662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339B5F-9EDF-4BA2-903A-CA153685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57F6ED-A5BC-476B-A3B6-C8DC322F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B696E4-9FD8-4E35-A5A0-C18E12F3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81C17-5B81-4F67-9D9B-77FC6A59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444277-9DCF-4667-A143-A5EE43DC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列速比/力矩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3BB1DF-6888-4D1B-A369-50E407D6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29EA5-5935-47B4-B516-0F0819EE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判断效率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749EC-B557-401D-8AAF-76CFDC12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E454B-FA9A-4AA2-AA18-4B1FFFD1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47CB9E-9B50-4ECF-A062-AEB27BBE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668D0-A406-4E6C-9593-DB1D2277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EB92E-EE12-4BAB-A945-AC5E0878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2E3716-C737-4795-90ED-37451B29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driven gear turns at 60 rpm in the opposite direction.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1038D-2462-49CC-805E-B3442D13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A53072-3417-44CB-8825-378925EB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D8615-4B98-4388-B1B7-7D0A96FEE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772AD0-7129-4B31-8AAD-14F9452B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542888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879674-D971-402A-A004-A7A747DE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22A42-FF3B-4457-92EC-C3D16E0A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c2f4b51c6f4a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E3756A-6698-4B1F-A427-4E62851A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6AC643-1ACA-4A00-B70F-E5A88DBB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A8A1B7-E01E-4F27-9F44-F3521B30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D67CF-BFB7-4C4C-9D39-96FAD44A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6983E5-6E9A-445A-B06D-4E0DEB94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968B4E-B667-4098-B07B-CBF77ED1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43FBD-F797-4B49-9B7C-14820209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25F74-0706-4589-9940-16E1DC61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EDC1A0-E191-4BE4-9BCF-D4E9B10A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A47908-4FC0-47C1-AB11-82C43403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E27D5-67B8-43E5-9D83-34539371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47A07-A1B9-4AD8-8E63-637EBF23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84DD2-BF69-4C66-B660-FCAD9D46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9B2263-93DF-4C32-B9E4-8304743E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584668-DC0A-444C-B0C0-5B79E9CA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85B45D-D530-4D6B-8BC9-E6F9DE49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6E4A4E-9B94-45B4-AEF0-A875323E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3191CF-DFEA-46A0-AC71-8FF1BF9E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00E08A-B0F8-484C-A75C-3C4DE9CE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851539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E9668-CB81-458A-9C51-633D6473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2A1F8D-237E-44D2-BB45-E9DD2DBB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8d0ccb22f49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676EC-11B1-4589-AB9F-55FC3DF2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ABC13-D955-4989-9D12-1FCF1CC4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60AD8-ED69-433D-A955-05A5F01E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FADD7F-6431-454E-AE48-378AC0AD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9B1C3-5A7D-47A1-9ED4-BF2E07E2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35AB13-CB8D-40F7-A8D4-120121FD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A6A99-EC6B-4528-9CDC-FDD136AF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04CA1-E688-4E8F-9F9C-47F35017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6FEF1F-DE35-421F-852F-641B225E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69E52-4F59-4291-A6D2-EC56B7E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638051-B124-46CA-B78D-20EDB5E4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A3137-2082-4EAA-8816-4433065D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047196-38E6-4484-9137-D5F55721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047E3B-19DB-4B90-9BC7-73887BFD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01C48B-E020-42BB-A91F-603A3F60A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6498C8-8999-4251-A67B-E9B63F0A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59C8C7-B88F-49CC-A6C2-1F6C7603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797850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A82D7B-F346-4434-B5E1-C2CAAF4F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AA217-800E-441B-B6B4-07A5A809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cb5f6abab4c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C358C5-5A35-4936-921B-857E9569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B9B03-D424-4FA8-B23F-568C5D10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A34B98-ED5E-4173-B398-54F4CF44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DD3F4C-06AC-4976-9D63-2C8F3244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127C57-1FAF-4111-BE7D-F3B0D41F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1B5672-4E10-4B48-AFDE-8ED964CB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1F925-3318-49D6-90E6-ACBE5D58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889AC-4BE0-499D-934E-AEF036CE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5A6D34-190D-46F1-A64C-D64AFFEF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6EF92E-B2D7-40AC-87DA-9AE00C7C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BF6F27-E5B3-438E-AE16-862F6439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CD0AEB-1CDC-4D45-815B-22212FFD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C07EB6-5FEA-4CE8-AF41-87A25CC6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38A054-6240-436D-A009-FC990772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7DC46-5781-4639-A9E9-FD50B58E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0F8E5A-105C-42A5-9792-4FA0999DD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C70889-B1DB-4CB6-BC25-57B105FB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279447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898074-C7D6-4C36-9299-F94D11B1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1B6AA-C1D1-4C2B-8ECA-069EEEC7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81b82fc4c240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4E9F3-9042-45AA-AD6B-63075B1B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22A053-66B7-4F2D-AC8E-72352BA1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41E2E-28A0-4654-A195-78BF5893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747DE-EEAE-49BE-A9CE-ABAE2EFF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AA160-DD01-491F-AC8D-474D622E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DBF7A-63DF-42B1-962E-85B84D60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30360-3439-4EE4-AD83-AC254B0C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796236-593B-41A1-A31D-5F68CC82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2AD80C-917A-4816-AEFC-859ABD17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0C7C2C-C84A-4A79-9F8E-225C9066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082F26-60A7-4196-921D-EC493046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3AA188-0158-4EE4-8D4F-0980ED9F4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B8179F-2C15-4DF2-98E2-569A91A9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72E083-C4C0-486C-9B5D-59C6AE0A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CC1448-A5C5-4E33-B14B-24F14145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B3D5D-5C13-403A-8CF0-FEE4817A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B096DF-7529-44C3-A8BB-A5337E49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B82ED8-4D08-4416-90B9-EF036043F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13F65C-114F-40A9-8E26-373C5F88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997448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8CBAFA-B6C7-4BB8-9CE5-206A7248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F44C8-184E-44BD-868F-41BD913E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e54a63b964e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4547F-D548-4305-A7DC-723CDD53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52C7F-7980-490E-A904-040B40EE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F0F03-DED8-45A9-BB6F-5A7C850C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87904-8606-45B4-B0D4-F18A78CD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B2246D-EBB6-46CD-969D-AC7D12EB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20B93-9C94-4DA2-831A-1EF3C3695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685AB-321F-49E5-A3D9-E4F86293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AB320C-5711-4FBD-838C-E1777B10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05A489-E85C-4B6F-B1B4-48522358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31981-1D78-479A-A696-7F917550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468352-1A05-4F5B-A4D9-84AF4A54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52C2B9-841F-44BE-BEEF-AE5C1ADB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F145AC-B096-4E3B-8D22-5D08B664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F038E-8721-4A2B-B4DB-0AF0DC8A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EBA5CC-BB88-4BC7-8579-7A923C55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FA6167-0114-416B-AEE3-DBBEA257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86445B-6A94-4466-819F-5E1FFD6F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923703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7EE616-F93E-428B-907B-B0D6FA45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14526-F69D-4E74-93A3-15FA826B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7fc8b144a84f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73D6CF-40D3-4B22-BE18-6972BBE0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B2CE0D-13D1-4730-876E-34C3510A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6D9F4-0F03-4F16-9E1C-C6BDA9871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9F55CD-455C-4FEA-B020-8AD539BB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37578-BC2C-4F18-8F61-35969888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C9C4E3-4039-4291-BE88-E28828078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D292A1-5178-45DE-B2F1-3014016B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9BD12-D569-4508-A6A0-DB85109D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正确结论：Apply the inverse tooth ratio and verify direction with a marked physical or CA…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D8764-8CC2-4D81-A3F4-65B76715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F1C1BD-7E53-4CCD-90B1-A909328E0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8663EC-35E6-4184-AD86-6E343841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620FA-6DEF-4C5F-9B75-9C1E1086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679667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A23519-5181-4B8D-99F8-BB1D2CE75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AFE5F-1497-4EA8-973D-94771749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f022693e847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C19AE-23E3-4FB3-901D-0F0482F1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0DB7D-FC00-4546-AA09-D07F53BC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22A468-25B3-452E-8A65-8B1222AB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770EBE-2356-40B3-94BA-DC15C7C9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3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evidence-based response?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6D71AC-C769-4F0B-9752-C64FF44B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83EF8E-4867-433D-B169-6F1A16DA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483E08-BD15-4DDB-96C5-3FF727DA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B59C60-AD89-416C-B11E-051A6159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59B8E-D355-46F5-A535-C03D34A0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F5E8D8-0170-4354-A31D-4093FDEF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FF012-CB03-4650-AFF2-61EBC0FE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01628-06CE-4324-93DA-3B2F31A7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6E714A-C77D-4E3F-B138-145F41E6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2940369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CB3EA7-D2EE-408F-9F12-FF9A8B16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F0F5D6-5CDA-461E-90DF-4F0EB46E7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65972192c46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CF7C4-D7DC-4350-9528-27BBB7FB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2063C-7568-4FF1-997A-A7AACFFC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7D927-4B29-41E7-B972-48570F11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能独立执行“画力流—列速比/力矩—判断效率”，并说明每一步理由。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50D1E0-880A-4DDF-894C-D3E9BE4F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31469-0FF7-41B0-AF1D-854BE516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FDC6A6-DA8D-4526-B4BA-36F9D066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BFE364-A82B-42F4-9CDE-3CAE5102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高频错因：齿数比方向写反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09E62-D075-4AD3-B7AA-247CDD15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EF60E-26EB-485C-AE58-08D4F16B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22E3AA-9B0B-47D1-81F0-7943674A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A15B11-E62C-46CE-A560-F9CCBBF5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414AE-EA67-494A-B2DC-CEE10B2B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87E69C-427D-412A-BE80-DD42F91A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09E76A-DC25-435C-89FC-7BF09866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069767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018E44-65E5-4C78-A5E6-510DE08F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CB438-7E58-4A53-9D16-8B801A18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86d30f9104c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B7638B-6119-4232-8D9F-2EBE5244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A7036-9D4B-4266-BE44-458F2AC3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7815A8-EB3E-4DA7-9A93-90110ED1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B35E2-3E75-4B0E-9C03-A852979A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1F61D-7C70-4BF0-962F-0D13FCFD5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1BD9ED-40A4-4664-B848-2B172FFCD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20A345-C3CA-463C-80E3-E6625264E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列速比/力矩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64DCC7-52EB-45F0-9207-146509D2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A75923-56A7-48D2-A071-69ABD55E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判断效率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4582CF-4358-4440-8BA4-F446805D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548F6D-9E39-4C6D-8F6B-13240B90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2EB0E-48B5-47CD-8169-B69D46AF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E84152-2941-4B25-9E3D-C3955912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CB9B01-10C7-4316-A68A-254980652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B0EA51-7F2A-48C0-AE62-89004CF1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ideal calculation ignores transmission losses but not the directi…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A97879-E4F5-4F06-95D0-02B0BC92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26723B-E848-4BEA-A207-824EC079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D5321A-C006-40B4-BC13-5D870F38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1D088C-18BE-46D0-B6F5-2D575E86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684577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CD5116-B03B-47B3-953C-677A3B5E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988A7-1EF4-4E28-96F8-67ACEC3D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3539f8b3547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8D020-E539-47B8-8E3E-0CC6BB90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6D298-3139-431B-BD4A-0ABA97AC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9E1D4-9BA2-4D2D-BEDB-B51E261E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764F1-F84E-4EB0-BD42-08905083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8A057-2185-4CED-A16C-AE6DEFD8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A81E1-09B8-42EB-9828-08C3364A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35463-77F9-409F-A2E9-BB309583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CEF80-3C33-428A-A225-84752442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27BC15-65A3-4138-BD6F-716A4321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AF290-B495-4EBC-97A0-4BFC26C4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4D56CB-AE8F-4ABC-A0C8-9FB7D7B2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2E212-1629-4F75-A955-B10D94B7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46F1AD-F06C-4398-88C7-9D6BA9587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918E1-37A4-4511-B858-486EE1847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B4938-A1D2-4DED-8697-4345502F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92F94C-0E09-41BB-A1CA-B41FAC71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04A9DE-B11E-4814-A2B9-59E35129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D9CC5E-CFF7-4F8C-B30A-32045D5A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6BE136-A875-4C72-BC0A-BDE42136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17419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E35624-B43E-4A5D-B983-E37EF515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01FC4-9EE7-4DAD-874C-8985D26C1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9761f60c684b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E5E52-6EC4-4697-A0BA-09C5B90B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71A751-F448-4A16-A07A-5FDE5724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F8F81-0E00-48A1-8E14-120392B9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253ED7-52CC-463A-81FE-88C6526E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A18A6-4B69-4EDF-8B68-F53C62E6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7956C4-37EA-4750-B8A0-4EFFFB500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D99ECC-64B8-4CEF-A5C5-09828F3F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67B49-59BD-44EA-8248-DEF0C624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152F3-10E1-4700-819A-C418B3E2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D5A447-813E-49ED-AAB1-B2BDCDEF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A0E130-525D-4723-9523-44C11896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92F32-FC30-4DD0-BF41-69C58CB1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14783A-3566-48CB-9DE2-EEADA7B0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A7487-5160-4A19-A10F-227A6116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64458C-0BC3-451B-9376-68301396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DDE5A4-A148-459B-ADD2-5029A1F8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39B82-720E-46AE-A655-0C733360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0550124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E7334C-2983-4D9F-8AB7-30AB39D8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905A7A-6EED-431E-B377-571908C97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2d516026e24c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C4517A-32B4-44C3-87E4-B2894186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701D40-A547-4AEA-B5BD-D2C5FCF9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8199D1-9E61-4127-A87D-B1272413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3D7110-0041-4603-845C-87E12B06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7F566-F007-4B10-BADB-2072C0F3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C0600-02A2-4B52-B5E3-65AA083F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65E9A4-5BF1-43B7-9448-ACA41E7E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CAF0DD-0265-4F89-83DB-94381E1B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D910F5-E17E-4F35-B8E0-F3712A8A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1DD2D-6377-4F8C-8AE2-5BB9463A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056F56-1F76-4020-9421-EF7C15DA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C72D19-E36D-4D85-82D7-1BCCF59B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07623D-1CB8-487A-9ADE-3C0FBFA9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E56D1-0A5F-4F52-B7BC-39B13DD8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A832AC-AE95-4ED2-94F6-1D7B5D9A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75909E-9EBD-4590-B7B5-0DC1716A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760075-DE95-4FBF-8FE8-7B2C2CE3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0268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D5A670-0E3B-46F2-9F9A-3E851F62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17E9B-4EBD-4713-B284-52AE473A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b9b23138aa4d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18B45-B921-4DC9-BDB7-EB3544041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A739B-7617-4563-B432-A37171F3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87941-87D8-427D-934C-A630D0B2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00B6F2-7898-473F-B4B9-22141064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1AA027-FAE3-40A4-92EB-0C68A635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48CA1A-F4EF-4344-A30B-FCFCED070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0F6835-5228-40CB-A14F-78D28244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E69163-8CEE-41CA-8830-CED08AA9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695C3-1C21-4113-B3A9-782ACE31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88676-A8B5-433D-9D50-C88F2E62C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ED094-E2BA-4FFD-8811-5EEF8863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972EAC-1EB2-4A8A-9562-C882103F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908399-FEEC-41B7-A9B4-4A0CD766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20D869-7888-41DE-8593-A7CFEC7F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3E3913-DCBA-4A95-900F-2DD3DAB7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213329-A607-46AB-8B21-42842F77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5E4916-D9F7-4A81-B908-7EBCCF75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11A6D1-6A18-4240-B6BE-F6EA6B0D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036BBC-3592-4934-A7B0-5A53C92B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5459314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0D39E9-7806-4E34-90AE-F3E87AA4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9608A-E0FC-455B-83C0-89CC0F3D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79371a1be48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BE099-414B-4B27-AD8A-EE165D55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8AADB7-56EA-4BFF-9C08-3A8D80703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59202-076B-42B9-9C15-CA523F6F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25D451-41FE-4982-9517-E1480DCD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396A6-4996-4630-A35C-E2AE7656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1C811-157B-4D9C-88D4-C7048DDF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4B028E-B0D6-443A-A31D-1E9AFEDA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462150-3FE3-4D51-855A-143EB42E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C2047-04EC-4C08-8D8E-04717596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C79772-C701-4871-AAEC-C236BC4A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8CB42D-1D13-463C-99D8-4760E1A2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C6EDFC-7081-46ED-BA2E-5343BE47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3F78CB-C93C-4016-B200-8B20C2B3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34F359-2CF7-44FB-A214-44D5C5536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397AB3-154B-4FB6-B6F4-77E6F573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675366-5F2F-4FB9-93C9-37AEBF42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2A5AC7-7EAD-412C-AA29-5930EBBC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9573010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35F885-E06A-48A6-8CE5-7A9A1EE6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E38DB-CE10-450D-A095-A77F4295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d9441a90004d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2C5F9-4C97-4F58-B688-256394CA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59D64-9460-4019-93C0-0DAEED2DF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A7197D-929C-42D6-BC8F-3C2AD471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06A17-3241-4206-8DA6-1AE8D25A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83BB1-5F64-4E2D-80CB-6EC504BD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95B77C-6D35-4E19-8BE9-B34D3E82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163F82-D424-4CD7-B8B3-2D09066D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9090E4-CF54-469C-842E-DA8CBE60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driven gear turns at 60 rpm in the opposite directio…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25222A-9A19-419F-AB88-1D26A6B5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FBF8E9-1FD0-40A2-9117-0846966F4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6B0C43-1A40-4284-8FC7-3524325D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A7AC1-5CAB-4253-8AB4-F73FBC8A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2824167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32F0D4-783B-4146-A7F6-845F3D62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300F53-9F5B-4C3B-BAC5-788FF1DB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759cad63cc44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80534-8A94-498A-A548-E0F5651D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CE440-B07F-4226-A003-34D81630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AF2037-BEBA-484A-A3D0-2EDD5C33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D6DCB-525F-47AA-8FA0-C841845D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4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decision?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BAD00-902E-4CA4-9A95-F1956519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62ED2B-38CA-4F14-88BC-7507E390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9E13A-C7D3-4210-8202-9C6B8821E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626D5-AF0C-426F-B00E-407688A5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6CF1C8-12F8-4CEA-8A2B-E7EB1358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627338-9D96-4D02-8CBE-48AE249F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963338-24D0-4544-9AF8-97FBAF42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622593-EBCD-4A05-B27D-D5D4F4AA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9E38C-E2FE-405B-B878-115A9B26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173623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EE96A5-BFB3-4FE2-BE50-89B6D16C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CF3AA9-43A6-47B1-894E-1DD40104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d096735ef41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2D978-AF88-4935-B40E-C2380ED9C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F0117-5B5A-40CF-B17A-16221604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0E021-5672-4FD3-9634-8CF6BC85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AFCAD-3113-4718-88C7-78CAEF68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A1AC9D-7160-45BB-AF03-46C42110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023839-53AE-4CC6-AF05-A3DE9BA9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5D55A-2E8C-4A25-939E-9716F678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高频错因：齿数比方向写反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72011-1949-4AFB-8048-FD50F149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1C300-9B8C-4DB7-921D-3CF883C0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79A40-981C-4F62-B4A1-F2D6F04A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2294B5-6389-4A27-A7F0-68AEEC5A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434BC2-C2C9-477F-A342-0CAE9226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788E70-C61E-47FF-9BF1-D0332322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5F63A-023D-40D5-BF17-E4C9BF71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448493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F8517B-26F5-4754-9FC6-81BFFA5F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29E9E6-B366-4626-8469-0B8403A2B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8ccc1fc78e4f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BF70DD-53CB-466D-9EBF-6135CD96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E609B-1848-4AAE-9795-AB3D9406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566CD-C0AD-4F8A-81A3-5318968D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28AC3-7BCC-4AD8-AF77-40257CEF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974CC-B2DD-4516-97A4-0791CD66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F3C7D3-A80B-4B3C-8795-DBFEFF15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C40CA3-24E4-4C4D-878E-936CB706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列速比/力矩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22979-0A1B-4815-BADC-CFACCFF5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5D75B8-195D-426D-96DE-A2225F45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判断效率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6FF62B-948D-4DBB-BB05-0E1762EF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8AA923-F071-4D27-BBA9-6B35E367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A49AA2-778B-4EA4-AEE6-5CE45E06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7D5852-3B12-4551-889B-8ED8A207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3C3FB2-8293-4AC6-8297-CBD953FD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17F262-8569-4269-A48A-C90202D7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The driven gear turns at 60 rpm in the opposite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E1A40C-1B26-42C7-8EB2-9A5F5E62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245537-B71E-4FBE-8300-EC0EF4D4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CDA995-FAB2-4D6E-9564-5611922E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7043A0-4BF5-4C51-8EAD-7A03813C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7711291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EED7AC-9914-4366-8853-78BB7E42B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BC4AD-D13C-4C4E-BCAC-BD3812F7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ff5205e2a645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E4A3F-4501-417F-AEDE-0EA4FA65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02BFF-0BB9-491E-989A-CA8A1CC3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0033E-88EB-489E-8884-AA080E101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B46ABE-DF69-46A2-875B-292D8BFC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BF692-1D7B-4CBC-8E6B-13941D6A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034209-65EC-44FF-9FBC-F8CF9033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C739C-8043-4D8E-865A-C8E13B3A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3FA3A-7333-44B8-BAE6-1932086B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BFB06-D8B4-40AB-A51E-91054236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D9DD0-9D04-4E3E-81CE-287EC61A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EC3CA-38AA-4AEA-8FD7-46644D9D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162C2-55E6-4FF5-9EF9-70E24B51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18F18-C823-4508-9AC7-78270336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0928FB-7A36-4BFB-A854-97956282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8C15E-26BF-4D0F-87AE-480117FC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FCE48B-241F-4104-ABF3-58827E98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0DF40-C643-496D-A20C-4D250A7B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CABFCC-B88D-4023-AE91-B4B4AD0C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6BAA58-02B2-489A-9ACB-3AE66406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079675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98136-BEB2-484D-9E67-50A44806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4C7FB-3D03-4D7A-99EF-9D7E9524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0cba0989cf4d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5942C-B016-4CAB-8B13-7A445A59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06CA3-468B-4474-B4AD-5F9512E8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4DB8B-6177-4CE9-B146-30241069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0FAF0-24DA-4B75-BB43-78343DA5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A1BA0F-F7B2-4216-B142-FEF09911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0E1FD-4AAB-45B3-AF53-806E59CD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E0EFD2-FFEA-4C0E-A61C-8436392E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CDA55B-08A4-4CBA-9FE8-69A4568E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F7A63-418A-46C3-B3F4-6C25A1D7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3CDE3E-7808-4CEA-B98D-00B8D485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1AE5F-A36D-4599-A3E8-BAD6E4A8E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7587D0-937C-48D2-ABB5-0DF006494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C4C16C-3511-4EC5-892D-38E33664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894DDB-6CFB-4EC5-B49B-3702EA93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FDC4F-3052-45C5-B69E-6B841599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F69C48-AA29-4AAA-B4E4-446B6FCF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C26F83-A201-41EE-A4B2-B5011065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7984413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C6DE18-F039-4221-9496-B6B73E6F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86EDF-398E-49AB-AF76-E892A0642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fa37be0a349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60DC21-6CAB-4319-BADA-AB4BD7CD0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DC9EE-0FF1-4440-9991-F28353CA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313C99-6367-48FC-AC79-5DB86783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7DEE48-555A-4AA3-AFAB-22B8399B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FF6F9-11BB-44C1-8F37-B7384E6D8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B0A19E-882E-4F1E-B7BF-69A69369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2856B-CF8F-45C5-9140-97C390EF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机械优势来自力与距离的交换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299749-D8CE-4E6B-88FE-2E84AF13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EFAA4-84BC-4277-B4E4-7BC3F6CD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E3AC32-E81D-4969-80FF-6B6A84C3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画力流—列速比/力矩—判断效率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D8F957-B3DB-42A7-B05A-3277A489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9C83B6-CFDD-4091-9BA7-14825FAE2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0786FF-4D3F-4E65-A514-DE252F281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检查：齿数比方向写反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D6769E-B025-486B-A250-79FCAA7B3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FA06E9-56F7-4092-8165-B554E29D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439149-2A87-4B8B-AF90-15FB3F6F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54A27A-B90D-46E8-A5AB-6183652D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9960342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02F2D0-067E-45B6-A384-47F0AE3B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B60BC-C5D3-4DA4-AD54-BD7A9418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d7336ddaa4a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33B97-6466-45B2-B674-8EFBCC8D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7BBEA4-25A1-42F5-8BAE-10B6B326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11D99-FEF3-4C91-B301-3479B2932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F64699-B92B-43D0-9D86-61D81BD0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633258-3CEF-4CD8-8198-F00A80E5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8E1371-2A19-4E60-B6DB-402BAB9B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EFEC9-8657-4B96-A794-E9001015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B44F4-C3FF-4BEF-B8B5-531F167A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2B47C8-5ED8-4AD8-8D08-2B45ADB2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A391FC-5184-4261-AB4F-486EA6A4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A46FF2-4001-43F9-8B78-8526F3A8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0874C1-8EE3-4628-9273-A9F16D15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141F0F-6607-4B6C-AF61-38D862ED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661BE2-6D13-469F-9996-E4FBA8C2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B41FED-9C8F-45F1-B8BD-5CCFE33B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42A2AF-A0CE-4FF7-9570-2FCED667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5FDC4C-256F-481F-BE19-72E446F5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EE8E50-5788-4934-9DF8-2D8414A0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70A534-FB93-4323-AF9D-28006DA8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2445638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043EDD-74BA-4553-89D3-D744D38C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1E303-0B33-4A45-9906-3825F226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372a19a9149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0C7C8-7760-441A-8CAA-8FF7D00A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19BFF0-EA99-4F15-B13C-3240C3F26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92FC2F-5483-48E9-AD6A-9D105B95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D0EDF-5EA7-4021-B9E7-50B4A19B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0217DC-A09C-4FD6-88FD-02998CC9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DF57F6-133A-4A3B-B708-E9742A78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9E829-F39A-4055-AB97-58086B47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DCB472-71C7-4682-9B36-3A1B71BB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632111-C8B8-465D-9DC6-213CE92D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4913AC-760B-499F-9518-86C704A8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B86BBB-2A3E-4C95-9F6A-FB8099807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2F9EE-B161-4566-A5B1-ED9F9995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6C856-144C-480F-B6A4-8995C4BB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13541C-8D4A-4951-94E3-1ED49BE9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19A4F-F949-4C64-938A-96E54F39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0C0BD0-B806-4603-BAC8-7EDDCB0E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269482-2DCA-4590-92D0-8F754B861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125185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474B0-6289-4DDF-BADE-0FC6C3F5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25D4CF-E0CA-4358-B94A-F0C84881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5ca3302a349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F7E01-ED88-4D9D-A262-3164B37E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EB2DF-163B-4433-9883-1DAAE19D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7D813-BCA9-4ED6-BF7D-24AA4DCB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560F54-2D00-4EA5-ACC6-2558E721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齿数比方向写反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4DE08-6278-40A3-8898-4AE8B816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441F21-3E58-4792-AE3D-02A1D3A0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07D191-5654-4E1F-B129-EDC07069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B2AB4-FB53-4AFC-96F3-77B77DEB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Apply the inverse tooth ratio and verify…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12A25-C3BD-468E-A6B3-AA070B7A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C24C44-8DBC-449E-BCE6-FB46DF1F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CD40EC-7254-47EA-8969-2CD7B9BB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500CD6-D304-40C7-98AA-F4C892DD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441566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3C0888-B78F-474D-817A-5EDEDA65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94CF73-201B-4940-AEE0-ACEE289F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f8dec8a75346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8F62C8-1027-48ED-8FD6-1FEAE9CD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46811-F4F2-4FC9-B7A1-D21712FD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355637-AE91-4FCB-A10E-2DE13327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9B4D6E-A209-45D6-AEC3-ED21A551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15-tooth driving gear at 180 rpm meshes externally with a 45-tooth gear.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result?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F665CA-AD40-461E-8000-A716C926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E33167-D171-4FD6-B6EE-017866913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2E36DB-846D-4EC2-976C-0AD5162C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3356D3-07EE-4065-84FB-6265F7A1B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6C747A-5706-47DB-B0DF-35ED6F3D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1DACC8-3CB4-4ED2-B823-B3F8EEE0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C6B2E-EE6C-4862-A836-3CC0B330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8C6E2C-63E3-4BD8-98A0-4C4A9D10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机械系统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21944-39F1-448C-AC84-8F1BA59E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927718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2026-08-19T08:45:51.1120000Z</dcterms:created>
  <dcterms:modified xsi:type="dcterms:W3CDTF">2026-08-19T08:45:51.1120000Z</dcterms:modified>
</coreProperties>
</file>